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tags/tag7.xml" ContentType="application/vnd.openxmlformats-officedocument.presentationml.tags+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ppt/tags/tag9.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0.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5" r:id="rId4"/>
    <p:sldMasterId id="2147483672" r:id="rId5"/>
    <p:sldMasterId id="2147483686" r:id="rId6"/>
    <p:sldMasterId id="2147483693" r:id="rId7"/>
  </p:sldMasterIdLst>
  <p:notesMasterIdLst>
    <p:notesMasterId r:id="rId30"/>
  </p:notesMasterIdLst>
  <p:handoutMasterIdLst>
    <p:handoutMasterId r:id="rId31"/>
  </p:handoutMasterIdLst>
  <p:sldIdLst>
    <p:sldId id="957" r:id="rId8"/>
    <p:sldId id="958" r:id="rId9"/>
    <p:sldId id="959" r:id="rId10"/>
    <p:sldId id="960" r:id="rId11"/>
    <p:sldId id="961" r:id="rId12"/>
    <p:sldId id="987" r:id="rId13"/>
    <p:sldId id="988" r:id="rId14"/>
    <p:sldId id="963" r:id="rId15"/>
    <p:sldId id="964" r:id="rId16"/>
    <p:sldId id="965" r:id="rId17"/>
    <p:sldId id="966" r:id="rId18"/>
    <p:sldId id="997" r:id="rId19"/>
    <p:sldId id="1001" r:id="rId20"/>
    <p:sldId id="998" r:id="rId21"/>
    <p:sldId id="1000" r:id="rId22"/>
    <p:sldId id="1002" r:id="rId23"/>
    <p:sldId id="967" r:id="rId24"/>
    <p:sldId id="968" r:id="rId25"/>
    <p:sldId id="969" r:id="rId26"/>
    <p:sldId id="970" r:id="rId27"/>
    <p:sldId id="977" r:id="rId28"/>
    <p:sldId id="819"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41" userDrawn="1">
          <p15:clr>
            <a:srgbClr val="A4A3A4"/>
          </p15:clr>
        </p15:guide>
        <p15:guide id="2" orient="horz" pos="4110" userDrawn="1">
          <p15:clr>
            <a:srgbClr val="A4A3A4"/>
          </p15:clr>
        </p15:guide>
        <p15:guide id="3" orient="horz" pos="2183" userDrawn="1">
          <p15:clr>
            <a:srgbClr val="A4A3A4"/>
          </p15:clr>
        </p15:guide>
        <p15:guide id="5" orient="horz" pos="3929" userDrawn="1">
          <p15:clr>
            <a:srgbClr val="A4A3A4"/>
          </p15:clr>
        </p15:guide>
        <p15:guide id="6" orient="horz" pos="1389">
          <p15:clr>
            <a:srgbClr val="A4A3A4"/>
          </p15:clr>
        </p15:guide>
        <p15:guide id="7" orient="horz" pos="368" userDrawn="1">
          <p15:clr>
            <a:srgbClr val="A4A3A4"/>
          </p15:clr>
        </p15:guide>
        <p15:guide id="8" orient="horz" pos="1570" userDrawn="1">
          <p15:clr>
            <a:srgbClr val="A4A3A4"/>
          </p15:clr>
        </p15:guide>
        <p15:guide id="9" orient="horz" pos="867" userDrawn="1">
          <p15:clr>
            <a:srgbClr val="A4A3A4"/>
          </p15:clr>
        </p15:guide>
        <p15:guide id="10" orient="horz" pos="2682" userDrawn="1">
          <p15:clr>
            <a:srgbClr val="A4A3A4"/>
          </p15:clr>
        </p15:guide>
        <p15:guide id="11" pos="317" userDrawn="1">
          <p15:clr>
            <a:srgbClr val="A4A3A4"/>
          </p15:clr>
        </p15:guide>
        <p15:guide id="12" pos="5443" userDrawn="1">
          <p15:clr>
            <a:srgbClr val="A4A3A4"/>
          </p15:clr>
        </p15:guide>
        <p15:guide id="13" pos="2880" userDrawn="1">
          <p15:clr>
            <a:srgbClr val="A4A3A4"/>
          </p15:clr>
        </p15:guide>
        <p15:guide id="14" pos="2154" userDrawn="1">
          <p15:clr>
            <a:srgbClr val="A4A3A4"/>
          </p15:clr>
        </p15:guide>
        <p15:guide id="15" orient="horz" pos="1230" userDrawn="1">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46C0A"/>
    <a:srgbClr val="FFF4E7"/>
    <a:srgbClr val="F9A471"/>
    <a:srgbClr val="ACBE79"/>
    <a:srgbClr val="000000"/>
    <a:srgbClr val="F47932"/>
    <a:srgbClr val="7B9925"/>
    <a:srgbClr val="77933C"/>
    <a:srgbClr val="60BC56"/>
    <a:srgbClr val="EBF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66" autoAdjust="0"/>
    <p:restoredTop sz="64747" autoAdjust="0"/>
  </p:normalViewPr>
  <p:slideViewPr>
    <p:cSldViewPr snapToGrid="0" showGuides="1">
      <p:cViewPr varScale="1">
        <p:scale>
          <a:sx n="74" d="100"/>
          <a:sy n="74" d="100"/>
        </p:scale>
        <p:origin x="2400" y="54"/>
      </p:cViewPr>
      <p:guideLst>
        <p:guide orient="horz" pos="2341"/>
        <p:guide orient="horz" pos="4110"/>
        <p:guide orient="horz" pos="2183"/>
        <p:guide orient="horz" pos="3929"/>
        <p:guide orient="horz" pos="1389"/>
        <p:guide orient="horz" pos="368"/>
        <p:guide orient="horz" pos="1570"/>
        <p:guide orient="horz" pos="867"/>
        <p:guide orient="horz" pos="2682"/>
        <p:guide pos="317"/>
        <p:guide pos="5443"/>
        <p:guide pos="2880"/>
        <p:guide pos="2154"/>
        <p:guide orient="horz" pos="1230"/>
      </p:guideLst>
    </p:cSldViewPr>
  </p:slideViewPr>
  <p:notesTextViewPr>
    <p:cViewPr>
      <p:scale>
        <a:sx n="1" d="1"/>
        <a:sy n="1" d="1"/>
      </p:scale>
      <p:origin x="0" y="0"/>
    </p:cViewPr>
  </p:notesTextViewPr>
  <p:sorterViewPr>
    <p:cViewPr>
      <p:scale>
        <a:sx n="75" d="100"/>
        <a:sy n="75" d="100"/>
      </p:scale>
      <p:origin x="0" y="0"/>
    </p:cViewPr>
  </p:sorterViewPr>
  <p:notesViewPr>
    <p:cSldViewPr snapToGrid="0" showGuides="1">
      <p:cViewPr>
        <p:scale>
          <a:sx n="125" d="100"/>
          <a:sy n="125" d="100"/>
        </p:scale>
        <p:origin x="-1980" y="4212"/>
      </p:cViewPr>
      <p:guideLst>
        <p:guide orient="horz" pos="3025"/>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006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4143590" y="0"/>
            <a:ext cx="3169920" cy="480060"/>
          </a:xfrm>
          <a:prstGeom prst="rect">
            <a:avLst/>
          </a:prstGeom>
        </p:spPr>
        <p:txBody>
          <a:bodyPr vert="horz" lIns="91440" tIns="45720" rIns="91440" bIns="45720" rtlCol="0"/>
          <a:lstStyle>
            <a:lvl1pPr algn="r">
              <a:defRPr sz="1200"/>
            </a:lvl1pPr>
          </a:lstStyle>
          <a:p>
            <a:fld id="{DDA76F0A-980D-4F30-A34C-6192C86BCEB5}" type="datetimeFigureOut">
              <a:rPr lang="en-AU" smtClean="0"/>
              <a:pPr/>
              <a:t>22/06/2023</a:t>
            </a:fld>
            <a:endParaRPr lang="en-AU"/>
          </a:p>
        </p:txBody>
      </p:sp>
      <p:sp>
        <p:nvSpPr>
          <p:cNvPr id="4" name="Footer Placeholder 3"/>
          <p:cNvSpPr>
            <a:spLocks noGrp="1"/>
          </p:cNvSpPr>
          <p:nvPr>
            <p:ph type="ftr" sz="quarter" idx="2"/>
          </p:nvPr>
        </p:nvSpPr>
        <p:spPr>
          <a:xfrm>
            <a:off x="3" y="9119475"/>
            <a:ext cx="3169920" cy="48006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4143590" y="9119475"/>
            <a:ext cx="3169920" cy="480060"/>
          </a:xfrm>
          <a:prstGeom prst="rect">
            <a:avLst/>
          </a:prstGeom>
        </p:spPr>
        <p:txBody>
          <a:bodyPr vert="horz" lIns="91440" tIns="45720" rIns="91440" bIns="45720" rtlCol="0" anchor="b"/>
          <a:lstStyle>
            <a:lvl1pPr algn="r">
              <a:defRPr sz="1200"/>
            </a:lvl1pPr>
          </a:lstStyle>
          <a:p>
            <a:fld id="{F949D1AD-A2E5-4307-8578-41102CA0F1E9}" type="slidenum">
              <a:rPr lang="en-AU" smtClean="0"/>
              <a:pPr/>
              <a:t>‹#›</a:t>
            </a:fld>
            <a:endParaRPr lang="en-AU"/>
          </a:p>
        </p:txBody>
      </p:sp>
    </p:spTree>
    <p:extLst>
      <p:ext uri="{BB962C8B-B14F-4D97-AF65-F5344CB8AC3E}">
        <p14:creationId xmlns:p14="http://schemas.microsoft.com/office/powerpoint/2010/main" val="26482818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0060"/>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AU"/>
          </a:p>
        </p:txBody>
      </p:sp>
      <p:sp>
        <p:nvSpPr>
          <p:cNvPr id="3" name="Date Placeholder 2"/>
          <p:cNvSpPr>
            <a:spLocks noGrp="1"/>
          </p:cNvSpPr>
          <p:nvPr>
            <p:ph type="dt" idx="1"/>
          </p:nvPr>
        </p:nvSpPr>
        <p:spPr>
          <a:xfrm>
            <a:off x="4143590" y="0"/>
            <a:ext cx="3169920" cy="480060"/>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16A5F483-3392-4357-8BB8-81BAE864DE40}" type="datetimeFigureOut">
              <a:rPr lang="en-AU" smtClean="0"/>
              <a:pPr/>
              <a:t>22/06/2023</a:t>
            </a:fld>
            <a:endParaRPr lang="en-AU"/>
          </a:p>
        </p:txBody>
      </p:sp>
      <p:sp>
        <p:nvSpPr>
          <p:cNvPr id="4" name="Slide Image Placeholder 3"/>
          <p:cNvSpPr>
            <a:spLocks noGrp="1" noRot="1" noChangeAspect="1"/>
          </p:cNvSpPr>
          <p:nvPr>
            <p:ph type="sldImg" idx="2"/>
          </p:nvPr>
        </p:nvSpPr>
        <p:spPr>
          <a:xfrm>
            <a:off x="1257300" y="490538"/>
            <a:ext cx="4800600" cy="36004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31521" y="4346949"/>
            <a:ext cx="5852160" cy="45341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3" y="9119475"/>
            <a:ext cx="3169920" cy="48006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AU"/>
          </a:p>
        </p:txBody>
      </p:sp>
      <p:sp>
        <p:nvSpPr>
          <p:cNvPr id="7" name="Slide Number Placeholder 6"/>
          <p:cNvSpPr>
            <a:spLocks noGrp="1"/>
          </p:cNvSpPr>
          <p:nvPr>
            <p:ph type="sldNum" sz="quarter" idx="5"/>
          </p:nvPr>
        </p:nvSpPr>
        <p:spPr>
          <a:xfrm>
            <a:off x="4143590" y="9119475"/>
            <a:ext cx="3169920" cy="48006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B4ED1CF7-524F-44E0-A189-DE865D5A874F}" type="slidenum">
              <a:rPr lang="en-AU" smtClean="0"/>
              <a:pPr/>
              <a:t>‹#›</a:t>
            </a:fld>
            <a:endParaRPr lang="en-AU"/>
          </a:p>
        </p:txBody>
      </p:sp>
    </p:spTree>
    <p:extLst>
      <p:ext uri="{BB962C8B-B14F-4D97-AF65-F5344CB8AC3E}">
        <p14:creationId xmlns:p14="http://schemas.microsoft.com/office/powerpoint/2010/main" val="103011945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lnSpc>
        <a:spcPct val="114000"/>
      </a:lnSpc>
      <a:spcBef>
        <a:spcPts val="1200"/>
      </a:spcBef>
      <a:defRPr sz="1200" kern="1200">
        <a:solidFill>
          <a:schemeClr val="tx1"/>
        </a:solidFill>
        <a:latin typeface="Arial" pitchFamily="34" charset="0"/>
        <a:ea typeface="+mn-ea"/>
        <a:cs typeface="Arial" pitchFamily="34" charset="0"/>
      </a:defRPr>
    </a:lvl1pPr>
    <a:lvl2pPr marL="457200" algn="l" defTabSz="914400" rtl="0" eaLnBrk="1" latinLnBrk="0" hangingPunct="1">
      <a:lnSpc>
        <a:spcPct val="114000"/>
      </a:lnSpc>
      <a:spcBef>
        <a:spcPts val="1200"/>
      </a:spcBef>
      <a:defRPr sz="1200" kern="1200">
        <a:solidFill>
          <a:schemeClr val="tx1"/>
        </a:solidFill>
        <a:latin typeface="Arial" pitchFamily="34" charset="0"/>
        <a:ea typeface="+mn-ea"/>
        <a:cs typeface="Arial" pitchFamily="34" charset="0"/>
      </a:defRPr>
    </a:lvl2pPr>
    <a:lvl3pPr marL="914400" algn="l" defTabSz="914400" rtl="0" eaLnBrk="1" latinLnBrk="0" hangingPunct="1">
      <a:lnSpc>
        <a:spcPct val="114000"/>
      </a:lnSpc>
      <a:spcBef>
        <a:spcPts val="1200"/>
      </a:spcBef>
      <a:defRPr sz="1200" kern="1200">
        <a:solidFill>
          <a:schemeClr val="tx1"/>
        </a:solidFill>
        <a:latin typeface="Arial" pitchFamily="34" charset="0"/>
        <a:ea typeface="+mn-ea"/>
        <a:cs typeface="Arial" pitchFamily="34" charset="0"/>
      </a:defRPr>
    </a:lvl3pPr>
    <a:lvl4pPr marL="1371600" algn="l" defTabSz="914400" rtl="0" eaLnBrk="1" latinLnBrk="0" hangingPunct="1">
      <a:lnSpc>
        <a:spcPct val="114000"/>
      </a:lnSpc>
      <a:spcBef>
        <a:spcPts val="1200"/>
      </a:spcBef>
      <a:defRPr sz="1200" kern="1200">
        <a:solidFill>
          <a:schemeClr val="tx1"/>
        </a:solidFill>
        <a:latin typeface="Arial" pitchFamily="34" charset="0"/>
        <a:ea typeface="+mn-ea"/>
        <a:cs typeface="Arial" pitchFamily="34" charset="0"/>
      </a:defRPr>
    </a:lvl4pPr>
    <a:lvl5pPr marL="1828800" algn="l" defTabSz="914400" rtl="0" eaLnBrk="1" latinLnBrk="0" hangingPunct="1">
      <a:lnSpc>
        <a:spcPct val="114000"/>
      </a:lnSpc>
      <a:spcBef>
        <a:spcPts val="1200"/>
      </a:spcBef>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0" kern="1200" dirty="0">
                <a:solidFill>
                  <a:schemeClr val="tx1"/>
                </a:solidFill>
                <a:effectLst/>
                <a:latin typeface="Arial" pitchFamily="34" charset="0"/>
                <a:ea typeface="+mn-ea"/>
                <a:cs typeface="Arial" pitchFamily="34" charset="0"/>
              </a:rPr>
              <a:t>Bonjour à </a:t>
            </a:r>
            <a:r>
              <a:rPr lang="en-GB" sz="1000" b="0" kern="1200" dirty="0" err="1">
                <a:solidFill>
                  <a:schemeClr val="tx1"/>
                </a:solidFill>
                <a:effectLst/>
                <a:latin typeface="Arial" pitchFamily="34" charset="0"/>
                <a:ea typeface="+mn-ea"/>
                <a:cs typeface="Arial" pitchFamily="34" charset="0"/>
              </a:rPr>
              <a:t>toutes</a:t>
            </a:r>
            <a:r>
              <a:rPr lang="en-GB" sz="1000" b="0" kern="1200" dirty="0">
                <a:solidFill>
                  <a:schemeClr val="tx1"/>
                </a:solidFill>
                <a:effectLst/>
                <a:latin typeface="Arial" pitchFamily="34" charset="0"/>
                <a:ea typeface="+mn-ea"/>
                <a:cs typeface="Arial" pitchFamily="34" charset="0"/>
              </a:rPr>
              <a:t> et à </a:t>
            </a:r>
            <a:r>
              <a:rPr lang="en-GB" sz="1000" b="0" kern="1200" dirty="0" err="1">
                <a:solidFill>
                  <a:schemeClr val="tx1"/>
                </a:solidFill>
                <a:effectLst/>
                <a:latin typeface="Arial" pitchFamily="34" charset="0"/>
                <a:ea typeface="+mn-ea"/>
                <a:cs typeface="Arial" pitchFamily="34" charset="0"/>
              </a:rPr>
              <a:t>tous</a:t>
            </a:r>
            <a:r>
              <a:rPr lang="en-GB" sz="1000" b="0" kern="1200" dirty="0">
                <a:solidFill>
                  <a:schemeClr val="tx1"/>
                </a:solidFill>
                <a:effectLst/>
                <a:latin typeface="Arial" pitchFamily="34" charset="0"/>
                <a:ea typeface="+mn-ea"/>
                <a:cs typeface="Arial" pitchFamily="34" charset="0"/>
              </a:rPr>
              <a:t>, </a:t>
            </a:r>
          </a:p>
          <a:p>
            <a:r>
              <a:rPr lang="fr-CH" sz="1000" b="0" kern="1200" dirty="0">
                <a:solidFill>
                  <a:schemeClr val="tx1"/>
                </a:solidFill>
                <a:effectLst/>
                <a:latin typeface="Arial" pitchFamily="34" charset="0"/>
                <a:ea typeface="+mn-ea"/>
                <a:cs typeface="Arial" pitchFamily="34" charset="0"/>
              </a:rPr>
              <a:t>Cette séance portera sur une série d'aspects basiques du travail avec des indicateurs, dans le but de clarifier certaines notions clés et de vous mettre à l'aise dans leur manipulation.</a:t>
            </a:r>
          </a:p>
          <a:p>
            <a:r>
              <a:rPr lang="fr-CH" sz="1000" b="0" kern="1200" dirty="0">
                <a:solidFill>
                  <a:schemeClr val="tx1"/>
                </a:solidFill>
                <a:effectLst/>
                <a:latin typeface="Arial" pitchFamily="34" charset="0"/>
                <a:ea typeface="+mn-ea"/>
                <a:cs typeface="Arial" pitchFamily="34" charset="0"/>
              </a:rPr>
              <a:t>Certaines parties seront uniquement des explications de ma part ainsi que des réponses à vos questions.</a:t>
            </a:r>
          </a:p>
          <a:p>
            <a:r>
              <a:rPr lang="fr-CH" sz="1000" b="0" kern="1200" dirty="0">
                <a:solidFill>
                  <a:schemeClr val="tx1"/>
                </a:solidFill>
                <a:effectLst/>
                <a:latin typeface="Arial" pitchFamily="34" charset="0"/>
                <a:ea typeface="+mn-ea"/>
                <a:cs typeface="Arial" pitchFamily="34" charset="0"/>
              </a:rPr>
              <a:t>D'autres parties seront interactives : je présenterai une situation, poserai des questions, puis j'écouterai vos réponses. Nous discuterons ensuite, et je clarifierai si nécessaire.</a:t>
            </a:r>
          </a:p>
          <a:p>
            <a:r>
              <a:rPr lang="fr-CH" sz="1000" b="0" kern="1200" dirty="0">
                <a:solidFill>
                  <a:schemeClr val="tx1"/>
                </a:solidFill>
                <a:effectLst/>
                <a:latin typeface="Arial" pitchFamily="34" charset="0"/>
                <a:ea typeface="+mn-ea"/>
                <a:cs typeface="Arial" pitchFamily="34" charset="0"/>
              </a:rPr>
              <a:t>Je compte donc sur votre participation !</a:t>
            </a:r>
            <a:endParaRPr lang="en-GB" sz="1000" b="0" kern="1200" dirty="0">
              <a:solidFill>
                <a:schemeClr val="tx1"/>
              </a:solidFill>
              <a:effectLst/>
              <a:latin typeface="Arial" pitchFamily="34" charset="0"/>
              <a:ea typeface="+mn-ea"/>
              <a:cs typeface="Arial" pitchFamily="34" charset="0"/>
            </a:endParaRPr>
          </a:p>
          <a:p>
            <a:r>
              <a:rPr lang="en-GB" sz="1000" b="0" kern="1200" dirty="0">
                <a:solidFill>
                  <a:schemeClr val="tx1"/>
                </a:solidFill>
                <a:effectLst/>
                <a:latin typeface="Arial" pitchFamily="34" charset="0"/>
                <a:ea typeface="+mn-ea"/>
                <a:cs typeface="Arial" pitchFamily="34" charset="0"/>
              </a:rPr>
              <a:t>------------------------------</a:t>
            </a:r>
          </a:p>
          <a:p>
            <a:endParaRPr lang="en-GB" sz="1200" b="0" kern="1200" dirty="0">
              <a:solidFill>
                <a:schemeClr val="tx1"/>
              </a:solidFill>
              <a:effectLst/>
              <a:latin typeface="Arial" pitchFamily="34" charset="0"/>
              <a:ea typeface="+mn-ea"/>
              <a:cs typeface="Arial" pitchFamily="34" charset="0"/>
            </a:endParaRPr>
          </a:p>
          <a:p>
            <a:pPr marL="0" algn="l" defTabSz="914400" rtl="0" eaLnBrk="1" latinLnBrk="0" hangingPunct="1">
              <a:lnSpc>
                <a:spcPct val="114000"/>
              </a:lnSpc>
              <a:spcBef>
                <a:spcPts val="1200"/>
              </a:spcBef>
            </a:pPr>
            <a:r>
              <a:rPr lang="fr-CH" sz="1200" i="1" kern="1200" dirty="0">
                <a:solidFill>
                  <a:schemeClr val="tx1"/>
                </a:solidFill>
                <a:effectLst/>
                <a:latin typeface="Calibri" panose="020F0502020204030204" pitchFamily="34" charset="0"/>
                <a:ea typeface="DengXian" panose="02010600030101010101" pitchFamily="2" charset="-122"/>
                <a:cs typeface="Arial" pitchFamily="34" charset="0"/>
              </a:rPr>
              <a:t>Objectifs de l’apprentissage : Le but de cette séance est de permettre aux participants de se familiariser avec les principaux paramètres utilisés pour les indicateurs (libellé, unité, besoin, </a:t>
            </a:r>
            <a:r>
              <a:rPr lang="fr-CH" sz="1200" i="1" kern="1200" dirty="0" err="1">
                <a:solidFill>
                  <a:schemeClr val="tx1"/>
                </a:solidFill>
                <a:effectLst/>
                <a:latin typeface="Calibri" panose="020F0502020204030204" pitchFamily="34" charset="0"/>
                <a:ea typeface="DengXian" panose="02010600030101010101" pitchFamily="2" charset="-122"/>
                <a:cs typeface="Arial" pitchFamily="34" charset="0"/>
              </a:rPr>
              <a:t>baseline</a:t>
            </a:r>
            <a:r>
              <a:rPr lang="fr-CH" sz="1200" i="1" kern="1200" dirty="0">
                <a:solidFill>
                  <a:schemeClr val="tx1"/>
                </a:solidFill>
                <a:effectLst/>
                <a:latin typeface="Calibri" panose="020F0502020204030204" pitchFamily="34" charset="0"/>
                <a:ea typeface="DengXian" panose="02010600030101010101" pitchFamily="2" charset="-122"/>
                <a:cs typeface="Arial" pitchFamily="34" charset="0"/>
              </a:rPr>
              <a:t>, cible, résultat, performance, métadonnées, agrégation, désagrégation, etc.) tels qu'ils s'appliquent aux différents types d'indicateurs (nombre, pourcentage, pourcentage composite, oui-non, échelle de Likert, taux / ratio, etc.).</a:t>
            </a:r>
          </a:p>
          <a:p>
            <a:pPr marL="0" algn="l" defTabSz="914400" rtl="0" eaLnBrk="1" latinLnBrk="0" hangingPunct="1">
              <a:lnSpc>
                <a:spcPct val="114000"/>
              </a:lnSpc>
              <a:spcBef>
                <a:spcPts val="1200"/>
              </a:spcBef>
            </a:pPr>
            <a:r>
              <a:rPr lang="fr-CH" sz="1200" i="1" kern="1200" dirty="0">
                <a:solidFill>
                  <a:schemeClr val="tx1"/>
                </a:solidFill>
                <a:effectLst/>
                <a:latin typeface="Calibri" panose="020F0502020204030204" pitchFamily="34" charset="0"/>
                <a:ea typeface="DengXian" panose="02010600030101010101" pitchFamily="2" charset="-122"/>
                <a:cs typeface="Arial" pitchFamily="34" charset="0"/>
              </a:rPr>
              <a:t>La session est composée d'une série d'exemples pratiques : une situation concrète est présentée avec des questions, les participants sont invités à discuter, puis l'animateur fournit des clarifications au besoin.</a:t>
            </a:r>
            <a:endParaRPr lang="en-GB" sz="1200" i="1" kern="1200" dirty="0">
              <a:solidFill>
                <a:schemeClr val="tx1"/>
              </a:solidFill>
              <a:effectLst/>
              <a:latin typeface="Calibri" panose="020F0502020204030204" pitchFamily="34" charset="0"/>
              <a:ea typeface="DengXian" panose="02010600030101010101" pitchFamily="2" charset="-122"/>
              <a:cs typeface="Arial" pitchFamily="34" charset="0"/>
            </a:endParaRPr>
          </a:p>
        </p:txBody>
      </p:sp>
    </p:spTree>
    <p:extLst>
      <p:ext uri="{BB962C8B-B14F-4D97-AF65-F5344CB8AC3E}">
        <p14:creationId xmlns:p14="http://schemas.microsoft.com/office/powerpoint/2010/main" val="3768432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r>
              <a:rPr lang="fr-CH" b="0" i="0" dirty="0">
                <a:solidFill>
                  <a:srgbClr val="374151"/>
                </a:solidFill>
                <a:effectLst/>
                <a:latin typeface="Söhne"/>
              </a:rPr>
            </a:br>
            <a:r>
              <a:rPr lang="fr-CH" b="1" i="0" dirty="0">
                <a:effectLst/>
                <a:latin typeface="Söhne"/>
              </a:rPr>
              <a:t>CLICK </a:t>
            </a:r>
            <a:r>
              <a:rPr lang="fr-CH" b="0" i="0" dirty="0">
                <a:solidFill>
                  <a:srgbClr val="374151"/>
                </a:solidFill>
                <a:effectLst/>
                <a:latin typeface="Söhne"/>
              </a:rPr>
              <a:t>Un article, dans 1 zone donnée, un groupe mais plusieurs distributions au fil du temps:</a:t>
            </a:r>
          </a:p>
          <a:p>
            <a:pPr algn="l"/>
            <a:endParaRPr lang="fr-CH" b="0" i="0" dirty="0">
              <a:solidFill>
                <a:srgbClr val="374151"/>
              </a:solidFill>
              <a:effectLst/>
              <a:latin typeface="Söhne"/>
            </a:endParaRPr>
          </a:p>
          <a:p>
            <a:pPr algn="l"/>
            <a:r>
              <a:rPr lang="fr-CH" b="1" i="0" dirty="0">
                <a:effectLst/>
                <a:latin typeface="Söhne"/>
              </a:rPr>
              <a:t>CLICK </a:t>
            </a:r>
            <a:r>
              <a:rPr lang="fr-CH" b="0" i="0" dirty="0">
                <a:solidFill>
                  <a:srgbClr val="374151"/>
                </a:solidFill>
                <a:effectLst/>
                <a:latin typeface="Söhne"/>
              </a:rPr>
              <a:t>Comptage des bénéficiaires : la meilleure estimation : MAX</a:t>
            </a:r>
          </a:p>
          <a:p>
            <a:endParaRPr lang="en-US" dirty="0"/>
          </a:p>
        </p:txBody>
      </p:sp>
    </p:spTree>
    <p:extLst>
      <p:ext uri="{BB962C8B-B14F-4D97-AF65-F5344CB8AC3E}">
        <p14:creationId xmlns:p14="http://schemas.microsoft.com/office/powerpoint/2010/main" val="2412146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dirty="0">
                <a:effectLst/>
                <a:latin typeface="Calibri" panose="020F0502020204030204" pitchFamily="34" charset="0"/>
                <a:ea typeface="DengXian" panose="02010600030101010101" pitchFamily="2" charset="-122"/>
              </a:rPr>
              <a:t>Un article, dans une zone donnée, un groupe, plusieurs distributions au fil du temps:</a:t>
            </a:r>
          </a:p>
          <a:p>
            <a:endParaRPr lang="fr-CH" sz="1200" dirty="0">
              <a:effectLst/>
              <a:latin typeface="Calibri" panose="020F0502020204030204" pitchFamily="34" charset="0"/>
              <a:ea typeface="DengXian" panose="02010600030101010101" pitchFamily="2" charset="-122"/>
            </a:endParaRPr>
          </a:p>
          <a:p>
            <a:r>
              <a:rPr lang="fr-CH" b="1" i="0" dirty="0">
                <a:effectLst/>
                <a:latin typeface="Söhne"/>
              </a:rPr>
              <a:t>CLICK </a:t>
            </a:r>
            <a:r>
              <a:rPr lang="fr-CH" sz="1200" dirty="0">
                <a:effectLst/>
                <a:latin typeface="Calibri" panose="020F0502020204030204" pitchFamily="34" charset="0"/>
                <a:ea typeface="DengXian" panose="02010600030101010101" pitchFamily="2" charset="-122"/>
              </a:rPr>
              <a:t>Comme il s'agit de compter des articles : SOMME</a:t>
            </a:r>
          </a:p>
          <a:p>
            <a:endParaRPr lang="fr-CH" sz="1200" dirty="0">
              <a:effectLst/>
              <a:latin typeface="Calibri" panose="020F0502020204030204" pitchFamily="34" charset="0"/>
              <a:ea typeface="DengXian" panose="02010600030101010101" pitchFamily="2" charset="-122"/>
            </a:endParaRPr>
          </a:p>
          <a:p>
            <a:r>
              <a:rPr lang="fr-CH" b="1" i="0" dirty="0">
                <a:effectLst/>
                <a:latin typeface="Söhne"/>
              </a:rPr>
              <a:t>CLICK </a:t>
            </a:r>
            <a:r>
              <a:rPr lang="fr-CH" sz="1200" dirty="0">
                <a:effectLst/>
                <a:latin typeface="Calibri" panose="020F0502020204030204" pitchFamily="34" charset="0"/>
                <a:ea typeface="DengXian" panose="02010600030101010101" pitchFamily="2" charset="-122"/>
              </a:rPr>
              <a:t>Remarque : il existe deux façons d'enregistrer les valeurs mois après mois : les valeurs mensuelles ou les valeurs cumulatives. Les deux sont acceptables, tant que vous êtes clair. </a:t>
            </a:r>
          </a:p>
          <a:p>
            <a:r>
              <a:rPr lang="fr-CH" sz="1200" dirty="0">
                <a:effectLst/>
                <a:latin typeface="Calibri" panose="020F0502020204030204" pitchFamily="34" charset="0"/>
                <a:ea typeface="DengXian" panose="02010600030101010101" pitchFamily="2" charset="-122"/>
              </a:rPr>
              <a:t>Nous allons maintenant voir cela en détail.</a:t>
            </a:r>
          </a:p>
          <a:p>
            <a:endParaRPr lang="fr-CH" sz="1200" dirty="0">
              <a:effectLst/>
              <a:latin typeface="Calibri" panose="020F0502020204030204" pitchFamily="34" charset="0"/>
              <a:ea typeface="DengXian" panose="02010600030101010101" pitchFamily="2" charset="-122"/>
            </a:endParaRPr>
          </a:p>
          <a:p>
            <a:endParaRPr lang="fr-CH" sz="1200" dirty="0">
              <a:effectLst/>
              <a:latin typeface="Calibri" panose="020F0502020204030204" pitchFamily="34" charset="0"/>
              <a:ea typeface="DengXian" panose="02010600030101010101" pitchFamily="2" charset="-122"/>
            </a:endParaRPr>
          </a:p>
          <a:p>
            <a:endParaRPr lang="fr-CH" sz="1200" dirty="0">
              <a:effectLst/>
              <a:latin typeface="Calibri" panose="020F0502020204030204" pitchFamily="34" charset="0"/>
              <a:ea typeface="DengXian" panose="02010600030101010101" pitchFamily="2" charset="-122"/>
            </a:endParaRPr>
          </a:p>
          <a:p>
            <a:endParaRPr lang="fr-CH" sz="1200" dirty="0">
              <a:effectLst/>
              <a:latin typeface="Calibri" panose="020F0502020204030204" pitchFamily="34" charset="0"/>
              <a:ea typeface="DengXian" panose="02010600030101010101" pitchFamily="2" charset="-122"/>
            </a:endParaRPr>
          </a:p>
          <a:p>
            <a:endParaRPr lang="fr-CH" sz="1200" dirty="0">
              <a:effectLst/>
              <a:latin typeface="Calibri" panose="020F0502020204030204" pitchFamily="34" charset="0"/>
              <a:ea typeface="DengXian" panose="02010600030101010101" pitchFamily="2" charset="-122"/>
            </a:endParaRPr>
          </a:p>
          <a:p>
            <a:endParaRPr lang="en-US" dirty="0"/>
          </a:p>
        </p:txBody>
      </p:sp>
    </p:spTree>
    <p:extLst>
      <p:ext uri="{BB962C8B-B14F-4D97-AF65-F5344CB8AC3E}">
        <p14:creationId xmlns:p14="http://schemas.microsoft.com/office/powerpoint/2010/main" val="32510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CH" b="0" i="0" dirty="0">
                <a:solidFill>
                  <a:srgbClr val="374151"/>
                </a:solidFill>
                <a:effectLst/>
                <a:latin typeface="Söhne"/>
              </a:rPr>
              <a:t>Penchons-nous plus en détail sur la manière d'obtenir une seule valeur à partir d'une série de valeurs périodiques.</a:t>
            </a:r>
          </a:p>
          <a:p>
            <a:pPr algn="l"/>
            <a:endParaRPr lang="fr-CH" b="0" i="0" dirty="0">
              <a:solidFill>
                <a:srgbClr val="374151"/>
              </a:solidFill>
              <a:effectLst/>
              <a:latin typeface="Söhne"/>
            </a:endParaRPr>
          </a:p>
          <a:p>
            <a:pPr algn="l"/>
            <a:r>
              <a:rPr lang="fr-CH" b="0" i="0" dirty="0">
                <a:solidFill>
                  <a:srgbClr val="374151"/>
                </a:solidFill>
                <a:effectLst/>
                <a:latin typeface="Söhne"/>
              </a:rPr>
              <a:t>Un indicateur est mesuré plusieurs fois au cours de l'année. Chaque mesure de l'indicateur se réfère à une période de temps spécifique. CLICK Dans cet exemple : mensuellement. </a:t>
            </a:r>
          </a:p>
          <a:p>
            <a:pPr algn="l"/>
            <a:r>
              <a:rPr lang="fr-CH" b="0" i="0" dirty="0">
                <a:solidFill>
                  <a:srgbClr val="374151"/>
                </a:solidFill>
                <a:effectLst/>
                <a:latin typeface="Söhne"/>
              </a:rPr>
              <a:t>Mais lorsque nous produisons un rapport ou affichons les résultats en ligne, nous avons besoin d'afficher une seule valeur pour l'indicateur sur toute la période. CLICK </a:t>
            </a:r>
          </a:p>
          <a:p>
            <a:pPr algn="l"/>
            <a:endParaRPr lang="fr-CH" b="0" i="0" dirty="0">
              <a:solidFill>
                <a:srgbClr val="374151"/>
              </a:solidFill>
              <a:effectLst/>
              <a:latin typeface="Söhne"/>
            </a:endParaRPr>
          </a:p>
          <a:p>
            <a:pPr algn="l"/>
            <a:r>
              <a:rPr lang="fr-CH" b="1" i="0" dirty="0">
                <a:solidFill>
                  <a:srgbClr val="374151"/>
                </a:solidFill>
                <a:effectLst/>
                <a:latin typeface="Söhne"/>
              </a:rPr>
              <a:t>Parmi les nombreuses mesures de l'indicateur, comment pouvons-nous déterminer quelle valeur représente le mieux la mesure de l'indicateur sur toute la période ?</a:t>
            </a:r>
          </a:p>
          <a:p>
            <a:pPr algn="l"/>
            <a:endParaRPr lang="fr-CH" b="0" i="0" dirty="0">
              <a:solidFill>
                <a:srgbClr val="374151"/>
              </a:solidFill>
              <a:effectLst/>
              <a:latin typeface="Söhne"/>
            </a:endParaRPr>
          </a:p>
          <a:p>
            <a:pPr algn="l"/>
            <a:r>
              <a:rPr lang="fr-CH" b="0" i="0" dirty="0">
                <a:solidFill>
                  <a:srgbClr val="374151"/>
                </a:solidFill>
                <a:effectLst/>
                <a:latin typeface="Söhne"/>
              </a:rPr>
              <a:t>Nous allons voir ici 4 façons :</a:t>
            </a:r>
          </a:p>
          <a:p>
            <a:pPr algn="l"/>
            <a:endParaRPr lang="fr-CH" b="0" i="0" dirty="0">
              <a:solidFill>
                <a:srgbClr val="374151"/>
              </a:solidFill>
              <a:effectLst/>
              <a:latin typeface="Söhne"/>
            </a:endParaRPr>
          </a:p>
          <a:p>
            <a:pPr marL="171450" indent="-171450" algn="l">
              <a:buFontTx/>
              <a:buChar char="-"/>
            </a:pPr>
            <a:r>
              <a:rPr lang="fr-CH" b="0" i="0" dirty="0">
                <a:solidFill>
                  <a:srgbClr val="374151"/>
                </a:solidFill>
                <a:effectLst/>
                <a:latin typeface="Söhne"/>
              </a:rPr>
              <a:t>Si nous prenons la SOMME, nous aurons... </a:t>
            </a:r>
            <a:r>
              <a:rPr lang="fr-CH" b="1" i="0" dirty="0">
                <a:effectLst/>
                <a:latin typeface="Söhne"/>
              </a:rPr>
              <a:t>CLICK</a:t>
            </a:r>
            <a:endParaRPr lang="fr-CH" b="0" i="0" dirty="0">
              <a:solidFill>
                <a:srgbClr val="374151"/>
              </a:solidFill>
              <a:effectLst/>
              <a:latin typeface="Söhne"/>
            </a:endParaRPr>
          </a:p>
          <a:p>
            <a:pPr marL="171450" indent="-171450" algn="l">
              <a:buFontTx/>
              <a:buChar char="-"/>
            </a:pPr>
            <a:endParaRPr lang="fr-CH" b="0" i="0" dirty="0">
              <a:solidFill>
                <a:srgbClr val="374151"/>
              </a:solidFill>
              <a:effectLst/>
              <a:latin typeface="Söhne"/>
            </a:endParaRPr>
          </a:p>
          <a:p>
            <a:pPr marL="171450" indent="-171450" algn="l">
              <a:buFontTx/>
              <a:buChar char="-"/>
            </a:pPr>
            <a:r>
              <a:rPr lang="fr-CH" b="0" i="0" dirty="0">
                <a:solidFill>
                  <a:srgbClr val="374151"/>
                </a:solidFill>
                <a:effectLst/>
                <a:latin typeface="Söhne"/>
              </a:rPr>
              <a:t>Si nous prenons la DERNIÈRE, nous aurons... </a:t>
            </a:r>
            <a:r>
              <a:rPr lang="fr-CH" b="1" i="0" dirty="0">
                <a:effectLst/>
                <a:latin typeface="Söhne"/>
              </a:rPr>
              <a:t>CLICK</a:t>
            </a:r>
            <a:endParaRPr lang="fr-CH" b="0" i="0" dirty="0">
              <a:solidFill>
                <a:srgbClr val="374151"/>
              </a:solidFill>
              <a:effectLst/>
              <a:latin typeface="Söhne"/>
            </a:endParaRPr>
          </a:p>
          <a:p>
            <a:pPr marL="0" indent="0" algn="l">
              <a:buFontTx/>
              <a:buNone/>
            </a:pPr>
            <a:endParaRPr lang="fr-CH" b="0" i="0" dirty="0">
              <a:solidFill>
                <a:srgbClr val="374151"/>
              </a:solidFill>
              <a:effectLst/>
              <a:latin typeface="Söhne"/>
            </a:endParaRPr>
          </a:p>
          <a:p>
            <a:pPr marL="171450" indent="-171450" algn="l">
              <a:buFontTx/>
              <a:buChar char="-"/>
            </a:pPr>
            <a:r>
              <a:rPr lang="fr-CH" b="0" i="0" dirty="0">
                <a:solidFill>
                  <a:srgbClr val="374151"/>
                </a:solidFill>
                <a:effectLst/>
                <a:latin typeface="Söhne"/>
              </a:rPr>
              <a:t>Si nous prenons le MAX, nous aurons... ? </a:t>
            </a:r>
            <a:r>
              <a:rPr lang="fr-CH" b="1" i="0" dirty="0">
                <a:effectLst/>
                <a:latin typeface="Söhne"/>
              </a:rPr>
              <a:t>CLICK</a:t>
            </a:r>
            <a:endParaRPr lang="fr-CH" b="0" i="0" dirty="0">
              <a:solidFill>
                <a:srgbClr val="374151"/>
              </a:solidFill>
              <a:effectLst/>
              <a:latin typeface="Söhne"/>
            </a:endParaRPr>
          </a:p>
          <a:p>
            <a:pPr marL="0" indent="0" algn="l">
              <a:buFontTx/>
              <a:buNone/>
            </a:pPr>
            <a:endParaRPr lang="fr-CH" b="0" i="0" dirty="0">
              <a:solidFill>
                <a:srgbClr val="374151"/>
              </a:solidFill>
              <a:effectLst/>
              <a:latin typeface="Söhne"/>
            </a:endParaRPr>
          </a:p>
          <a:p>
            <a:pPr marL="171450" indent="-171450" algn="l">
              <a:buFontTx/>
              <a:buChar char="-"/>
            </a:pPr>
            <a:r>
              <a:rPr lang="fr-CH" b="0" i="0" dirty="0">
                <a:solidFill>
                  <a:srgbClr val="374151"/>
                </a:solidFill>
                <a:effectLst/>
                <a:latin typeface="Söhne"/>
              </a:rPr>
              <a:t>Si nous prenons la MOYENNE, nous aurons...</a:t>
            </a:r>
            <a:r>
              <a:rPr lang="fr-CH" b="1" i="0" dirty="0">
                <a:effectLst/>
                <a:latin typeface="Söhne"/>
              </a:rPr>
              <a:t> CLICK</a:t>
            </a:r>
            <a:endParaRPr lang="fr-CH" b="0" i="0" dirty="0">
              <a:solidFill>
                <a:srgbClr val="374151"/>
              </a:solidFill>
              <a:effectLst/>
              <a:latin typeface="Söhne"/>
            </a:endParaRPr>
          </a:p>
          <a:p>
            <a:pPr marL="0" indent="0" algn="l">
              <a:buFontTx/>
              <a:buNone/>
            </a:pPr>
            <a:endParaRPr lang="fr-CH" b="0" i="0" dirty="0">
              <a:solidFill>
                <a:srgbClr val="374151"/>
              </a:solidFill>
              <a:effectLst/>
              <a:latin typeface="Söhne"/>
            </a:endParaRPr>
          </a:p>
          <a:p>
            <a:pPr algn="l"/>
            <a:r>
              <a:rPr lang="fr-CH" b="0" i="0" dirty="0">
                <a:solidFill>
                  <a:srgbClr val="374151"/>
                </a:solidFill>
                <a:effectLst/>
                <a:latin typeface="Söhne"/>
              </a:rPr>
              <a:t>Dans HPC-Tools, lors de la configuration d'un indicateur, le système demande "lequel des 4" déterminera la valeur d'affichage.</a:t>
            </a:r>
          </a:p>
          <a:p>
            <a:pPr marL="0" marR="0" lvl="0" indent="0" algn="l" defTabSz="914400" rtl="0" eaLnBrk="1" fontAlgn="auto" latinLnBrk="0" hangingPunct="1">
              <a:lnSpc>
                <a:spcPct val="114000"/>
              </a:lnSpc>
              <a:spcBef>
                <a:spcPts val="120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Arial" charset="0"/>
              <a:ea typeface="+mn-ea"/>
              <a:cs typeface="Arial" pitchFamily="34" charset="0"/>
            </a:endParaRPr>
          </a:p>
        </p:txBody>
      </p:sp>
    </p:spTree>
    <p:extLst>
      <p:ext uri="{BB962C8B-B14F-4D97-AF65-F5344CB8AC3E}">
        <p14:creationId xmlns:p14="http://schemas.microsoft.com/office/powerpoint/2010/main" val="3652084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4000"/>
              </a:lnSpc>
              <a:spcBef>
                <a:spcPts val="1200"/>
              </a:spcBef>
              <a:spcAft>
                <a:spcPts val="0"/>
              </a:spcAft>
              <a:buClrTx/>
              <a:buSzTx/>
              <a:buFontTx/>
              <a:buNone/>
              <a:tabLst/>
              <a:defRPr/>
            </a:pPr>
            <a:r>
              <a:rPr lang="fr-CH" b="1" i="0" dirty="0">
                <a:solidFill>
                  <a:srgbClr val="374151"/>
                </a:solidFill>
                <a:effectLst/>
                <a:latin typeface="Söhne"/>
              </a:rPr>
              <a:t>Avec la méthode SUM (la somme), la valeur affichée est la somme de toutes les valeurs périodiques</a:t>
            </a:r>
            <a:endParaRPr kumimoji="0" lang="en-GB" sz="1200" b="1" i="0" u="none" strike="noStrike" kern="1200" cap="none" normalizeH="0" baseline="0" dirty="0">
              <a:ln>
                <a:noFill/>
              </a:ln>
              <a:solidFill>
                <a:schemeClr val="tx1"/>
              </a:solidFill>
              <a:effectLst/>
              <a:latin typeface="Arial" charset="0"/>
              <a:ea typeface="+mn-ea"/>
              <a:cs typeface="Arial" pitchFamily="34" charset="0"/>
            </a:endParaRPr>
          </a:p>
        </p:txBody>
      </p:sp>
    </p:spTree>
    <p:extLst>
      <p:ext uri="{BB962C8B-B14F-4D97-AF65-F5344CB8AC3E}">
        <p14:creationId xmlns:p14="http://schemas.microsoft.com/office/powerpoint/2010/main" val="2852409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4000"/>
              </a:lnSpc>
              <a:spcBef>
                <a:spcPts val="1200"/>
              </a:spcBef>
              <a:spcAft>
                <a:spcPts val="0"/>
              </a:spcAft>
              <a:buClrTx/>
              <a:buSzTx/>
              <a:buFontTx/>
              <a:buNone/>
              <a:tabLst/>
              <a:defRPr/>
            </a:pPr>
            <a:r>
              <a:rPr lang="fr-CH" sz="2800" b="1" i="0" dirty="0">
                <a:solidFill>
                  <a:srgbClr val="374151"/>
                </a:solidFill>
                <a:effectLst/>
                <a:latin typeface="Söhne"/>
              </a:rPr>
              <a:t>Avec la méthode LAST, la valeur affichée est la dernière valeur périodique validée</a:t>
            </a:r>
            <a:r>
              <a:rPr lang="en-US" sz="1800" b="1" dirty="0">
                <a:effectLst/>
                <a:latin typeface="Calibri" panose="020F0502020204030204" pitchFamily="34" charset="0"/>
                <a:ea typeface="DengXian" panose="02010600030101010101" pitchFamily="2" charset="-122"/>
                <a:cs typeface="Arial" panose="020B0604020202020204" pitchFamily="34" charset="0"/>
              </a:rPr>
              <a:t>.</a:t>
            </a:r>
          </a:p>
          <a:p>
            <a:pPr marL="0" marR="0" lvl="0" indent="0" algn="l" defTabSz="914400" rtl="0" eaLnBrk="1" fontAlgn="auto" latinLnBrk="0" hangingPunct="1">
              <a:lnSpc>
                <a:spcPct val="114000"/>
              </a:lnSpc>
              <a:spcBef>
                <a:spcPts val="1200"/>
              </a:spcBef>
              <a:spcAft>
                <a:spcPts val="0"/>
              </a:spcAft>
              <a:buClrTx/>
              <a:buSzTx/>
              <a:buFontTx/>
              <a:buNone/>
              <a:tabLst/>
              <a:defRPr/>
            </a:pPr>
            <a:endParaRPr kumimoji="0" lang="en-GB" sz="1200" i="0" u="none" strike="noStrike" kern="1200" cap="none" normalizeH="0" baseline="0" dirty="0">
              <a:ln>
                <a:noFill/>
              </a:ln>
              <a:solidFill>
                <a:schemeClr val="tx1"/>
              </a:solidFill>
              <a:effectLst/>
              <a:latin typeface="Arial" charset="0"/>
              <a:ea typeface="+mn-ea"/>
              <a:cs typeface="Arial" pitchFamily="34" charset="0"/>
            </a:endParaRPr>
          </a:p>
        </p:txBody>
      </p:sp>
    </p:spTree>
    <p:extLst>
      <p:ext uri="{BB962C8B-B14F-4D97-AF65-F5344CB8AC3E}">
        <p14:creationId xmlns:p14="http://schemas.microsoft.com/office/powerpoint/2010/main" val="1150997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4000"/>
              </a:lnSpc>
              <a:spcBef>
                <a:spcPts val="1200"/>
              </a:spcBef>
              <a:spcAft>
                <a:spcPts val="0"/>
              </a:spcAft>
              <a:buClrTx/>
              <a:buSzTx/>
              <a:buFontTx/>
              <a:buNone/>
              <a:tabLst/>
              <a:defRPr/>
            </a:pPr>
            <a:r>
              <a:rPr lang="fr-CH" sz="2800" b="1" i="0" dirty="0">
                <a:solidFill>
                  <a:srgbClr val="374151"/>
                </a:solidFill>
                <a:effectLst/>
                <a:latin typeface="Söhne"/>
              </a:rPr>
              <a:t>Avec la méthode MAX, la valeur affichée est la valeur maximale trouvée parmi toutes les valeurs périodiques.</a:t>
            </a:r>
            <a:endParaRPr kumimoji="0" lang="en-GB" sz="1200" b="1" i="0" u="none" strike="noStrike" kern="1200" cap="none" normalizeH="0" baseline="0" dirty="0">
              <a:ln>
                <a:noFill/>
              </a:ln>
              <a:solidFill>
                <a:schemeClr val="tx1"/>
              </a:solidFill>
              <a:effectLst/>
              <a:latin typeface="Arial" charset="0"/>
              <a:ea typeface="+mn-ea"/>
              <a:cs typeface="Arial" pitchFamily="34" charset="0"/>
            </a:endParaRPr>
          </a:p>
        </p:txBody>
      </p:sp>
    </p:spTree>
    <p:extLst>
      <p:ext uri="{BB962C8B-B14F-4D97-AF65-F5344CB8AC3E}">
        <p14:creationId xmlns:p14="http://schemas.microsoft.com/office/powerpoint/2010/main" val="1089419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4000"/>
              </a:lnSpc>
              <a:spcBef>
                <a:spcPts val="1200"/>
              </a:spcBef>
              <a:spcAft>
                <a:spcPts val="0"/>
              </a:spcAft>
              <a:buClrTx/>
              <a:buSzTx/>
              <a:buFontTx/>
              <a:buNone/>
              <a:tabLst/>
              <a:defRPr/>
            </a:pPr>
            <a:r>
              <a:rPr lang="fr-CH" b="1" i="0" dirty="0">
                <a:solidFill>
                  <a:srgbClr val="374151"/>
                </a:solidFill>
                <a:effectLst/>
                <a:latin typeface="Söhne"/>
              </a:rPr>
              <a:t>Avec la méthode de la moyenne ou </a:t>
            </a:r>
            <a:r>
              <a:rPr lang="fr-CH" b="1" i="0" dirty="0" err="1">
                <a:solidFill>
                  <a:srgbClr val="374151"/>
                </a:solidFill>
                <a:effectLst/>
                <a:latin typeface="Söhne"/>
              </a:rPr>
              <a:t>average</a:t>
            </a:r>
            <a:r>
              <a:rPr lang="fr-CH" b="1" i="0" dirty="0">
                <a:solidFill>
                  <a:srgbClr val="374151"/>
                </a:solidFill>
                <a:effectLst/>
                <a:latin typeface="Söhne"/>
              </a:rPr>
              <a:t>, la valeur affichée est la moyenne de toutes les valeurs périodiques.</a:t>
            </a:r>
            <a:endParaRPr kumimoji="0" lang="en-GB" sz="1200" b="1" i="0" u="none" strike="noStrike" kern="1200" cap="none" normalizeH="0" baseline="0" dirty="0">
              <a:ln>
                <a:noFill/>
              </a:ln>
              <a:solidFill>
                <a:schemeClr val="tx1"/>
              </a:solidFill>
              <a:effectLst/>
              <a:latin typeface="Arial" charset="0"/>
              <a:ea typeface="+mn-ea"/>
              <a:cs typeface="Arial" pitchFamily="34" charset="0"/>
            </a:endParaRPr>
          </a:p>
        </p:txBody>
      </p:sp>
    </p:spTree>
    <p:extLst>
      <p:ext uri="{BB962C8B-B14F-4D97-AF65-F5344CB8AC3E}">
        <p14:creationId xmlns:p14="http://schemas.microsoft.com/office/powerpoint/2010/main" val="13969427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200"/>
              </a:spcBef>
            </a:pPr>
            <a:r>
              <a:rPr lang="fr-CH" sz="1200" b="1"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Agrégation des pourcentages</a:t>
            </a:r>
          </a:p>
          <a:p>
            <a:pPr>
              <a:spcBef>
                <a:spcPts val="200"/>
              </a:spcBef>
            </a:pPr>
            <a:endParaRPr lang="fr-CH" sz="1200" b="1"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endParaRPr>
          </a:p>
          <a:p>
            <a:pPr>
              <a:spcBef>
                <a:spcPts val="200"/>
              </a:spcBef>
            </a:pPr>
            <a:r>
              <a:rPr lang="fr-CH" b="1" i="0" dirty="0">
                <a:effectLst/>
                <a:latin typeface="Söhne"/>
              </a:rPr>
              <a:t>CLICK </a:t>
            </a:r>
            <a:r>
              <a:rPr lang="fr-CH" sz="1200" b="0"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2 camps, même article, comment les agréger?</a:t>
            </a:r>
          </a:p>
          <a:p>
            <a:pPr>
              <a:spcBef>
                <a:spcPts val="200"/>
              </a:spcBef>
            </a:pPr>
            <a:endParaRPr lang="fr-CH" sz="1200" b="0"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endParaRPr>
          </a:p>
          <a:p>
            <a:pPr>
              <a:spcBef>
                <a:spcPts val="200"/>
              </a:spcBef>
            </a:pPr>
            <a:r>
              <a:rPr lang="fr-CH" sz="1200" b="0"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Après discussion: Ne pas faire la moyenne !!!</a:t>
            </a:r>
          </a:p>
          <a:p>
            <a:pPr>
              <a:spcBef>
                <a:spcPts val="200"/>
              </a:spcBef>
            </a:pPr>
            <a:endParaRPr lang="fr-CH" sz="1200" b="0"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endParaRPr>
          </a:p>
          <a:p>
            <a:pPr>
              <a:spcBef>
                <a:spcPts val="200"/>
              </a:spcBef>
            </a:pPr>
            <a:r>
              <a:rPr lang="fr-CH" b="1" i="0" dirty="0">
                <a:effectLst/>
                <a:latin typeface="Söhne"/>
              </a:rPr>
              <a:t>CLICK</a:t>
            </a:r>
            <a:r>
              <a:rPr lang="fr-CH" sz="1200" b="0" i="0"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  </a:t>
            </a:r>
            <a:r>
              <a:rPr lang="fr-CH" sz="1200" b="0"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Nous avons besoin des numérateurs et des dénominateurs</a:t>
            </a:r>
            <a:endParaRPr lang="en-US" b="0" dirty="0"/>
          </a:p>
          <a:p>
            <a:endParaRPr lang="en-US" dirty="0"/>
          </a:p>
        </p:txBody>
      </p:sp>
    </p:spTree>
    <p:extLst>
      <p:ext uri="{BB962C8B-B14F-4D97-AF65-F5344CB8AC3E}">
        <p14:creationId xmlns:p14="http://schemas.microsoft.com/office/powerpoint/2010/main" val="1562844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200"/>
              </a:spcBef>
            </a:pPr>
            <a:r>
              <a:rPr lang="fr-CH" sz="1200" b="1"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Est-ce que la dernière valeur mesurée l’année dernière devient la référence (</a:t>
            </a:r>
            <a:r>
              <a:rPr lang="fr-CH" sz="1200" b="1" dirty="0" err="1">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baseline</a:t>
            </a:r>
            <a:r>
              <a:rPr lang="fr-CH" sz="1200" b="1"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 pour l’année suivante?</a:t>
            </a:r>
          </a:p>
          <a:p>
            <a:pPr>
              <a:spcBef>
                <a:spcPts val="200"/>
              </a:spcBef>
            </a:pPr>
            <a:endParaRPr lang="fr-CH" sz="1200" b="1"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endParaRPr>
          </a:p>
          <a:p>
            <a:pPr>
              <a:spcBef>
                <a:spcPts val="200"/>
              </a:spcBef>
            </a:pPr>
            <a:r>
              <a:rPr lang="fr-CH" sz="1200" b="0"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Premier exemple : </a:t>
            </a:r>
          </a:p>
          <a:p>
            <a:pPr>
              <a:spcBef>
                <a:spcPts val="200"/>
              </a:spcBef>
            </a:pPr>
            <a:endParaRPr lang="fr-CH" sz="1200" b="0"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endParaRPr>
          </a:p>
          <a:p>
            <a:pPr>
              <a:spcBef>
                <a:spcPts val="200"/>
              </a:spcBef>
            </a:pPr>
            <a:r>
              <a:rPr lang="fr-CH" sz="1200" b="0"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Après discussion: OUI</a:t>
            </a:r>
            <a:endParaRPr lang="en-US" b="0" dirty="0"/>
          </a:p>
        </p:txBody>
      </p:sp>
    </p:spTree>
    <p:extLst>
      <p:ext uri="{BB962C8B-B14F-4D97-AF65-F5344CB8AC3E}">
        <p14:creationId xmlns:p14="http://schemas.microsoft.com/office/powerpoint/2010/main" val="3644063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200"/>
              </a:spcBef>
            </a:pPr>
            <a:r>
              <a:rPr lang="fr-CH" sz="1200" b="1"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Est-ce que la dernière valeur mesurée l’année dernière devient la référence (</a:t>
            </a:r>
            <a:r>
              <a:rPr lang="fr-CH" sz="1200" b="1" dirty="0" err="1">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baseline</a:t>
            </a:r>
            <a:r>
              <a:rPr lang="fr-CH" sz="1200" b="1"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rPr>
              <a:t>) pour l’année suivante?</a:t>
            </a:r>
          </a:p>
          <a:p>
            <a:pPr>
              <a:spcBef>
                <a:spcPts val="200"/>
              </a:spcBef>
            </a:pPr>
            <a:endParaRPr lang="fr-CH" sz="1200" b="1" dirty="0">
              <a:solidFill>
                <a:srgbClr val="2F5496"/>
              </a:solidFill>
              <a:effectLst/>
              <a:latin typeface="Calibri Light" panose="020F0302020204030204" pitchFamily="34" charset="0"/>
              <a:ea typeface="DengXian Light" panose="02010600030101010101" pitchFamily="2" charset="-122"/>
              <a:cs typeface="Times New Roman" panose="02020603050405020304" pitchFamily="18" charset="0"/>
            </a:endParaRPr>
          </a:p>
          <a:p>
            <a:r>
              <a:rPr lang="en-US" sz="1200" dirty="0">
                <a:effectLst/>
                <a:latin typeface="Calibri" panose="020F0502020204030204" pitchFamily="34" charset="0"/>
                <a:ea typeface="DengXian" panose="02010600030101010101" pitchFamily="2" charset="-122"/>
              </a:rPr>
              <a:t>Dans </a:t>
            </a:r>
            <a:r>
              <a:rPr lang="en-US" sz="1200" dirty="0" err="1">
                <a:effectLst/>
                <a:latin typeface="Calibri" panose="020F0502020204030204" pitchFamily="34" charset="0"/>
                <a:ea typeface="DengXian" panose="02010600030101010101" pitchFamily="2" charset="-122"/>
              </a:rPr>
              <a:t>ce</a:t>
            </a:r>
            <a:r>
              <a:rPr lang="en-US" sz="1200" dirty="0">
                <a:effectLst/>
                <a:latin typeface="Calibri" panose="020F0502020204030204" pitchFamily="34" charset="0"/>
                <a:ea typeface="DengXian" panose="02010600030101010101" pitchFamily="2" charset="-122"/>
              </a:rPr>
              <a:t> second </a:t>
            </a:r>
            <a:r>
              <a:rPr lang="en-US" sz="1200" dirty="0" err="1">
                <a:effectLst/>
                <a:latin typeface="Calibri" panose="020F0502020204030204" pitchFamily="34" charset="0"/>
                <a:ea typeface="DengXian" panose="02010600030101010101" pitchFamily="2" charset="-122"/>
              </a:rPr>
              <a:t>exemple</a:t>
            </a:r>
            <a:r>
              <a:rPr lang="en-US" sz="1200" dirty="0">
                <a:effectLst/>
                <a:latin typeface="Calibri" panose="020F0502020204030204" pitchFamily="34" charset="0"/>
                <a:ea typeface="DengXian" panose="02010600030101010101" pitchFamily="2" charset="-122"/>
              </a:rPr>
              <a:t> : Non</a:t>
            </a:r>
          </a:p>
          <a:p>
            <a:endParaRPr lang="en-US" dirty="0"/>
          </a:p>
        </p:txBody>
      </p:sp>
    </p:spTree>
    <p:extLst>
      <p:ext uri="{BB962C8B-B14F-4D97-AF65-F5344CB8AC3E}">
        <p14:creationId xmlns:p14="http://schemas.microsoft.com/office/powerpoint/2010/main" val="2839769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CH" b="0" i="0" dirty="0">
                <a:effectLst/>
                <a:latin typeface="Söhne"/>
              </a:rPr>
              <a:t>Voyons quelques notions de base pour gérer des indicateurs :</a:t>
            </a:r>
          </a:p>
          <a:p>
            <a:pPr algn="l"/>
            <a:endParaRPr lang="fr-CH" b="0" i="0" dirty="0">
              <a:effectLst/>
              <a:latin typeface="Söhne"/>
            </a:endParaRPr>
          </a:p>
          <a:p>
            <a:pPr algn="l"/>
            <a:r>
              <a:rPr lang="fr-CH" b="1" i="0" dirty="0">
                <a:effectLst/>
                <a:latin typeface="Söhne"/>
              </a:rPr>
              <a:t>CLICK</a:t>
            </a:r>
            <a:r>
              <a:rPr lang="fr-CH" b="0" i="0" dirty="0">
                <a:effectLst/>
                <a:latin typeface="Söhne"/>
              </a:rPr>
              <a:t> Comme nous l'avons vu dans la présentation enregistrée, un indicateur est décrit par un libellé qui doit indiquer précisément ce qui sera quantifié. </a:t>
            </a:r>
          </a:p>
          <a:p>
            <a:pPr algn="l"/>
            <a:r>
              <a:rPr lang="fr-CH" b="0" i="0" dirty="0">
                <a:effectLst/>
                <a:latin typeface="Söhne"/>
              </a:rPr>
              <a:t>Ensuite, nous fixons une cible, puis nous mesurerons un résultat intermédiaire ou final.</a:t>
            </a:r>
          </a:p>
          <a:p>
            <a:pPr algn="l"/>
            <a:r>
              <a:rPr lang="fr-CH" b="0" i="0" dirty="0">
                <a:effectLst/>
                <a:latin typeface="Söhne"/>
              </a:rPr>
              <a:t>Mais devons-nous également indiquer le besoin global ? Supposons que ce soit 20 000, cette information est également intéressante. Nous devrions la fournir, et nous l'appelons le besoin.</a:t>
            </a:r>
          </a:p>
          <a:p>
            <a:pPr algn="l"/>
            <a:endParaRPr lang="fr-CH" b="0" i="0" dirty="0">
              <a:effectLst/>
              <a:latin typeface="Söhne"/>
            </a:endParaRPr>
          </a:p>
          <a:p>
            <a:pPr marL="171450" indent="-171450" algn="l">
              <a:buFont typeface="Wingdings" panose="05000000000000000000" pitchFamily="2" charset="2"/>
              <a:buChar char="à"/>
            </a:pPr>
            <a:r>
              <a:rPr lang="fr-CH" b="1" i="0" dirty="0">
                <a:effectLst/>
                <a:latin typeface="Söhne"/>
              </a:rPr>
              <a:t>Pour les indicateurs mesurant une quantité délivrée, il est utile de mentionner la valeur du « besoin » : la cible idéale si tout était possible</a:t>
            </a:r>
            <a:r>
              <a:rPr lang="fr-CH" b="0" i="0" dirty="0">
                <a:effectLst/>
                <a:latin typeface="Söhne"/>
              </a:rPr>
              <a:t>.</a:t>
            </a:r>
          </a:p>
          <a:p>
            <a:pPr marL="0" indent="0" algn="l">
              <a:buFont typeface="Wingdings" panose="05000000000000000000" pitchFamily="2" charset="2"/>
              <a:buNone/>
            </a:pPr>
            <a:endParaRPr lang="fr-CH" b="0" i="0" dirty="0">
              <a:effectLst/>
              <a:latin typeface="Söhne"/>
            </a:endParaRPr>
          </a:p>
          <a:p>
            <a:pPr algn="l"/>
            <a:r>
              <a:rPr lang="fr-CH" b="0" i="0" dirty="0">
                <a:effectLst/>
                <a:latin typeface="Söhne"/>
              </a:rPr>
              <a:t>MAINTENANT, voyons un autre type d'indicateur : </a:t>
            </a:r>
          </a:p>
          <a:p>
            <a:pPr algn="l"/>
            <a:r>
              <a:rPr lang="fr-CH" b="1" i="0" dirty="0">
                <a:effectLst/>
                <a:latin typeface="Söhne"/>
              </a:rPr>
              <a:t>CLICK</a:t>
            </a:r>
            <a:r>
              <a:rPr lang="fr-CH" b="0" i="0" dirty="0">
                <a:effectLst/>
                <a:latin typeface="Söhne"/>
              </a:rPr>
              <a:t> Encore une fois, nous définissons un libellé, une valeur cible, puis nous mesurerons un résultat intermédiaire ou final. </a:t>
            </a:r>
          </a:p>
          <a:p>
            <a:pPr algn="l"/>
            <a:r>
              <a:rPr lang="fr-CH" b="0" i="0" dirty="0">
                <a:effectLst/>
                <a:latin typeface="Söhne"/>
              </a:rPr>
              <a:t>Maintenant, dans cet exemple, nous fixons une cible de 90 %, mais quelle était la valeur avant que nous commencions la vaccination ? Ce n'était pas zéro, supposons que c'était 50 %, cette information est également intéressante. Nous devrions la fournir, et nous l'appelons « la </a:t>
            </a:r>
            <a:r>
              <a:rPr lang="fr-CH" b="0" i="0" dirty="0" err="1">
                <a:effectLst/>
                <a:latin typeface="Söhne"/>
              </a:rPr>
              <a:t>baseline</a:t>
            </a:r>
            <a:r>
              <a:rPr lang="fr-CH" b="0" i="0" dirty="0">
                <a:effectLst/>
                <a:latin typeface="Söhne"/>
              </a:rPr>
              <a:t>».</a:t>
            </a:r>
          </a:p>
          <a:p>
            <a:pPr algn="l"/>
            <a:endParaRPr lang="fr-CH" b="0" i="0" dirty="0">
              <a:effectLst/>
              <a:latin typeface="Söhne"/>
            </a:endParaRPr>
          </a:p>
          <a:p>
            <a:pPr marL="171450" indent="-171450" algn="l">
              <a:buFont typeface="Wingdings" panose="05000000000000000000" pitchFamily="2" charset="2"/>
              <a:buChar char="à"/>
            </a:pPr>
            <a:r>
              <a:rPr lang="fr-CH" b="1" i="0" dirty="0">
                <a:effectLst/>
                <a:latin typeface="Söhne"/>
              </a:rPr>
              <a:t>Pour les indicateurs mesurant une situation évolutive, il est utile de mentionner la valeur de « référence » ou </a:t>
            </a:r>
            <a:r>
              <a:rPr lang="fr-CH" b="1" i="0" dirty="0" err="1">
                <a:effectLst/>
                <a:latin typeface="Söhne"/>
              </a:rPr>
              <a:t>baseline</a:t>
            </a:r>
            <a:r>
              <a:rPr lang="fr-CH" b="1" i="0" dirty="0">
                <a:effectLst/>
                <a:latin typeface="Söhne"/>
              </a:rPr>
              <a:t> : la valeur avant le début de l'action.</a:t>
            </a:r>
          </a:p>
          <a:p>
            <a:pPr marL="171450" indent="-171450" algn="l">
              <a:buFont typeface="Wingdings" panose="05000000000000000000" pitchFamily="2" charset="2"/>
              <a:buChar char="à"/>
            </a:pPr>
            <a:endParaRPr lang="fr-CH" b="0" i="0" dirty="0">
              <a:effectLst/>
              <a:latin typeface="Söhne"/>
            </a:endParaRPr>
          </a:p>
          <a:p>
            <a:pPr algn="l"/>
            <a:r>
              <a:rPr lang="fr-CH" b="0" i="0" dirty="0">
                <a:effectLst/>
                <a:latin typeface="Söhne"/>
              </a:rPr>
              <a:t>Définissons donc les termes : </a:t>
            </a:r>
          </a:p>
          <a:p>
            <a:pPr algn="l"/>
            <a:r>
              <a:rPr lang="fr-CH" b="0" i="0" dirty="0">
                <a:effectLst/>
                <a:latin typeface="Söhne"/>
              </a:rPr>
              <a:t>La cible est la valeur souhaitée après l'action. </a:t>
            </a:r>
          </a:p>
          <a:p>
            <a:pPr algn="l"/>
            <a:r>
              <a:rPr lang="fr-CH" b="0" i="0" dirty="0">
                <a:effectLst/>
                <a:latin typeface="Söhne"/>
              </a:rPr>
              <a:t>Le résultat est la valeur réelle après l'action. </a:t>
            </a:r>
          </a:p>
          <a:p>
            <a:pPr algn="l"/>
            <a:r>
              <a:rPr lang="fr-CH" b="0" i="0" dirty="0">
                <a:effectLst/>
                <a:latin typeface="Söhne"/>
              </a:rPr>
              <a:t>La </a:t>
            </a:r>
            <a:r>
              <a:rPr lang="fr-CH" b="0" i="0" dirty="0" err="1">
                <a:effectLst/>
                <a:latin typeface="Söhne"/>
              </a:rPr>
              <a:t>baseline</a:t>
            </a:r>
            <a:r>
              <a:rPr lang="fr-CH" b="0" i="0" dirty="0">
                <a:effectLst/>
                <a:latin typeface="Söhne"/>
              </a:rPr>
              <a:t> est la valeur mesurée avant l'action. </a:t>
            </a:r>
          </a:p>
          <a:p>
            <a:pPr algn="l"/>
            <a:r>
              <a:rPr lang="fr-CH" b="0" i="0" dirty="0">
                <a:effectLst/>
                <a:latin typeface="Söhne"/>
              </a:rPr>
              <a:t>Le besoin est la cible idéale.</a:t>
            </a:r>
          </a:p>
          <a:p>
            <a:pPr algn="l"/>
            <a:endParaRPr lang="fr-CH" b="0" i="0" dirty="0">
              <a:effectLst/>
              <a:latin typeface="Söhne"/>
            </a:endParaRPr>
          </a:p>
          <a:p>
            <a:pPr algn="l"/>
            <a:r>
              <a:rPr lang="fr-CH" b="1" i="0" dirty="0">
                <a:effectLst/>
                <a:latin typeface="Söhne"/>
              </a:rPr>
              <a:t>CLICK</a:t>
            </a:r>
            <a:r>
              <a:rPr lang="fr-CH" b="0" i="0" dirty="0">
                <a:effectLst/>
                <a:latin typeface="Söhne"/>
              </a:rPr>
              <a:t> Revenons maintenant au premier exemple : quelle est la </a:t>
            </a:r>
            <a:r>
              <a:rPr lang="fr-CH" b="0" i="0" dirty="0" err="1">
                <a:effectLst/>
                <a:latin typeface="Söhne"/>
              </a:rPr>
              <a:t>baseline</a:t>
            </a:r>
            <a:r>
              <a:rPr lang="fr-CH" b="0" i="0" dirty="0">
                <a:effectLst/>
                <a:latin typeface="Söhne"/>
              </a:rPr>
              <a:t> ? </a:t>
            </a:r>
          </a:p>
          <a:p>
            <a:pPr algn="l"/>
            <a:r>
              <a:rPr lang="fr-CH" b="0" i="0" dirty="0">
                <a:effectLst/>
                <a:latin typeface="Söhne"/>
              </a:rPr>
              <a:t>…………………. </a:t>
            </a:r>
            <a:r>
              <a:rPr lang="fr-CH" b="1" i="0" dirty="0">
                <a:effectLst/>
                <a:latin typeface="Söhne"/>
              </a:rPr>
              <a:t>CLICK</a:t>
            </a:r>
            <a:r>
              <a:rPr lang="fr-CH" b="0" i="0" dirty="0">
                <a:effectLst/>
                <a:latin typeface="Söhne"/>
              </a:rPr>
              <a:t> ZÉRO, nous n'avons pas encore commencé la distribution.</a:t>
            </a:r>
          </a:p>
          <a:p>
            <a:pPr algn="l"/>
            <a:endParaRPr lang="fr-CH" b="0" i="0" dirty="0">
              <a:effectLst/>
              <a:latin typeface="Söhne"/>
            </a:endParaRPr>
          </a:p>
          <a:p>
            <a:pPr algn="l"/>
            <a:r>
              <a:rPr lang="fr-CH" b="1" i="0" dirty="0">
                <a:effectLst/>
                <a:latin typeface="Söhne"/>
              </a:rPr>
              <a:t>CLICK</a:t>
            </a:r>
            <a:r>
              <a:rPr lang="fr-CH" b="0" i="0" dirty="0">
                <a:effectLst/>
                <a:latin typeface="Söhne"/>
              </a:rPr>
              <a:t> Et dans le deuxième exemple, quel est le besoin ? </a:t>
            </a:r>
          </a:p>
          <a:p>
            <a:pPr algn="l"/>
            <a:r>
              <a:rPr lang="fr-CH" b="0" i="0" dirty="0">
                <a:effectLst/>
                <a:latin typeface="Söhne"/>
              </a:rPr>
              <a:t>………………… </a:t>
            </a:r>
            <a:r>
              <a:rPr lang="fr-CH" b="1" i="0" dirty="0">
                <a:effectLst/>
                <a:latin typeface="Söhne"/>
              </a:rPr>
              <a:t>CLICK</a:t>
            </a:r>
            <a:r>
              <a:rPr lang="fr-CH" b="0" i="0" dirty="0">
                <a:effectLst/>
                <a:latin typeface="Söhne"/>
              </a:rPr>
              <a:t> 100 %</a:t>
            </a:r>
          </a:p>
          <a:p>
            <a:pPr algn="l"/>
            <a:endParaRPr lang="fr-CH" b="0" i="0" dirty="0">
              <a:effectLst/>
              <a:latin typeface="Söhne"/>
            </a:endParaRPr>
          </a:p>
          <a:p>
            <a:pPr algn="l"/>
            <a:r>
              <a:rPr lang="fr-CH" b="0" i="0" dirty="0">
                <a:effectLst/>
                <a:latin typeface="Söhne"/>
              </a:rPr>
              <a:t>Parce qu'ils sont évidents / non intéressants, nous pouvons ne pas les mentionner.   </a:t>
            </a:r>
          </a:p>
          <a:p>
            <a:pPr algn="l"/>
            <a:endParaRPr lang="fr-CH" b="0" i="0" dirty="0">
              <a:effectLst/>
              <a:latin typeface="Söhne"/>
            </a:endParaRPr>
          </a:p>
          <a:p>
            <a:pPr algn="l"/>
            <a:r>
              <a:rPr lang="fr-CH" b="1" i="0" dirty="0">
                <a:effectLst/>
                <a:latin typeface="Söhne"/>
              </a:rPr>
              <a:t>CLICK</a:t>
            </a:r>
            <a:r>
              <a:rPr lang="fr-CH" b="0" i="0" dirty="0">
                <a:effectLst/>
                <a:latin typeface="Söhne"/>
              </a:rPr>
              <a:t> Voici un exemple qui a les deux à la fois (Ukraine 2021). CLICK</a:t>
            </a:r>
          </a:p>
          <a:p>
            <a:pPr algn="l"/>
            <a:r>
              <a:rPr lang="fr-CH" b="1" i="0" dirty="0">
                <a:effectLst/>
                <a:latin typeface="Söhne"/>
              </a:rPr>
              <a:t>CLICK</a:t>
            </a:r>
            <a:r>
              <a:rPr lang="fr-CH" b="0" i="0" dirty="0">
                <a:effectLst/>
                <a:latin typeface="Söhne"/>
              </a:rPr>
              <a:t> Un exemple d'une situation où je n'ai pas de valeur de besoin, pas de </a:t>
            </a:r>
            <a:r>
              <a:rPr lang="fr-CH" b="0" i="0" dirty="0" err="1">
                <a:effectLst/>
                <a:latin typeface="Söhne"/>
              </a:rPr>
              <a:t>baseline</a:t>
            </a:r>
            <a:r>
              <a:rPr lang="fr-CH" b="0" i="0" dirty="0">
                <a:effectLst/>
                <a:latin typeface="Söhne"/>
              </a:rPr>
              <a:t>, et même pas de cibles : dans le cas d’une urgence!</a:t>
            </a:r>
          </a:p>
          <a:p>
            <a:br>
              <a:rPr lang="fr-CH" dirty="0"/>
            </a:br>
            <a:endParaRPr lang="fr-FR" b="1" dirty="0"/>
          </a:p>
        </p:txBody>
      </p:sp>
    </p:spTree>
    <p:extLst>
      <p:ext uri="{BB962C8B-B14F-4D97-AF65-F5344CB8AC3E}">
        <p14:creationId xmlns:p14="http://schemas.microsoft.com/office/powerpoint/2010/main" val="39147007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CH" b="1" i="0" dirty="0">
                <a:solidFill>
                  <a:srgbClr val="374151"/>
                </a:solidFill>
                <a:effectLst/>
                <a:latin typeface="Söhne"/>
              </a:rPr>
              <a:t>Rapport des résultats par rapport au financement</a:t>
            </a:r>
          </a:p>
          <a:p>
            <a:pPr algn="l"/>
            <a:endParaRPr lang="fr-CH" b="1" i="0" dirty="0">
              <a:solidFill>
                <a:srgbClr val="374151"/>
              </a:solidFill>
              <a:effectLst/>
              <a:latin typeface="Söhne"/>
            </a:endParaRPr>
          </a:p>
          <a:p>
            <a:pPr algn="l"/>
            <a:r>
              <a:rPr lang="fr-CH" b="0" i="0" dirty="0">
                <a:solidFill>
                  <a:srgbClr val="374151"/>
                </a:solidFill>
                <a:effectLst/>
                <a:latin typeface="Söhne"/>
              </a:rPr>
              <a:t>Exemple : voici les fonds reçus et les valeurs rapportées par les acteurs. Puis-je les présenter l'un contre l'autre dans le rapport PRH ?</a:t>
            </a:r>
          </a:p>
          <a:p>
            <a:pPr algn="l"/>
            <a:endParaRPr lang="fr-CH" b="0" i="0" dirty="0">
              <a:solidFill>
                <a:srgbClr val="374151"/>
              </a:solidFill>
              <a:effectLst/>
              <a:latin typeface="Söhne"/>
            </a:endParaRPr>
          </a:p>
          <a:p>
            <a:pPr algn="l"/>
            <a:r>
              <a:rPr lang="fr-CH" b="0" i="0" dirty="0">
                <a:solidFill>
                  <a:srgbClr val="374151"/>
                </a:solidFill>
                <a:effectLst/>
                <a:latin typeface="Söhne"/>
              </a:rPr>
              <a:t>Après discussion: </a:t>
            </a:r>
          </a:p>
          <a:p>
            <a:pPr algn="l"/>
            <a:endParaRPr lang="fr-CH" b="0" i="0" dirty="0">
              <a:solidFill>
                <a:srgbClr val="374151"/>
              </a:solidFill>
              <a:effectLst/>
              <a:latin typeface="Söhne"/>
            </a:endParaRPr>
          </a:p>
          <a:p>
            <a:pPr algn="l"/>
            <a:r>
              <a:rPr lang="fr-CH" b="1" i="0" dirty="0">
                <a:effectLst/>
                <a:latin typeface="Söhne"/>
              </a:rPr>
              <a:t>CLICK  </a:t>
            </a:r>
            <a:r>
              <a:rPr lang="fr-CH" b="0" i="0" dirty="0">
                <a:solidFill>
                  <a:srgbClr val="374151"/>
                </a:solidFill>
                <a:effectLst/>
                <a:latin typeface="Söhne"/>
              </a:rPr>
              <a:t>NON !!!! Parce que le CICR est un acteur, mais ne relève pas du PRH ! Il en va de même pour MSF et pour la FICR.</a:t>
            </a:r>
          </a:p>
          <a:p>
            <a:endParaRPr lang="en-US" dirty="0"/>
          </a:p>
        </p:txBody>
      </p:sp>
    </p:spTree>
    <p:extLst>
      <p:ext uri="{BB962C8B-B14F-4D97-AF65-F5344CB8AC3E}">
        <p14:creationId xmlns:p14="http://schemas.microsoft.com/office/powerpoint/2010/main" val="3781851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Voyons un aspect très important lors du suivi de la réponse humanitaire : nous devons faire une distinction entre ce qui est fait dans le cadre du plan et ce qui est fait en dehors du plan. Imaginons une situation simplifiée :</a:t>
            </a:r>
          </a:p>
          <a:p>
            <a:endParaRPr lang="fr-CH" dirty="0"/>
          </a:p>
          <a:p>
            <a:r>
              <a:rPr lang="fr-CH" b="1" dirty="0"/>
              <a:t>- CLICK</a:t>
            </a:r>
            <a:r>
              <a:rPr lang="fr-CH" dirty="0"/>
              <a:t> : Le PRH développe 3 actions : rouge, bleu et vert.</a:t>
            </a:r>
          </a:p>
          <a:p>
            <a:r>
              <a:rPr lang="fr-CH" dirty="0"/>
              <a:t>- Différents acteurs y participent et réalisent des activités.</a:t>
            </a:r>
          </a:p>
          <a:p>
            <a:r>
              <a:rPr lang="fr-CH" b="1" dirty="0"/>
              <a:t>- CLICK</a:t>
            </a:r>
            <a:r>
              <a:rPr lang="fr-CH" dirty="0"/>
              <a:t> : Certains acteurs qui participent font également des actions en dehors du plan. Par exemple, en RDC, Médecins du Monde s'occupe de la santé, qui est prévu dans le plan, mais aussi des enfants des rues, qui ne sont pas inclus dans le PRH.</a:t>
            </a:r>
          </a:p>
          <a:p>
            <a:r>
              <a:rPr lang="fr-CH" b="1" dirty="0"/>
              <a:t>- CLICK</a:t>
            </a:r>
            <a:r>
              <a:rPr lang="fr-CH" dirty="0"/>
              <a:t> : Certains acteurs réalisent des actions prévues dans le plan, mais ne souhaitent pas être inclus dans le plan. Par exemple, le CICR distribue des articles ménagers, ou MSF effectue des vaccinations.</a:t>
            </a:r>
          </a:p>
          <a:p>
            <a:r>
              <a:rPr lang="fr-CH" b="1" dirty="0"/>
              <a:t>- CLICK</a:t>
            </a:r>
            <a:r>
              <a:rPr lang="fr-CH" dirty="0"/>
              <a:t> : Le premier dit... </a:t>
            </a:r>
            <a:r>
              <a:rPr lang="fr-CH" b="1" dirty="0"/>
              <a:t>CLICK</a:t>
            </a:r>
            <a:r>
              <a:rPr lang="fr-CH" dirty="0"/>
              <a:t> : Le deuxième dit...</a:t>
            </a:r>
          </a:p>
          <a:p>
            <a:pPr marL="0" indent="0">
              <a:buFontTx/>
              <a:buNone/>
            </a:pPr>
            <a:r>
              <a:rPr lang="fr-CH" b="1" dirty="0"/>
              <a:t>- CLICK</a:t>
            </a:r>
            <a:r>
              <a:rPr lang="fr-CH" dirty="0"/>
              <a:t> : Certains acteurs combinent les deux : ils sont en dehors du plan et réalisent des actions qui ne sont pas prévues dans le PRH.</a:t>
            </a:r>
          </a:p>
          <a:p>
            <a:pPr marL="0" indent="0">
              <a:buFontTx/>
              <a:buNone/>
            </a:pPr>
            <a:endParaRPr lang="fr-CH" dirty="0"/>
          </a:p>
          <a:p>
            <a:r>
              <a:rPr lang="fr-CH" dirty="0"/>
              <a:t>L'action humanitaire englobe tout cela. Que cela nous plaise ou non, c'est la réalité.</a:t>
            </a:r>
          </a:p>
          <a:p>
            <a:r>
              <a:rPr lang="fr-CH" dirty="0"/>
              <a:t>Maintenant, que pouvons-nous monitor ici :</a:t>
            </a:r>
          </a:p>
          <a:p>
            <a:pPr marL="171450" indent="-171450">
              <a:buFontTx/>
              <a:buChar char="-"/>
            </a:pPr>
            <a:r>
              <a:rPr lang="fr-CH" dirty="0"/>
              <a:t>Nous ne pouvons pas simplement nous concentrer sur le PRH. Lorsqu'il s'agit de la même action, nous ne pouvons pas ignorer que MSF effectue des vaccinations dans 3 provinces, sinon notre carte de vaccination sera étrange.</a:t>
            </a:r>
          </a:p>
          <a:p>
            <a:pPr marL="171450" marR="0" lvl="0" indent="-171450" algn="l" defTabSz="914400" rtl="0" eaLnBrk="1" fontAlgn="auto" latinLnBrk="0" hangingPunct="1">
              <a:lnSpc>
                <a:spcPct val="114000"/>
              </a:lnSpc>
              <a:spcBef>
                <a:spcPts val="1200"/>
              </a:spcBef>
              <a:spcAft>
                <a:spcPts val="0"/>
              </a:spcAft>
              <a:buClrTx/>
              <a:buSzTx/>
              <a:buFontTx/>
              <a:buChar char="-"/>
              <a:tabLst/>
              <a:defRPr/>
            </a:pPr>
            <a:r>
              <a:rPr lang="fr-CH" dirty="0"/>
              <a:t>Il peut être plus difficile d'obtenir des données sur les actions qui se déroulent en dehors du PRH.</a:t>
            </a:r>
          </a:p>
          <a:p>
            <a:pPr marL="171450" marR="0" lvl="0" indent="-171450" algn="l" defTabSz="914400" rtl="0" eaLnBrk="1" fontAlgn="auto" latinLnBrk="0" hangingPunct="1">
              <a:lnSpc>
                <a:spcPct val="114000"/>
              </a:lnSpc>
              <a:spcBef>
                <a:spcPts val="1200"/>
              </a:spcBef>
              <a:spcAft>
                <a:spcPts val="0"/>
              </a:spcAft>
              <a:buClrTx/>
              <a:buSzTx/>
              <a:buFontTx/>
              <a:buChar char="-"/>
              <a:tabLst/>
              <a:defRPr/>
            </a:pPr>
            <a:r>
              <a:rPr lang="fr-CH" dirty="0"/>
              <a:t>Lors du </a:t>
            </a:r>
            <a:r>
              <a:rPr lang="fr-CH" dirty="0" err="1"/>
              <a:t>reporting</a:t>
            </a:r>
            <a:r>
              <a:rPr lang="fr-CH" dirty="0"/>
              <a:t>, nous devons indiquer clairement ce qui a été fait dans le cadre du plan collectif et ce qui est en dehors.</a:t>
            </a:r>
            <a:endParaRPr lang="fr-BE" dirty="0"/>
          </a:p>
          <a:p>
            <a:pPr marL="171450" marR="0" lvl="0" indent="-171450" algn="l" defTabSz="914400" rtl="0" eaLnBrk="1" fontAlgn="auto" latinLnBrk="0" hangingPunct="1">
              <a:lnSpc>
                <a:spcPct val="114000"/>
              </a:lnSpc>
              <a:spcBef>
                <a:spcPts val="1200"/>
              </a:spcBef>
              <a:spcAft>
                <a:spcPts val="0"/>
              </a:spcAft>
              <a:buClrTx/>
              <a:buSzTx/>
              <a:buFontTx/>
              <a:buChar char="-"/>
              <a:tabLst/>
              <a:defRPr/>
            </a:pPr>
            <a:endParaRPr lang="fr-CH" dirty="0"/>
          </a:p>
          <a:p>
            <a:pPr marL="171450" indent="-171450">
              <a:buFontTx/>
              <a:buChar char="-"/>
            </a:pPr>
            <a:endParaRPr lang="fr-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B20E74-B151-490C-8222-6B58428734AF}" type="slidenum">
              <a:rPr kumimoji="0" lang="en-GB" sz="24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24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4047654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dirty="0">
                <a:effectLst/>
                <a:latin typeface="Calibri" panose="020F0502020204030204" pitchFamily="34" charset="0"/>
                <a:ea typeface="DengXian" panose="02010600030101010101" pitchFamily="2" charset="-122"/>
              </a:rPr>
              <a:t> </a:t>
            </a:r>
            <a:endParaRPr lang="en-US" sz="1200" b="0" dirty="0">
              <a:effectLst/>
              <a:latin typeface="Calibri" panose="020F0502020204030204" pitchFamily="34" charset="0"/>
              <a:ea typeface="DengXian" panose="02010600030101010101" pitchFamily="2" charset="-122"/>
            </a:endParaRPr>
          </a:p>
          <a:p>
            <a:pPr>
              <a:lnSpc>
                <a:spcPct val="100000"/>
              </a:lnSpc>
            </a:pPr>
            <a:r>
              <a:rPr lang="fr-CH" b="1" dirty="0"/>
              <a:t>Voyons tous les termes utilisés avec les indicateurs :</a:t>
            </a:r>
          </a:p>
          <a:p>
            <a:pPr>
              <a:lnSpc>
                <a:spcPct val="100000"/>
              </a:lnSpc>
            </a:pPr>
            <a:r>
              <a:rPr lang="fr-CH" b="0" dirty="0"/>
              <a:t>Nous connaissons déjà :</a:t>
            </a:r>
          </a:p>
          <a:p>
            <a:pPr>
              <a:lnSpc>
                <a:spcPct val="100000"/>
              </a:lnSpc>
            </a:pPr>
            <a:r>
              <a:rPr lang="fr-CH" b="0" dirty="0"/>
              <a:t>LIBELLÉ - BESOIN - BASELINE - CIBLE - RÉSULTAT</a:t>
            </a:r>
          </a:p>
          <a:p>
            <a:pPr>
              <a:lnSpc>
                <a:spcPct val="100000"/>
              </a:lnSpc>
            </a:pPr>
            <a:r>
              <a:rPr lang="fr-CH" b="0" dirty="0"/>
              <a:t>Que pouvons-nous encore utiliser ?</a:t>
            </a:r>
          </a:p>
          <a:p>
            <a:pPr>
              <a:lnSpc>
                <a:spcPct val="100000"/>
              </a:lnSpc>
            </a:pPr>
            <a:endParaRPr lang="fr-CH" b="0" dirty="0"/>
          </a:p>
          <a:p>
            <a:pPr>
              <a:lnSpc>
                <a:spcPct val="100000"/>
              </a:lnSpc>
            </a:pPr>
            <a:r>
              <a:rPr lang="fr-CH" b="0" dirty="0"/>
              <a:t>*UNITÉ : </a:t>
            </a:r>
            <a:r>
              <a:rPr lang="fr-CH" b="1" i="0" dirty="0">
                <a:effectLst/>
                <a:latin typeface="Söhne"/>
              </a:rPr>
              <a:t>CLICK</a:t>
            </a:r>
            <a:r>
              <a:rPr lang="fr-CH" b="0" dirty="0"/>
              <a:t> </a:t>
            </a:r>
            <a:r>
              <a:rPr lang="fr-CH" b="1" i="0" dirty="0" err="1">
                <a:effectLst/>
                <a:latin typeface="Söhne"/>
              </a:rPr>
              <a:t>CLICK</a:t>
            </a:r>
            <a:endParaRPr lang="fr-CH" b="0" dirty="0"/>
          </a:p>
          <a:p>
            <a:pPr>
              <a:lnSpc>
                <a:spcPct val="100000"/>
              </a:lnSpc>
            </a:pPr>
            <a:r>
              <a:rPr lang="fr-CH" b="0" dirty="0"/>
              <a:t>Ce qui est compté. Pas vraiment nécessaire, devrait être inclus dans le libellé. Mais utile à des fins d'affichage. CLICK</a:t>
            </a:r>
          </a:p>
          <a:p>
            <a:pPr>
              <a:lnSpc>
                <a:spcPct val="100000"/>
              </a:lnSpc>
            </a:pPr>
            <a:endParaRPr lang="fr-CH" b="0" dirty="0"/>
          </a:p>
          <a:p>
            <a:pPr>
              <a:lnSpc>
                <a:spcPct val="100000"/>
              </a:lnSpc>
            </a:pPr>
            <a:r>
              <a:rPr lang="fr-CH" b="0" dirty="0"/>
              <a:t>*PERFORMANCE : </a:t>
            </a:r>
            <a:r>
              <a:rPr lang="fr-CH" b="1" i="0" dirty="0">
                <a:effectLst/>
                <a:latin typeface="Söhne"/>
              </a:rPr>
              <a:t>CLICK</a:t>
            </a:r>
            <a:endParaRPr lang="fr-CH" b="0" dirty="0"/>
          </a:p>
          <a:p>
            <a:pPr>
              <a:lnSpc>
                <a:spcPct val="100000"/>
              </a:lnSpc>
            </a:pPr>
            <a:r>
              <a:rPr lang="fr-CH" b="0" dirty="0"/>
              <a:t>Résultat par rapport à la cible, en pourcentage.</a:t>
            </a:r>
          </a:p>
          <a:p>
            <a:pPr>
              <a:lnSpc>
                <a:spcPct val="100000"/>
              </a:lnSpc>
            </a:pPr>
            <a:r>
              <a:rPr lang="fr-CH" b="0" dirty="0"/>
              <a:t>MAIS :</a:t>
            </a:r>
          </a:p>
          <a:p>
            <a:pPr>
              <a:lnSpc>
                <a:spcPct val="100000"/>
              </a:lnSpc>
            </a:pPr>
            <a:r>
              <a:rPr lang="fr-CH" b="0" dirty="0"/>
              <a:t>-   Ne lui donnez pas trop d'importance, il peut y avoir une tentation de fixer des cibles plus faibles.</a:t>
            </a:r>
          </a:p>
          <a:p>
            <a:pPr marL="171450" indent="-171450">
              <a:lnSpc>
                <a:spcPct val="100000"/>
              </a:lnSpc>
              <a:buFontTx/>
              <a:buChar char="-"/>
            </a:pPr>
            <a:r>
              <a:rPr lang="fr-CH" b="0" dirty="0"/>
              <a:t>Le mot "performance" n'a pas de compréhension universelle. Pour le HCR, la performance = les outputs !!</a:t>
            </a:r>
          </a:p>
          <a:p>
            <a:pPr marL="0" indent="0">
              <a:lnSpc>
                <a:spcPct val="100000"/>
              </a:lnSpc>
              <a:buFontTx/>
              <a:buNone/>
            </a:pPr>
            <a:endParaRPr lang="fr-CH" b="0" dirty="0"/>
          </a:p>
          <a:p>
            <a:pPr>
              <a:lnSpc>
                <a:spcPct val="100000"/>
              </a:lnSpc>
            </a:pPr>
            <a:r>
              <a:rPr lang="fr-CH" b="0" dirty="0"/>
              <a:t>* PLAGE DE DONNÉES : </a:t>
            </a:r>
            <a:r>
              <a:rPr lang="fr-CH" b="1" i="0" dirty="0">
                <a:effectLst/>
                <a:latin typeface="Söhne"/>
              </a:rPr>
              <a:t>CLICK</a:t>
            </a:r>
            <a:endParaRPr lang="fr-CH" b="0" dirty="0"/>
          </a:p>
          <a:p>
            <a:pPr>
              <a:lnSpc>
                <a:spcPct val="100000"/>
              </a:lnSpc>
            </a:pPr>
            <a:r>
              <a:rPr lang="fr-CH" b="0" dirty="0"/>
              <a:t>Valeurs acceptables.</a:t>
            </a:r>
          </a:p>
          <a:p>
            <a:pPr>
              <a:lnSpc>
                <a:spcPct val="100000"/>
              </a:lnSpc>
            </a:pPr>
            <a:endParaRPr lang="fr-CH" b="0" dirty="0"/>
          </a:p>
          <a:p>
            <a:pPr>
              <a:lnSpc>
                <a:spcPct val="100000"/>
              </a:lnSpc>
            </a:pPr>
            <a:r>
              <a:rPr lang="fr-CH" b="0" dirty="0"/>
              <a:t>* MÉTADONNÉES</a:t>
            </a:r>
          </a:p>
          <a:p>
            <a:pPr>
              <a:lnSpc>
                <a:spcPct val="100000"/>
              </a:lnSpc>
            </a:pPr>
            <a:r>
              <a:rPr lang="fr-CH" b="0" dirty="0"/>
              <a:t>Dans un contexte de crise, j'entends "3 000 kits NFI ont été distribués", que puis-je faire de cette information? C'est inutile.</a:t>
            </a:r>
          </a:p>
          <a:p>
            <a:pPr>
              <a:lnSpc>
                <a:spcPct val="100000"/>
              </a:lnSpc>
            </a:pPr>
            <a:r>
              <a:rPr lang="fr-CH" b="0" dirty="0"/>
              <a:t>Les métadonnées sont "les données qui accompagnent les données principales".</a:t>
            </a:r>
          </a:p>
          <a:p>
            <a:pPr>
              <a:lnSpc>
                <a:spcPct val="100000"/>
              </a:lnSpc>
            </a:pPr>
            <a:endParaRPr lang="fr-CH" b="0" dirty="0"/>
          </a:p>
          <a:p>
            <a:pPr>
              <a:lnSpc>
                <a:spcPct val="100000"/>
              </a:lnSpc>
            </a:pPr>
            <a:r>
              <a:rPr lang="fr-CH" b="0" dirty="0"/>
              <a:t> </a:t>
            </a:r>
            <a:r>
              <a:rPr lang="fr-CH" b="1" i="0" dirty="0">
                <a:effectLst/>
                <a:latin typeface="Söhne"/>
              </a:rPr>
              <a:t>CLICK</a:t>
            </a:r>
            <a:r>
              <a:rPr lang="fr-CH" b="0" dirty="0"/>
              <a:t> </a:t>
            </a:r>
            <a:r>
              <a:rPr lang="fr-CH" b="1" i="0" dirty="0" err="1">
                <a:effectLst/>
                <a:latin typeface="Söhne"/>
              </a:rPr>
              <a:t>CLICK</a:t>
            </a:r>
            <a:endParaRPr lang="fr-CH" b="0" dirty="0"/>
          </a:p>
          <a:p>
            <a:pPr>
              <a:lnSpc>
                <a:spcPct val="100000"/>
              </a:lnSpc>
            </a:pPr>
            <a:endParaRPr lang="fr-CH" b="0" dirty="0"/>
          </a:p>
          <a:p>
            <a:pPr>
              <a:lnSpc>
                <a:spcPct val="100000"/>
              </a:lnSpc>
            </a:pPr>
            <a:r>
              <a:rPr lang="fr-CH" b="0" dirty="0"/>
              <a:t>- Où ? (informations géographiques)</a:t>
            </a:r>
          </a:p>
          <a:p>
            <a:pPr>
              <a:lnSpc>
                <a:spcPct val="100000"/>
              </a:lnSpc>
            </a:pPr>
            <a:r>
              <a:rPr lang="fr-CH" b="0" dirty="0"/>
              <a:t>- Qui a fait ? (acteur qui livre)</a:t>
            </a:r>
          </a:p>
          <a:p>
            <a:pPr>
              <a:lnSpc>
                <a:spcPct val="100000"/>
              </a:lnSpc>
            </a:pPr>
            <a:r>
              <a:rPr lang="fr-CH" b="0" dirty="0"/>
              <a:t>- Période de temps (de quand à quand)</a:t>
            </a:r>
          </a:p>
          <a:p>
            <a:pPr>
              <a:lnSpc>
                <a:spcPct val="100000"/>
              </a:lnSpc>
            </a:pPr>
            <a:r>
              <a:rPr lang="fr-CH" b="0" dirty="0"/>
              <a:t>- Date (correspondant à la valeur de l'indicateur)</a:t>
            </a:r>
          </a:p>
          <a:p>
            <a:pPr>
              <a:lnSpc>
                <a:spcPct val="100000"/>
              </a:lnSpc>
            </a:pPr>
            <a:r>
              <a:rPr lang="fr-CH" b="0" dirty="0"/>
              <a:t>- Qui le rapporte ? (acteur qui collecte et rapporte)</a:t>
            </a:r>
          </a:p>
          <a:p>
            <a:pPr>
              <a:lnSpc>
                <a:spcPct val="100000"/>
              </a:lnSpc>
            </a:pPr>
            <a:r>
              <a:rPr lang="fr-CH" b="0" dirty="0"/>
              <a:t>- Qui vérifie ? (validation par qui)</a:t>
            </a:r>
          </a:p>
          <a:p>
            <a:pPr>
              <a:lnSpc>
                <a:spcPct val="100000"/>
              </a:lnSpc>
            </a:pPr>
            <a:r>
              <a:rPr lang="fr-CH" b="0" dirty="0"/>
              <a:t>- Date de validation</a:t>
            </a:r>
          </a:p>
          <a:p>
            <a:pPr marL="171450" indent="-171450">
              <a:lnSpc>
                <a:spcPct val="100000"/>
              </a:lnSpc>
              <a:buFontTx/>
              <a:buChar char="-"/>
            </a:pPr>
            <a:r>
              <a:rPr lang="fr-CH" b="0" dirty="0"/>
              <a:t>Si pourcentage : numérateur et dénominateur</a:t>
            </a:r>
          </a:p>
          <a:p>
            <a:pPr marL="171450" indent="-171450">
              <a:lnSpc>
                <a:spcPct val="100000"/>
              </a:lnSpc>
              <a:buFontTx/>
              <a:buChar char="-"/>
            </a:pPr>
            <a:endParaRPr lang="fr-CH" b="0" dirty="0"/>
          </a:p>
          <a:p>
            <a:pPr>
              <a:lnSpc>
                <a:spcPct val="100000"/>
              </a:lnSpc>
            </a:pPr>
            <a:r>
              <a:rPr lang="fr-CH" b="0" dirty="0"/>
              <a:t>* OBJECTIF INTERMÉDIAIRE / JALON : </a:t>
            </a:r>
            <a:r>
              <a:rPr lang="fr-CH" b="1" i="0" dirty="0">
                <a:effectLst/>
                <a:latin typeface="Söhne"/>
              </a:rPr>
              <a:t>CLICK</a:t>
            </a:r>
            <a:r>
              <a:rPr lang="fr-CH" b="0" dirty="0"/>
              <a:t> </a:t>
            </a:r>
            <a:r>
              <a:rPr lang="fr-CH" b="1" i="0" dirty="0" err="1">
                <a:effectLst/>
                <a:latin typeface="Söhne"/>
              </a:rPr>
              <a:t>CLICK</a:t>
            </a:r>
            <a:r>
              <a:rPr lang="fr-CH" b="0" dirty="0"/>
              <a:t> </a:t>
            </a:r>
            <a:endParaRPr lang="fr-FR" b="0" dirty="0"/>
          </a:p>
        </p:txBody>
      </p:sp>
    </p:spTree>
    <p:extLst>
      <p:ext uri="{BB962C8B-B14F-4D97-AF65-F5344CB8AC3E}">
        <p14:creationId xmlns:p14="http://schemas.microsoft.com/office/powerpoint/2010/main" val="1307985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fr-CH" b="1" dirty="0"/>
              <a:t>Référence temporelle d'un indicateur : Instantané (snapshot) vs périodique</a:t>
            </a:r>
          </a:p>
          <a:p>
            <a:pPr>
              <a:lnSpc>
                <a:spcPct val="100000"/>
              </a:lnSpc>
            </a:pPr>
            <a:endParaRPr lang="fr-CH" b="0" dirty="0"/>
          </a:p>
          <a:p>
            <a:pPr marL="171450" indent="-171450">
              <a:lnSpc>
                <a:spcPct val="100000"/>
              </a:lnSpc>
              <a:buFont typeface="Arial" panose="020B0604020202020204" pitchFamily="34" charset="0"/>
              <a:buChar char="•"/>
            </a:pPr>
            <a:r>
              <a:rPr lang="fr-CH" b="0" dirty="0"/>
              <a:t>Dans ces deux exemples, l'indicateur mesure quelque chose à un moment donné. </a:t>
            </a:r>
            <a:r>
              <a:rPr lang="fr-CH" b="1" i="0" dirty="0">
                <a:effectLst/>
                <a:latin typeface="Söhne"/>
              </a:rPr>
              <a:t>CLICK</a:t>
            </a:r>
            <a:endParaRPr lang="fr-CH" b="0" dirty="0"/>
          </a:p>
          <a:p>
            <a:pPr marL="0" indent="0">
              <a:lnSpc>
                <a:spcPct val="100000"/>
              </a:lnSpc>
              <a:buFont typeface="Arial" panose="020B0604020202020204" pitchFamily="34" charset="0"/>
              <a:buNone/>
            </a:pPr>
            <a:endParaRPr lang="fr-CH" b="0" dirty="0"/>
          </a:p>
          <a:p>
            <a:pPr>
              <a:lnSpc>
                <a:spcPct val="100000"/>
              </a:lnSpc>
            </a:pPr>
            <a:r>
              <a:rPr lang="fr-CH" b="0" dirty="0"/>
              <a:t>Un </a:t>
            </a:r>
            <a:r>
              <a:rPr lang="fr-CH" b="1" dirty="0"/>
              <a:t>indicateur instantané ou snapshot </a:t>
            </a:r>
            <a:r>
              <a:rPr lang="fr-CH" b="0" dirty="0"/>
              <a:t>mesure l'état des choses </a:t>
            </a:r>
            <a:r>
              <a:rPr lang="fr-CH" b="0" u="sng" dirty="0"/>
              <a:t>à un moment donné</a:t>
            </a:r>
            <a:r>
              <a:rPr lang="fr-CH" b="0" dirty="0"/>
              <a:t>. La mesure d'un indicateur instantané reflète la situation à ce moment précis, telle qu'elle découle de </a:t>
            </a:r>
            <a:r>
              <a:rPr lang="fr-CH" b="0" u="sng" dirty="0"/>
              <a:t>tout ce qui s’est passé</a:t>
            </a:r>
            <a:r>
              <a:rPr lang="fr-CH" b="0" dirty="0"/>
              <a:t>.</a:t>
            </a:r>
          </a:p>
          <a:p>
            <a:pPr>
              <a:lnSpc>
                <a:spcPct val="100000"/>
              </a:lnSpc>
            </a:pPr>
            <a:endParaRPr lang="fr-CH" b="0" dirty="0"/>
          </a:p>
          <a:p>
            <a:pPr>
              <a:lnSpc>
                <a:spcPct val="100000"/>
              </a:lnSpc>
            </a:pPr>
            <a:r>
              <a:rPr lang="fr-CH" b="0" i="1" dirty="0"/>
              <a:t>Note : Comme un indicateur instantané mesure une valeur se référant à un moment donné dans le temps, il est nécessaire </a:t>
            </a:r>
            <a:r>
              <a:rPr lang="fr-CH" b="0" i="1" u="sng" dirty="0"/>
              <a:t>d'indiquer la date </a:t>
            </a:r>
            <a:r>
              <a:rPr lang="fr-CH" b="0" i="1" dirty="0"/>
              <a:t>correspondant à la mesure (qui n'est pas nécessairement la date à laquelle les données ont été rapportées ou enregistrées : je peux rapporter le 5 janvier quelle était la situation le 1er).</a:t>
            </a:r>
          </a:p>
          <a:p>
            <a:pPr>
              <a:lnSpc>
                <a:spcPct val="100000"/>
              </a:lnSpc>
            </a:pPr>
            <a:endParaRPr lang="fr-CH" b="0" dirty="0"/>
          </a:p>
          <a:p>
            <a:pPr marL="171450" indent="-171450">
              <a:lnSpc>
                <a:spcPct val="100000"/>
              </a:lnSpc>
              <a:buFont typeface="Arial" panose="020B0604020202020204" pitchFamily="34" charset="0"/>
              <a:buChar char="•"/>
            </a:pPr>
            <a:r>
              <a:rPr lang="fr-CH" b="1" i="0" dirty="0">
                <a:effectLst/>
                <a:latin typeface="Söhne"/>
              </a:rPr>
              <a:t>CLICK</a:t>
            </a:r>
            <a:r>
              <a:rPr lang="fr-CH" b="0" dirty="0"/>
              <a:t> : Dans ces deux autres exemples, l'indicateur mesure quelque chose qui s'est produit sur une période de temps. </a:t>
            </a:r>
            <a:r>
              <a:rPr lang="fr-CH" b="1" i="0" dirty="0">
                <a:effectLst/>
                <a:latin typeface="Söhne"/>
              </a:rPr>
              <a:t>CLICK</a:t>
            </a:r>
            <a:endParaRPr lang="fr-CH" b="0" dirty="0"/>
          </a:p>
          <a:p>
            <a:pPr marL="171450" indent="-171450">
              <a:lnSpc>
                <a:spcPct val="100000"/>
              </a:lnSpc>
              <a:buFont typeface="Arial" panose="020B0604020202020204" pitchFamily="34" charset="0"/>
              <a:buChar char="•"/>
            </a:pPr>
            <a:endParaRPr lang="fr-CH" b="0" dirty="0"/>
          </a:p>
          <a:p>
            <a:pPr>
              <a:lnSpc>
                <a:spcPct val="100000"/>
              </a:lnSpc>
            </a:pPr>
            <a:r>
              <a:rPr lang="fr-CH" b="0" dirty="0"/>
              <a:t>Un </a:t>
            </a:r>
            <a:r>
              <a:rPr lang="fr-CH" b="1" dirty="0"/>
              <a:t>indicateur périodique </a:t>
            </a:r>
            <a:r>
              <a:rPr lang="fr-CH" b="0" dirty="0"/>
              <a:t>mesure un certain </a:t>
            </a:r>
            <a:r>
              <a:rPr lang="fr-CH" b="0" u="sng" dirty="0"/>
              <a:t>changement</a:t>
            </a:r>
            <a:r>
              <a:rPr lang="fr-CH" b="0" dirty="0"/>
              <a:t> qui s'est produit </a:t>
            </a:r>
            <a:r>
              <a:rPr lang="fr-CH" b="0" u="sng" dirty="0"/>
              <a:t>sur une période de temps</a:t>
            </a:r>
            <a:r>
              <a:rPr lang="fr-CH" b="0" dirty="0"/>
              <a:t>. </a:t>
            </a:r>
          </a:p>
          <a:p>
            <a:pPr>
              <a:lnSpc>
                <a:spcPct val="100000"/>
              </a:lnSpc>
            </a:pPr>
            <a:r>
              <a:rPr lang="fr-CH" b="0" dirty="0"/>
              <a:t>La mesure d'un indicateur périodique indique </a:t>
            </a:r>
            <a:r>
              <a:rPr lang="fr-CH" b="0" u="sng" dirty="0"/>
              <a:t>ce qui a changé </a:t>
            </a:r>
            <a:r>
              <a:rPr lang="fr-CH" b="0" dirty="0"/>
              <a:t>pendant la </a:t>
            </a:r>
            <a:r>
              <a:rPr lang="fr-CH" b="0" u="sng" dirty="0"/>
              <a:t>période de temps concernée</a:t>
            </a:r>
            <a:r>
              <a:rPr lang="fr-CH" b="0" dirty="0"/>
              <a:t>.</a:t>
            </a:r>
          </a:p>
          <a:p>
            <a:pPr>
              <a:lnSpc>
                <a:spcPct val="100000"/>
              </a:lnSpc>
            </a:pPr>
            <a:endParaRPr lang="fr-CH" b="0" dirty="0"/>
          </a:p>
          <a:p>
            <a:pPr>
              <a:lnSpc>
                <a:spcPct val="100000"/>
              </a:lnSpc>
            </a:pPr>
            <a:endParaRPr lang="fr-CH" b="0" dirty="0"/>
          </a:p>
          <a:p>
            <a:pPr>
              <a:lnSpc>
                <a:spcPct val="100000"/>
              </a:lnSpc>
            </a:pPr>
            <a:endParaRPr lang="fr-CH" b="0" dirty="0"/>
          </a:p>
          <a:p>
            <a:pPr>
              <a:lnSpc>
                <a:spcPct val="100000"/>
              </a:lnSpc>
            </a:pPr>
            <a:endParaRPr lang="fr-CH" b="0" dirty="0"/>
          </a:p>
          <a:p>
            <a:pPr>
              <a:lnSpc>
                <a:spcPct val="100000"/>
              </a:lnSpc>
            </a:pPr>
            <a:endParaRPr lang="fr-FR" b="0" dirty="0"/>
          </a:p>
        </p:txBody>
      </p:sp>
    </p:spTree>
    <p:extLst>
      <p:ext uri="{BB962C8B-B14F-4D97-AF65-F5344CB8AC3E}">
        <p14:creationId xmlns:p14="http://schemas.microsoft.com/office/powerpoint/2010/main" val="1206087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CH" b="1" i="0" dirty="0">
                <a:solidFill>
                  <a:srgbClr val="374151"/>
                </a:solidFill>
                <a:effectLst/>
                <a:latin typeface="Söhne"/>
              </a:rPr>
              <a:t>3 façons de raconter une histoire</a:t>
            </a:r>
          </a:p>
          <a:p>
            <a:pPr algn="l"/>
            <a:endParaRPr lang="fr-CH" b="0" i="0" dirty="0">
              <a:solidFill>
                <a:srgbClr val="374151"/>
              </a:solidFill>
              <a:effectLst/>
              <a:latin typeface="Söhne"/>
            </a:endParaRPr>
          </a:p>
          <a:p>
            <a:pPr algn="l"/>
            <a:r>
              <a:rPr lang="fr-CH" b="0" i="0" dirty="0">
                <a:solidFill>
                  <a:srgbClr val="374151"/>
                </a:solidFill>
                <a:effectLst/>
                <a:latin typeface="Söhne"/>
              </a:rPr>
              <a:t>À chaque point d'interrogation «?», l’animateur demande aux participants quelle devrait être la valeur ici.</a:t>
            </a:r>
          </a:p>
          <a:p>
            <a:pPr>
              <a:lnSpc>
                <a:spcPct val="100000"/>
              </a:lnSpc>
            </a:pPr>
            <a:endParaRPr lang="fr-FR" b="1" dirty="0"/>
          </a:p>
        </p:txBody>
      </p:sp>
    </p:spTree>
    <p:extLst>
      <p:ext uri="{BB962C8B-B14F-4D97-AF65-F5344CB8AC3E}">
        <p14:creationId xmlns:p14="http://schemas.microsoft.com/office/powerpoint/2010/main" val="1098744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CH" b="1" i="0" dirty="0">
                <a:effectLst/>
                <a:latin typeface="Söhne"/>
              </a:rPr>
              <a:t>CLICK</a:t>
            </a:r>
            <a:r>
              <a:rPr lang="fr-CH" b="0" i="0" dirty="0">
                <a:effectLst/>
                <a:latin typeface="Söhne"/>
              </a:rPr>
              <a:t> : Voici les données que je connais.</a:t>
            </a:r>
          </a:p>
          <a:p>
            <a:pPr algn="l"/>
            <a:endParaRPr lang="fr-CH" b="0" i="0" dirty="0">
              <a:effectLst/>
              <a:latin typeface="Söhne"/>
            </a:endParaRPr>
          </a:p>
          <a:p>
            <a:pPr algn="l"/>
            <a:r>
              <a:rPr lang="fr-CH" b="1" i="0" dirty="0">
                <a:effectLst/>
                <a:latin typeface="Söhne"/>
              </a:rPr>
              <a:t>CLICK </a:t>
            </a:r>
            <a:r>
              <a:rPr lang="fr-CH" b="0" i="0" dirty="0">
                <a:effectLst/>
                <a:latin typeface="Söhne"/>
              </a:rPr>
              <a:t>Et je me demande : est-ce que les personnes vaccinées sont plus exposées à contracter l'Omicron ?</a:t>
            </a:r>
          </a:p>
          <a:p>
            <a:pPr algn="l"/>
            <a:endParaRPr lang="fr-CH" b="0" i="0" dirty="0">
              <a:effectLst/>
              <a:latin typeface="Söhne"/>
            </a:endParaRPr>
          </a:p>
          <a:p>
            <a:pPr algn="l"/>
            <a:r>
              <a:rPr lang="fr-CH" b="0" i="0" dirty="0">
                <a:effectLst/>
                <a:latin typeface="Söhne"/>
              </a:rPr>
              <a:t>Après discussion: la réponse est Non, mais la façon dont les données ont été présentées était correcte mais trompeuse, car elle cachait une information essentielle : les personnes vaccinées sont beaucoup moins infectées.</a:t>
            </a:r>
          </a:p>
          <a:p>
            <a:endParaRPr lang="fr-CH" dirty="0"/>
          </a:p>
          <a:p>
            <a:r>
              <a:rPr lang="fr-CH" b="1" i="0" dirty="0">
                <a:effectLst/>
                <a:latin typeface="Söhne"/>
              </a:rPr>
              <a:t>CLICK </a:t>
            </a:r>
            <a:r>
              <a:rPr lang="fr-CH" b="1" i="0" dirty="0" err="1">
                <a:effectLst/>
                <a:latin typeface="Söhne"/>
              </a:rPr>
              <a:t>CLICK</a:t>
            </a:r>
            <a:r>
              <a:rPr lang="fr-CH" b="1" i="0" dirty="0">
                <a:effectLst/>
                <a:latin typeface="Söhne"/>
              </a:rPr>
              <a:t> </a:t>
            </a:r>
            <a:r>
              <a:rPr lang="fr-CH" b="1" i="0" dirty="0" err="1">
                <a:effectLst/>
                <a:latin typeface="Söhne"/>
              </a:rPr>
              <a:t>CLICK</a:t>
            </a:r>
            <a:r>
              <a:rPr lang="fr-CH" b="1" i="0" dirty="0">
                <a:effectLst/>
                <a:latin typeface="Söhne"/>
              </a:rPr>
              <a:t> </a:t>
            </a:r>
            <a:r>
              <a:rPr lang="fr-CH" b="1" i="0" dirty="0" err="1">
                <a:effectLst/>
                <a:latin typeface="Söhne"/>
              </a:rPr>
              <a:t>CLICK</a:t>
            </a:r>
            <a:r>
              <a:rPr lang="fr-CH" b="1" i="0" dirty="0">
                <a:effectLst/>
                <a:latin typeface="Söhne"/>
              </a:rPr>
              <a:t> </a:t>
            </a:r>
            <a:r>
              <a:rPr lang="fr-CH" b="1" i="0" dirty="0" err="1">
                <a:effectLst/>
                <a:latin typeface="Söhne"/>
              </a:rPr>
              <a:t>CLICK</a:t>
            </a:r>
            <a:br>
              <a:rPr lang="fr-CH" dirty="0"/>
            </a:br>
            <a:endParaRPr lang="en-US" dirty="0"/>
          </a:p>
        </p:txBody>
      </p:sp>
    </p:spTree>
    <p:extLst>
      <p:ext uri="{BB962C8B-B14F-4D97-AF65-F5344CB8AC3E}">
        <p14:creationId xmlns:p14="http://schemas.microsoft.com/office/powerpoint/2010/main" val="2073981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CH" b="0" i="0" dirty="0">
                <a:effectLst/>
                <a:latin typeface="Söhne"/>
              </a:rPr>
              <a:t>Voici les données dont nous disposons.</a:t>
            </a:r>
          </a:p>
          <a:p>
            <a:pPr algn="l"/>
            <a:endParaRPr lang="fr-CH" b="0" i="0" dirty="0">
              <a:effectLst/>
              <a:latin typeface="Söhne"/>
            </a:endParaRPr>
          </a:p>
          <a:p>
            <a:pPr algn="l"/>
            <a:r>
              <a:rPr lang="fr-CH" b="1" i="0" dirty="0">
                <a:effectLst/>
                <a:latin typeface="Söhne"/>
              </a:rPr>
              <a:t>CLICK</a:t>
            </a:r>
            <a:r>
              <a:rPr lang="fr-CH" b="0" i="0" dirty="0">
                <a:effectLst/>
                <a:latin typeface="Söhne"/>
              </a:rPr>
              <a:t> : La prévalence du VIH en 2021 était de 5%. </a:t>
            </a:r>
          </a:p>
          <a:p>
            <a:pPr algn="l"/>
            <a:r>
              <a:rPr lang="fr-CH" b="1" i="0" dirty="0">
                <a:effectLst/>
                <a:latin typeface="Söhne"/>
              </a:rPr>
              <a:t>CLICK</a:t>
            </a:r>
            <a:r>
              <a:rPr lang="fr-CH" b="0" i="0" dirty="0">
                <a:effectLst/>
                <a:latin typeface="Söhne"/>
              </a:rPr>
              <a:t> : En 2022, elle est passée à 4%.</a:t>
            </a:r>
          </a:p>
          <a:p>
            <a:pPr algn="l"/>
            <a:endParaRPr lang="fr-CH" b="0" i="0" dirty="0">
              <a:effectLst/>
              <a:latin typeface="Söhne"/>
            </a:endParaRPr>
          </a:p>
          <a:p>
            <a:pPr algn="l"/>
            <a:r>
              <a:rPr lang="fr-CH" b="1" i="0" dirty="0">
                <a:effectLst/>
                <a:latin typeface="Söhne"/>
              </a:rPr>
              <a:t>CLICK</a:t>
            </a:r>
            <a:r>
              <a:rPr lang="fr-CH" b="0" i="0" dirty="0">
                <a:effectLst/>
                <a:latin typeface="Söhne"/>
              </a:rPr>
              <a:t> : Cela signifie-t-il que la lutte contre le SIDA est une réussite ?</a:t>
            </a:r>
          </a:p>
          <a:p>
            <a:pPr algn="l"/>
            <a:endParaRPr lang="fr-CH" b="0" i="0" dirty="0">
              <a:effectLst/>
              <a:latin typeface="Söhne"/>
            </a:endParaRPr>
          </a:p>
          <a:p>
            <a:pPr algn="l"/>
            <a:r>
              <a:rPr lang="fr-CH" b="0" i="0" dirty="0">
                <a:effectLst/>
                <a:latin typeface="Söhne"/>
              </a:rPr>
              <a:t>Après discussion, la réponse est Non : </a:t>
            </a:r>
            <a:r>
              <a:rPr lang="fr-CH" b="1" i="0" dirty="0">
                <a:effectLst/>
                <a:latin typeface="Söhne"/>
              </a:rPr>
              <a:t>CLICK</a:t>
            </a:r>
            <a:r>
              <a:rPr lang="fr-CH" b="0" i="0" dirty="0">
                <a:effectLst/>
                <a:latin typeface="Söhne"/>
              </a:rPr>
              <a:t> </a:t>
            </a:r>
            <a:r>
              <a:rPr lang="fr-CH" b="1" i="0" dirty="0" err="1">
                <a:effectLst/>
                <a:latin typeface="Söhne"/>
              </a:rPr>
              <a:t>CLICK</a:t>
            </a:r>
            <a:r>
              <a:rPr lang="fr-CH" b="0" i="0" dirty="0">
                <a:effectLst/>
                <a:latin typeface="Söhne"/>
              </a:rPr>
              <a:t> </a:t>
            </a:r>
          </a:p>
          <a:p>
            <a:pPr algn="l">
              <a:buFont typeface="Arial" panose="020B0604020202020204" pitchFamily="34" charset="0"/>
              <a:buNone/>
            </a:pPr>
            <a:r>
              <a:rPr lang="fr-CH" b="0" i="0" dirty="0">
                <a:effectLst/>
                <a:latin typeface="Söhne"/>
              </a:rPr>
              <a:t>-La prévalence peut avoir diminué parce que les personnes infectées sont décédées, ce qui n'est pas un signe de réussite.</a:t>
            </a:r>
          </a:p>
          <a:p>
            <a:pPr algn="l">
              <a:buFont typeface="Arial" panose="020B0604020202020204" pitchFamily="34" charset="0"/>
              <a:buNone/>
            </a:pPr>
            <a:r>
              <a:rPr lang="fr-CH" b="0" i="0" dirty="0">
                <a:effectLst/>
                <a:latin typeface="Söhne"/>
              </a:rPr>
              <a:t>-Ou elle peut augmenter en raison de nouvelles infections, ce qui n'est également pas un signe de réussite. </a:t>
            </a:r>
          </a:p>
          <a:p>
            <a:pPr algn="l">
              <a:buFont typeface="Arial" panose="020B0604020202020204" pitchFamily="34" charset="0"/>
              <a:buNone/>
            </a:pPr>
            <a:r>
              <a:rPr lang="fr-CH" b="0" i="0" dirty="0">
                <a:effectLst/>
                <a:latin typeface="Söhne"/>
              </a:rPr>
              <a:t>Par conséquent, cet indicateur ne peut pas être utilisé pour tirer des conclusions.</a:t>
            </a:r>
          </a:p>
          <a:p>
            <a:pPr algn="l">
              <a:buFont typeface="Arial" panose="020B0604020202020204" pitchFamily="34" charset="0"/>
              <a:buNone/>
            </a:pPr>
            <a:endParaRPr lang="fr-CH" b="0" i="0" dirty="0">
              <a:effectLst/>
              <a:latin typeface="Söhne"/>
            </a:endParaRPr>
          </a:p>
          <a:p>
            <a:pPr algn="l"/>
            <a:r>
              <a:rPr lang="fr-CH" b="0" i="0" dirty="0">
                <a:effectLst/>
                <a:latin typeface="Söhne"/>
              </a:rPr>
              <a:t>Nous pourrions utiliser d'autres indicateurs : </a:t>
            </a:r>
          </a:p>
          <a:p>
            <a:pPr marL="171450" indent="-171450" algn="l">
              <a:buFontTx/>
              <a:buChar char="-"/>
            </a:pPr>
            <a:r>
              <a:rPr lang="fr-CH" b="0" i="0" dirty="0">
                <a:effectLst/>
                <a:latin typeface="Söhne"/>
              </a:rPr>
              <a:t>Le taux de nouvelles infections </a:t>
            </a:r>
          </a:p>
          <a:p>
            <a:pPr marL="171450" indent="-171450" algn="l">
              <a:buFontTx/>
              <a:buChar char="-"/>
            </a:pPr>
            <a:r>
              <a:rPr lang="fr-CH" b="0" i="0" dirty="0">
                <a:effectLst/>
                <a:latin typeface="Söhne"/>
              </a:rPr>
              <a:t>Le nombre moyen d'années de vie avec le VIH.</a:t>
            </a:r>
          </a:p>
          <a:p>
            <a:br>
              <a:rPr lang="fr-CH" dirty="0"/>
            </a:br>
            <a:endParaRPr lang="en-US" dirty="0"/>
          </a:p>
        </p:txBody>
      </p:sp>
    </p:spTree>
    <p:extLst>
      <p:ext uri="{BB962C8B-B14F-4D97-AF65-F5344CB8AC3E}">
        <p14:creationId xmlns:p14="http://schemas.microsoft.com/office/powerpoint/2010/main" val="4029702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b="1" dirty="0"/>
              <a:t>Agrégation des données</a:t>
            </a:r>
          </a:p>
          <a:p>
            <a:endParaRPr lang="fr-CH" dirty="0"/>
          </a:p>
          <a:p>
            <a:r>
              <a:rPr lang="fr-CH" dirty="0"/>
              <a:t>Différents scénarios, comptage d'articles (couvertures) et de personnes (bénéficiaires)</a:t>
            </a:r>
          </a:p>
          <a:p>
            <a:endParaRPr lang="fr-CH" dirty="0"/>
          </a:p>
          <a:p>
            <a:r>
              <a:rPr lang="fr-CH" b="1" i="0" dirty="0">
                <a:effectLst/>
                <a:latin typeface="Söhne"/>
              </a:rPr>
              <a:t>CLICK</a:t>
            </a:r>
            <a:r>
              <a:rPr lang="fr-CH" dirty="0"/>
              <a:t>) Même action dans 2 zones différentes : SOMME</a:t>
            </a:r>
          </a:p>
          <a:p>
            <a:endParaRPr lang="fr-CH" dirty="0"/>
          </a:p>
          <a:p>
            <a:r>
              <a:rPr lang="fr-CH" b="1" i="0" dirty="0">
                <a:effectLst/>
                <a:latin typeface="Söhne"/>
              </a:rPr>
              <a:t>CLICK</a:t>
            </a:r>
            <a:r>
              <a:rPr lang="fr-CH" dirty="0"/>
              <a:t>) Même action dans 1 zone pour différents groupes : SOMME</a:t>
            </a:r>
          </a:p>
          <a:p>
            <a:endParaRPr lang="fr-CH" dirty="0"/>
          </a:p>
          <a:p>
            <a:r>
              <a:rPr lang="fr-CH" b="1" i="0" dirty="0">
                <a:effectLst/>
                <a:latin typeface="Söhne"/>
              </a:rPr>
              <a:t>CLICK</a:t>
            </a:r>
            <a:r>
              <a:rPr lang="fr-CH" dirty="0"/>
              <a:t>) Même action dans 1 zone, 1 groupe (deux actions) :</a:t>
            </a:r>
          </a:p>
          <a:p>
            <a:r>
              <a:rPr lang="fr-CH" dirty="0"/>
              <a:t>		Pour les articles : SOMME</a:t>
            </a:r>
          </a:p>
          <a:p>
            <a:r>
              <a:rPr lang="fr-CH" dirty="0"/>
              <a:t>		Pour les personnes : MAX</a:t>
            </a:r>
            <a:endParaRPr lang="en-US" dirty="0"/>
          </a:p>
        </p:txBody>
      </p:sp>
    </p:spTree>
    <p:extLst>
      <p:ext uri="{BB962C8B-B14F-4D97-AF65-F5344CB8AC3E}">
        <p14:creationId xmlns:p14="http://schemas.microsoft.com/office/powerpoint/2010/main" val="3422460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CH" b="0" i="0" dirty="0">
                <a:effectLst/>
                <a:latin typeface="Söhne"/>
              </a:rPr>
              <a:t>Différents articles, dans 1 zone pour des groupes qui se chevauchent :</a:t>
            </a:r>
          </a:p>
          <a:p>
            <a:pPr algn="l"/>
            <a:endParaRPr lang="fr-CH" b="0" i="0" dirty="0">
              <a:effectLst/>
              <a:latin typeface="Söhne"/>
            </a:endParaRPr>
          </a:p>
          <a:p>
            <a:pPr algn="l"/>
            <a:r>
              <a:rPr lang="fr-CH" b="0" i="0" dirty="0">
                <a:effectLst/>
                <a:latin typeface="Söhne"/>
              </a:rPr>
              <a:t>Nous voulons estimer le nombre de bénéficiaires :</a:t>
            </a:r>
          </a:p>
          <a:p>
            <a:pPr algn="l"/>
            <a:endParaRPr lang="fr-CH" b="0" i="0" dirty="0">
              <a:effectLst/>
              <a:latin typeface="Söhne"/>
            </a:endParaRPr>
          </a:p>
          <a:p>
            <a:pPr marL="0" indent="0" algn="l">
              <a:buFontTx/>
              <a:buNone/>
            </a:pPr>
            <a:r>
              <a:rPr lang="fr-CH" b="1" i="0" dirty="0">
                <a:effectLst/>
                <a:latin typeface="Söhne"/>
              </a:rPr>
              <a:t>CLICK </a:t>
            </a:r>
            <a:r>
              <a:rPr lang="fr-CH" b="0" i="0" dirty="0">
                <a:effectLst/>
                <a:latin typeface="Söhne"/>
              </a:rPr>
              <a:t>Idéalement : une formule parfaite. Mais cela ne fonctionne pas car je ne connais pas le chevauchement.</a:t>
            </a:r>
          </a:p>
          <a:p>
            <a:pPr marL="0" indent="0" algn="l">
              <a:buFontTx/>
              <a:buNone/>
            </a:pPr>
            <a:endParaRPr lang="fr-CH" b="0" i="0" dirty="0">
              <a:effectLst/>
              <a:latin typeface="Söhne"/>
            </a:endParaRPr>
          </a:p>
          <a:p>
            <a:pPr algn="l">
              <a:buFont typeface="Arial" panose="020B0604020202020204" pitchFamily="34" charset="0"/>
              <a:buNone/>
            </a:pPr>
            <a:r>
              <a:rPr lang="fr-CH" b="1" i="0" dirty="0">
                <a:effectLst/>
                <a:latin typeface="Söhne"/>
              </a:rPr>
              <a:t>CLICK</a:t>
            </a:r>
            <a:r>
              <a:rPr lang="fr-CH" b="0" i="0" dirty="0">
                <a:effectLst/>
                <a:latin typeface="Söhne"/>
              </a:rPr>
              <a:t> La meilleure estimation, de manière réaliste : MAX</a:t>
            </a:r>
          </a:p>
          <a:p>
            <a:br>
              <a:rPr lang="fr-CH" dirty="0"/>
            </a:br>
            <a:r>
              <a:rPr lang="en-US" sz="1200" dirty="0">
                <a:effectLst/>
                <a:latin typeface="Calibri" panose="020F0502020204030204" pitchFamily="34" charset="0"/>
                <a:ea typeface="DengXian" panose="02010600030101010101" pitchFamily="2" charset="-122"/>
              </a:rPr>
              <a:t> </a:t>
            </a:r>
          </a:p>
          <a:p>
            <a:endParaRPr lang="en-US" dirty="0"/>
          </a:p>
        </p:txBody>
      </p:sp>
    </p:spTree>
    <p:extLst>
      <p:ext uri="{BB962C8B-B14F-4D97-AF65-F5344CB8AC3E}">
        <p14:creationId xmlns:p14="http://schemas.microsoft.com/office/powerpoint/2010/main" val="447313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99746" name="Rectangle 2"/>
          <p:cNvSpPr>
            <a:spLocks noChangeArrowheads="1"/>
          </p:cNvSpPr>
          <p:nvPr userDrawn="1"/>
        </p:nvSpPr>
        <p:spPr bwMode="auto">
          <a:xfrm>
            <a:off x="0" y="0"/>
            <a:ext cx="9144000" cy="781050"/>
          </a:xfrm>
          <a:prstGeom prst="rect">
            <a:avLst/>
          </a:prstGeom>
          <a:noFill/>
          <a:ln w="9525">
            <a:noFill/>
            <a:miter lim="800000"/>
            <a:headEnd/>
            <a:tailEnd/>
          </a:ln>
          <a:effectLst/>
        </p:spPr>
        <p:txBody>
          <a:bodyPr wrap="none" anchor="ctr"/>
          <a:lstStyle/>
          <a:p>
            <a:pPr algn="ctr" fontAlgn="base">
              <a:spcBef>
                <a:spcPct val="0"/>
              </a:spcBef>
              <a:spcAft>
                <a:spcPct val="0"/>
              </a:spcAft>
            </a:pPr>
            <a:endParaRPr lang="en-US">
              <a:solidFill>
                <a:srgbClr val="000000"/>
              </a:solidFill>
            </a:endParaRPr>
          </a:p>
        </p:txBody>
      </p:sp>
      <p:sp>
        <p:nvSpPr>
          <p:cNvPr id="799748" name="Rectangle 4"/>
          <p:cNvSpPr>
            <a:spLocks noGrp="1" noChangeArrowheads="1"/>
          </p:cNvSpPr>
          <p:nvPr>
            <p:ph type="subTitle" sz="quarter" idx="1"/>
          </p:nvPr>
        </p:nvSpPr>
        <p:spPr>
          <a:xfrm>
            <a:off x="1371600" y="3429000"/>
            <a:ext cx="6400800" cy="387798"/>
          </a:xfrm>
          <a:prstGeom prst="rect">
            <a:avLst/>
          </a:prstGeom>
        </p:spPr>
        <p:txBody>
          <a:bodyPr/>
          <a:lstStyle>
            <a:lvl1pPr marL="0" indent="0" algn="ctr">
              <a:spcBef>
                <a:spcPct val="0"/>
              </a:spcBef>
              <a:buFontTx/>
              <a:buNone/>
              <a:defRPr sz="1600" b="1">
                <a:solidFill>
                  <a:schemeClr val="hlink"/>
                </a:solidFill>
              </a:defRPr>
            </a:lvl1pPr>
          </a:lstStyle>
          <a:p>
            <a:r>
              <a:rPr lang="en-US" dirty="0"/>
              <a:t>Click to edit Master subtitle style</a:t>
            </a:r>
            <a:endParaRPr lang="en-GB" dirty="0"/>
          </a:p>
        </p:txBody>
      </p:sp>
      <p:sp>
        <p:nvSpPr>
          <p:cNvPr id="799749" name="Line 5"/>
          <p:cNvSpPr>
            <a:spLocks noChangeShapeType="1"/>
          </p:cNvSpPr>
          <p:nvPr/>
        </p:nvSpPr>
        <p:spPr bwMode="auto">
          <a:xfrm>
            <a:off x="0" y="787400"/>
            <a:ext cx="91440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GB" sz="1400" b="1">
              <a:solidFill>
                <a:srgbClr val="000000"/>
              </a:solidFill>
            </a:endParaRPr>
          </a:p>
        </p:txBody>
      </p:sp>
      <p:sp>
        <p:nvSpPr>
          <p:cNvPr id="14" name="Line 9"/>
          <p:cNvSpPr>
            <a:spLocks noChangeShapeType="1"/>
          </p:cNvSpPr>
          <p:nvPr userDrawn="1"/>
        </p:nvSpPr>
        <p:spPr bwMode="auto">
          <a:xfrm>
            <a:off x="0" y="6527800"/>
            <a:ext cx="91440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GB" sz="1400" b="1">
              <a:solidFill>
                <a:srgbClr val="000000"/>
              </a:solidFill>
            </a:endParaRPr>
          </a:p>
        </p:txBody>
      </p:sp>
      <p:sp>
        <p:nvSpPr>
          <p:cNvPr id="2" name="Title 1"/>
          <p:cNvSpPr>
            <a:spLocks noGrp="1"/>
          </p:cNvSpPr>
          <p:nvPr>
            <p:ph type="title"/>
          </p:nvPr>
        </p:nvSpPr>
        <p:spPr>
          <a:xfrm>
            <a:off x="1375045" y="2801040"/>
            <a:ext cx="6388563" cy="584775"/>
          </a:xfrm>
          <a:prstGeom prst="rect">
            <a:avLst/>
          </a:prstGeom>
        </p:spPr>
        <p:txBody>
          <a:bodyPr/>
          <a:lstStyle>
            <a:lvl1pPr algn="ctr">
              <a:defRPr sz="3200"/>
            </a:lvl1pPr>
          </a:lstStyle>
          <a:p>
            <a:r>
              <a:rPr lang="en-US" dirty="0"/>
              <a:t>Click to edit Master title style</a:t>
            </a:r>
            <a:endParaRPr lang="en-GB" dirty="0"/>
          </a:p>
        </p:txBody>
      </p:sp>
      <p:sp>
        <p:nvSpPr>
          <p:cNvPr id="6" name="Date Placeholder 5"/>
          <p:cNvSpPr>
            <a:spLocks noGrp="1"/>
          </p:cNvSpPr>
          <p:nvPr>
            <p:ph type="dt" sz="half" idx="10"/>
          </p:nvPr>
        </p:nvSpPr>
        <p:spPr>
          <a:xfrm>
            <a:off x="428625" y="6565900"/>
            <a:ext cx="1296988" cy="260350"/>
          </a:xfrm>
          <a:prstGeom prst="rect">
            <a:avLst/>
          </a:prstGeom>
        </p:spPr>
        <p:txBody>
          <a:bodyPr/>
          <a:lstStyle>
            <a:lvl1pPr>
              <a:defRPr/>
            </a:lvl1pPr>
          </a:lstStyle>
          <a:p>
            <a:pPr fontAlgn="base">
              <a:spcBef>
                <a:spcPct val="0"/>
              </a:spcBef>
              <a:spcAft>
                <a:spcPct val="0"/>
              </a:spcAft>
              <a:defRPr/>
            </a:pPr>
            <a:r>
              <a:rPr lang="en-US">
                <a:solidFill>
                  <a:srgbClr val="000000">
                    <a:lumMod val="65000"/>
                    <a:lumOff val="35000"/>
                  </a:srgbClr>
                </a:solidFill>
              </a:rPr>
              <a:t>Jun-2019</a:t>
            </a:r>
            <a:endParaRPr lang="en-GB" dirty="0">
              <a:solidFill>
                <a:srgbClr val="000000">
                  <a:lumMod val="65000"/>
                  <a:lumOff val="35000"/>
                </a:srgbClr>
              </a:solidFill>
            </a:endParaRPr>
          </a:p>
        </p:txBody>
      </p:sp>
      <p:sp>
        <p:nvSpPr>
          <p:cNvPr id="8" name="Slide Number Placeholder 7"/>
          <p:cNvSpPr>
            <a:spLocks noGrp="1"/>
          </p:cNvSpPr>
          <p:nvPr>
            <p:ph type="sldNum" sz="quarter" idx="12"/>
          </p:nvPr>
        </p:nvSpPr>
        <p:spPr>
          <a:xfrm>
            <a:off x="7569200" y="6527800"/>
            <a:ext cx="1165225" cy="333375"/>
          </a:xfrm>
          <a:prstGeom prst="rect">
            <a:avLst/>
          </a:prstGeom>
        </p:spPr>
        <p:txBody>
          <a:bodyPr/>
          <a:lstStyle/>
          <a:p>
            <a:pPr fontAlgn="base">
              <a:spcBef>
                <a:spcPct val="0"/>
              </a:spcBef>
              <a:spcAft>
                <a:spcPct val="0"/>
              </a:spcAft>
              <a:defRPr/>
            </a:pPr>
            <a:r>
              <a:rPr lang="en-GB" b="1">
                <a:solidFill>
                  <a:srgbClr val="000000">
                    <a:lumMod val="65000"/>
                    <a:lumOff val="35000"/>
                  </a:srgbClr>
                </a:solidFill>
              </a:rPr>
              <a:t> Slide </a:t>
            </a:r>
            <a:fld id="{DD40D7FE-4A1C-4A14-8D76-23A33224EFB9}" type="slidenum">
              <a:rPr lang="en-GB" b="1" smtClean="0">
                <a:solidFill>
                  <a:srgbClr val="000000">
                    <a:lumMod val="65000"/>
                    <a:lumOff val="35000"/>
                  </a:srgbClr>
                </a:solidFill>
              </a:rPr>
              <a:pPr fontAlgn="base">
                <a:spcBef>
                  <a:spcPct val="0"/>
                </a:spcBef>
                <a:spcAft>
                  <a:spcPct val="0"/>
                </a:spcAft>
                <a:defRPr/>
              </a:pPr>
              <a:t>‹#›</a:t>
            </a:fld>
            <a:endParaRPr lang="en-GB" b="1">
              <a:solidFill>
                <a:srgbClr val="000000">
                  <a:lumMod val="65000"/>
                  <a:lumOff val="35000"/>
                </a:srgbClr>
              </a:solidFill>
            </a:endParaRPr>
          </a:p>
        </p:txBody>
      </p:sp>
    </p:spTree>
    <p:extLst>
      <p:ext uri="{BB962C8B-B14F-4D97-AF65-F5344CB8AC3E}">
        <p14:creationId xmlns:p14="http://schemas.microsoft.com/office/powerpoint/2010/main" val="3320821069"/>
      </p:ext>
    </p:extLst>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5D18F-711A-420D-8761-F6657EEDFA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A4275A-473B-400A-9E67-D4FF4D0BC553}"/>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4" name="Footer Placeholder 3">
            <a:extLst>
              <a:ext uri="{FF2B5EF4-FFF2-40B4-BE49-F238E27FC236}">
                <a16:creationId xmlns:a16="http://schemas.microsoft.com/office/drawing/2014/main" id="{E400D53F-CF17-48D6-83E2-C2439E2050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5A6D09-06F2-475C-BB7E-56A292306271}"/>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127180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0A1A48-5325-4B4F-B50A-72973793F77F}"/>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3" name="Footer Placeholder 2">
            <a:extLst>
              <a:ext uri="{FF2B5EF4-FFF2-40B4-BE49-F238E27FC236}">
                <a16:creationId xmlns:a16="http://schemas.microsoft.com/office/drawing/2014/main" id="{11D89682-905C-40EF-B06D-8294BD8FDE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8A83A1-37AC-4C86-8E95-C9F285DA54F6}"/>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3926695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0D01D-4038-4632-9465-1643CCA179B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4A83E85-BCBD-469A-A929-8353F3CEFA4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F24BEA-1FB3-4B0B-9B6F-3E5691B7677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0174099-A7CA-47FF-AEB1-0C90A9CF3C07}"/>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6" name="Footer Placeholder 5">
            <a:extLst>
              <a:ext uri="{FF2B5EF4-FFF2-40B4-BE49-F238E27FC236}">
                <a16:creationId xmlns:a16="http://schemas.microsoft.com/office/drawing/2014/main" id="{F97EFF89-DBC4-4440-91A1-ED1E79805D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89CBDB-08FF-4AF9-983D-BFE2855F3DEA}"/>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1061777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BFF10-59D0-43FC-A997-471DFD241BE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D488764-0169-4FD1-AB13-284E5CC8A7D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DFB9DBC-F437-49C5-A9F4-1C6223E5EE7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E3B31A7-539A-48EE-A732-3203F909D437}"/>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6" name="Footer Placeholder 5">
            <a:extLst>
              <a:ext uri="{FF2B5EF4-FFF2-40B4-BE49-F238E27FC236}">
                <a16:creationId xmlns:a16="http://schemas.microsoft.com/office/drawing/2014/main" id="{7C5A4561-9B9B-4DA7-98F0-2846E51F7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9AFB95-A22A-4528-9845-552EA7C87E13}"/>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1525465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981D5-DCE6-4765-AD87-AC81418063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34581-F23D-402B-8311-4FB119CC11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61D3C-82F8-498C-8FE0-3608C235BB98}"/>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5" name="Footer Placeholder 4">
            <a:extLst>
              <a:ext uri="{FF2B5EF4-FFF2-40B4-BE49-F238E27FC236}">
                <a16:creationId xmlns:a16="http://schemas.microsoft.com/office/drawing/2014/main" id="{4F551445-9A47-4BE6-AB3A-2E78E37B6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A58BD5-BB90-48BA-AF4E-666F382AB35B}"/>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1500598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E49D53-64B4-4162-A384-0AD061A4C11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692555-86B3-4E87-B07C-9AB0E4BD7B6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E21ED6-CDEF-4A47-905C-D14C1B194EDB}"/>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5" name="Footer Placeholder 4">
            <a:extLst>
              <a:ext uri="{FF2B5EF4-FFF2-40B4-BE49-F238E27FC236}">
                <a16:creationId xmlns:a16="http://schemas.microsoft.com/office/drawing/2014/main" id="{13E54142-CEB1-4C9C-AB61-9145AC32A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4FE6B-AFAE-424F-8AAB-504E551E0A2D}"/>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1833884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10"/>
        <p:cNvGrpSpPr/>
        <p:nvPr/>
      </p:nvGrpSpPr>
      <p:grpSpPr>
        <a:xfrm>
          <a:off x="0" y="0"/>
          <a:ext cx="0" cy="0"/>
          <a:chOff x="0" y="0"/>
          <a:chExt cx="0" cy="0"/>
        </a:xfrm>
      </p:grpSpPr>
      <p:sp>
        <p:nvSpPr>
          <p:cNvPr id="11" name="Google Shape;11;p2"/>
          <p:cNvSpPr/>
          <p:nvPr/>
        </p:nvSpPr>
        <p:spPr>
          <a:xfrm>
            <a:off x="0" y="0"/>
            <a:ext cx="9142914" cy="6855696"/>
          </a:xfrm>
          <a:custGeom>
            <a:avLst/>
            <a:gdLst/>
            <a:ahLst/>
            <a:cxnLst/>
            <a:rect l="l" t="t" r="r" b="b"/>
            <a:pathLst>
              <a:path w="10692130" h="7560309" extrusionOk="0">
                <a:moveTo>
                  <a:pt x="0" y="7560005"/>
                </a:moveTo>
                <a:lnTo>
                  <a:pt x="10692003" y="7560005"/>
                </a:lnTo>
                <a:lnTo>
                  <a:pt x="10692003" y="0"/>
                </a:lnTo>
                <a:lnTo>
                  <a:pt x="0" y="0"/>
                </a:lnTo>
                <a:lnTo>
                  <a:pt x="0" y="7560005"/>
                </a:lnTo>
                <a:close/>
              </a:path>
            </a:pathLst>
          </a:custGeom>
          <a:solidFill>
            <a:srgbClr val="418FDE"/>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24" b="0" i="0" u="none" strike="noStrike" cap="none">
                <a:solidFill>
                  <a:schemeClr val="dk1"/>
                </a:solidFill>
                <a:latin typeface="Calibri"/>
                <a:ea typeface="Calibri"/>
                <a:cs typeface="Calibri"/>
                <a:sym typeface="Calibri"/>
              </a:rPr>
              <a:t> </a:t>
            </a:r>
            <a:endParaRPr sz="1224">
              <a:solidFill>
                <a:schemeClr val="dk1"/>
              </a:solidFill>
              <a:latin typeface="Calibri"/>
              <a:ea typeface="Calibri"/>
              <a:cs typeface="Calibri"/>
              <a:sym typeface="Calibri"/>
            </a:endParaRPr>
          </a:p>
        </p:txBody>
      </p:sp>
      <p:sp>
        <p:nvSpPr>
          <p:cNvPr id="12" name="Google Shape;12;p2"/>
          <p:cNvSpPr/>
          <p:nvPr/>
        </p:nvSpPr>
        <p:spPr>
          <a:xfrm rot="10800000" flipH="1">
            <a:off x="3415425" y="3905779"/>
            <a:ext cx="2313150" cy="41458"/>
          </a:xfrm>
          <a:custGeom>
            <a:avLst/>
            <a:gdLst/>
            <a:ahLst/>
            <a:cxnLst/>
            <a:rect l="l" t="t" r="r" b="b"/>
            <a:pathLst>
              <a:path w="1287145" h="120000" extrusionOk="0">
                <a:moveTo>
                  <a:pt x="0" y="0"/>
                </a:moveTo>
                <a:lnTo>
                  <a:pt x="1287005" y="0"/>
                </a:lnTo>
              </a:path>
            </a:pathLst>
          </a:custGeom>
          <a:noFill/>
          <a:ln w="76200" cap="flat" cmpd="sng">
            <a:solidFill>
              <a:srgbClr val="144372"/>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224">
              <a:solidFill>
                <a:schemeClr val="dk1"/>
              </a:solidFill>
              <a:latin typeface="Calibri"/>
              <a:ea typeface="Calibri"/>
              <a:cs typeface="Calibri"/>
              <a:sym typeface="Calibri"/>
            </a:endParaRPr>
          </a:p>
        </p:txBody>
      </p:sp>
      <p:pic>
        <p:nvPicPr>
          <p:cNvPr id="13" name="Google Shape;13;p2"/>
          <p:cNvPicPr preferRelativeResize="0"/>
          <p:nvPr/>
        </p:nvPicPr>
        <p:blipFill rotWithShape="1">
          <a:blip r:embed="rId2">
            <a:alphaModFix/>
          </a:blip>
          <a:srcRect/>
          <a:stretch/>
        </p:blipFill>
        <p:spPr>
          <a:xfrm>
            <a:off x="4267200" y="552473"/>
            <a:ext cx="768756" cy="1218485"/>
          </a:xfrm>
          <a:prstGeom prst="rect">
            <a:avLst/>
          </a:prstGeom>
          <a:noFill/>
          <a:ln>
            <a:noFill/>
          </a:ln>
        </p:spPr>
      </p:pic>
      <p:sp>
        <p:nvSpPr>
          <p:cNvPr id="14" name="Google Shape;14;p2"/>
          <p:cNvSpPr txBox="1">
            <a:spLocks noGrp="1"/>
          </p:cNvSpPr>
          <p:nvPr>
            <p:ph type="body" idx="1"/>
          </p:nvPr>
        </p:nvSpPr>
        <p:spPr>
          <a:xfrm>
            <a:off x="1248884" y="2012487"/>
            <a:ext cx="6483335" cy="1278317"/>
          </a:xfrm>
          <a:prstGeom prst="rect">
            <a:avLst/>
          </a:prstGeom>
          <a:noFill/>
          <a:ln>
            <a:noFill/>
          </a:ln>
        </p:spPr>
        <p:txBody>
          <a:bodyPr spcFirstLastPara="1" wrap="square" lIns="91425" tIns="45700" rIns="91425" bIns="45700" anchor="t" anchorCtr="0"/>
          <a:lstStyle>
            <a:lvl1pPr marL="310942" marR="0" lvl="0" indent="-155471" algn="ctr" rtl="0">
              <a:spcBef>
                <a:spcPts val="0"/>
              </a:spcBef>
              <a:spcAft>
                <a:spcPts val="0"/>
              </a:spcAft>
              <a:buSzPts val="1400"/>
              <a:buNone/>
              <a:defRPr sz="2720" b="1" i="0" u="none" strike="noStrike" cap="none">
                <a:solidFill>
                  <a:schemeClr val="lt1"/>
                </a:solidFill>
                <a:latin typeface="Roboto Slab"/>
                <a:ea typeface="Roboto Slab"/>
                <a:cs typeface="Roboto Slab"/>
                <a:sym typeface="Roboto Slab"/>
              </a:defRPr>
            </a:lvl1pPr>
            <a:lvl2pPr marL="621884" marR="0" lvl="1" indent="-155471" algn="l" rtl="0">
              <a:spcBef>
                <a:spcPts val="0"/>
              </a:spcBef>
              <a:spcAft>
                <a:spcPts val="0"/>
              </a:spcAft>
              <a:buSzPts val="1400"/>
              <a:buNone/>
              <a:defRPr sz="3673" b="0" i="0" u="none" strike="noStrike" cap="none">
                <a:latin typeface="Roboto Slab"/>
                <a:ea typeface="Roboto Slab"/>
                <a:cs typeface="Roboto Slab"/>
                <a:sym typeface="Roboto Slab"/>
              </a:defRPr>
            </a:lvl2pPr>
            <a:lvl3pPr marL="932825" marR="0" lvl="2" indent="-155471" algn="l" rtl="0">
              <a:spcBef>
                <a:spcPts val="0"/>
              </a:spcBef>
              <a:spcAft>
                <a:spcPts val="0"/>
              </a:spcAft>
              <a:buSzPts val="1400"/>
              <a:buNone/>
              <a:defRPr sz="3673" b="0" i="0" u="none" strike="noStrike" cap="none">
                <a:latin typeface="Roboto Slab"/>
                <a:ea typeface="Roboto Slab"/>
                <a:cs typeface="Roboto Slab"/>
                <a:sym typeface="Roboto Slab"/>
              </a:defRPr>
            </a:lvl3pPr>
            <a:lvl4pPr marL="1243767" marR="0" lvl="3" indent="-155471" algn="l" rtl="0">
              <a:spcBef>
                <a:spcPts val="0"/>
              </a:spcBef>
              <a:spcAft>
                <a:spcPts val="0"/>
              </a:spcAft>
              <a:buSzPts val="1400"/>
              <a:buNone/>
              <a:defRPr sz="3673" b="0" i="0" u="none" strike="noStrike" cap="none">
                <a:latin typeface="Roboto Slab"/>
                <a:ea typeface="Roboto Slab"/>
                <a:cs typeface="Roboto Slab"/>
                <a:sym typeface="Roboto Slab"/>
              </a:defRPr>
            </a:lvl4pPr>
            <a:lvl5pPr marL="1554709" marR="0" lvl="4" indent="-155471" algn="l" rtl="0">
              <a:spcBef>
                <a:spcPts val="0"/>
              </a:spcBef>
              <a:spcAft>
                <a:spcPts val="0"/>
              </a:spcAft>
              <a:buSzPts val="1400"/>
              <a:buNone/>
              <a:defRPr sz="3673" b="0" i="0" u="none" strike="noStrike" cap="none">
                <a:latin typeface="Roboto Slab"/>
                <a:ea typeface="Roboto Slab"/>
                <a:cs typeface="Roboto Slab"/>
                <a:sym typeface="Roboto Slab"/>
              </a:defRPr>
            </a:lvl5pPr>
            <a:lvl6pPr marL="1865651" marR="0" lvl="5" indent="-155471" algn="l" rtl="0">
              <a:spcBef>
                <a:spcPts val="0"/>
              </a:spcBef>
              <a:spcAft>
                <a:spcPts val="0"/>
              </a:spcAft>
              <a:buSzPts val="1400"/>
              <a:buNone/>
              <a:defRPr sz="1224" b="0" i="0" u="none" strike="noStrike" cap="none">
                <a:latin typeface="Calibri"/>
                <a:ea typeface="Calibri"/>
                <a:cs typeface="Calibri"/>
                <a:sym typeface="Calibri"/>
              </a:defRPr>
            </a:lvl6pPr>
            <a:lvl7pPr marL="2176592" marR="0" lvl="6" indent="-155471" algn="l" rtl="0">
              <a:spcBef>
                <a:spcPts val="0"/>
              </a:spcBef>
              <a:spcAft>
                <a:spcPts val="0"/>
              </a:spcAft>
              <a:buSzPts val="1400"/>
              <a:buNone/>
              <a:defRPr sz="1224" b="0" i="0" u="none" strike="noStrike" cap="none">
                <a:latin typeface="Calibri"/>
                <a:ea typeface="Calibri"/>
                <a:cs typeface="Calibri"/>
                <a:sym typeface="Calibri"/>
              </a:defRPr>
            </a:lvl7pPr>
            <a:lvl8pPr marL="2487534" marR="0" lvl="7" indent="-155471" algn="l" rtl="0">
              <a:spcBef>
                <a:spcPts val="0"/>
              </a:spcBef>
              <a:spcAft>
                <a:spcPts val="0"/>
              </a:spcAft>
              <a:buSzPts val="1400"/>
              <a:buNone/>
              <a:defRPr sz="1224" b="0" i="0" u="none" strike="noStrike" cap="none">
                <a:latin typeface="Calibri"/>
                <a:ea typeface="Calibri"/>
                <a:cs typeface="Calibri"/>
                <a:sym typeface="Calibri"/>
              </a:defRPr>
            </a:lvl8pPr>
            <a:lvl9pPr marL="2798476" marR="0" lvl="8" indent="-155471" algn="l" rtl="0">
              <a:spcBef>
                <a:spcPts val="0"/>
              </a:spcBef>
              <a:spcAft>
                <a:spcPts val="0"/>
              </a:spcAft>
              <a:buSzPts val="1400"/>
              <a:buNone/>
              <a:defRPr sz="1224" b="0" i="0" u="none" strike="noStrike" cap="none">
                <a:latin typeface="Calibri"/>
                <a:ea typeface="Calibri"/>
                <a:cs typeface="Calibri"/>
                <a:sym typeface="Calibri"/>
              </a:defRPr>
            </a:lvl9pPr>
          </a:lstStyle>
          <a:p>
            <a:endParaRPr/>
          </a:p>
        </p:txBody>
      </p:sp>
      <p:sp>
        <p:nvSpPr>
          <p:cNvPr id="15" name="Google Shape;15;p2"/>
          <p:cNvSpPr txBox="1">
            <a:spLocks noGrp="1"/>
          </p:cNvSpPr>
          <p:nvPr>
            <p:ph type="body" idx="2"/>
          </p:nvPr>
        </p:nvSpPr>
        <p:spPr>
          <a:xfrm>
            <a:off x="1933055" y="4396377"/>
            <a:ext cx="5245311" cy="1278317"/>
          </a:xfrm>
          <a:prstGeom prst="rect">
            <a:avLst/>
          </a:prstGeom>
          <a:noFill/>
          <a:ln>
            <a:noFill/>
          </a:ln>
        </p:spPr>
        <p:txBody>
          <a:bodyPr spcFirstLastPara="1" wrap="square" lIns="91425" tIns="45700" rIns="91425" bIns="45700" anchor="t" anchorCtr="0"/>
          <a:lstStyle>
            <a:lvl1pPr marL="310942" marR="0" lvl="0" indent="-155471" algn="ctr" rtl="0">
              <a:spcBef>
                <a:spcPts val="0"/>
              </a:spcBef>
              <a:spcAft>
                <a:spcPts val="0"/>
              </a:spcAft>
              <a:buSzPts val="1400"/>
              <a:buNone/>
              <a:defRPr sz="1224" b="0" i="0" u="none" strike="noStrike" cap="none">
                <a:solidFill>
                  <a:schemeClr val="lt1"/>
                </a:solidFill>
                <a:latin typeface="Roboto"/>
                <a:ea typeface="Roboto"/>
                <a:cs typeface="Roboto"/>
                <a:sym typeface="Roboto"/>
              </a:defRPr>
            </a:lvl1pPr>
            <a:lvl2pPr marL="621884" marR="0" lvl="1" indent="-155471" algn="l" rtl="0">
              <a:spcBef>
                <a:spcPts val="0"/>
              </a:spcBef>
              <a:spcAft>
                <a:spcPts val="0"/>
              </a:spcAft>
              <a:buSzPts val="1400"/>
              <a:buNone/>
              <a:defRPr sz="1224" b="0" i="0" u="none" strike="noStrike" cap="none">
                <a:solidFill>
                  <a:schemeClr val="lt1"/>
                </a:solidFill>
                <a:latin typeface="Roboto"/>
                <a:ea typeface="Roboto"/>
                <a:cs typeface="Roboto"/>
                <a:sym typeface="Roboto"/>
              </a:defRPr>
            </a:lvl2pPr>
            <a:lvl3pPr marL="932825" marR="0" lvl="2" indent="-155471" algn="l" rtl="0">
              <a:spcBef>
                <a:spcPts val="0"/>
              </a:spcBef>
              <a:spcAft>
                <a:spcPts val="0"/>
              </a:spcAft>
              <a:buSzPts val="1400"/>
              <a:buNone/>
              <a:defRPr sz="1224" b="0" i="0" u="none" strike="noStrike" cap="none">
                <a:solidFill>
                  <a:schemeClr val="lt1"/>
                </a:solidFill>
                <a:latin typeface="Roboto"/>
                <a:ea typeface="Roboto"/>
                <a:cs typeface="Roboto"/>
                <a:sym typeface="Roboto"/>
              </a:defRPr>
            </a:lvl3pPr>
            <a:lvl4pPr marL="1243767" marR="0" lvl="3" indent="-155471" algn="l" rtl="0">
              <a:spcBef>
                <a:spcPts val="0"/>
              </a:spcBef>
              <a:spcAft>
                <a:spcPts val="0"/>
              </a:spcAft>
              <a:buSzPts val="1400"/>
              <a:buNone/>
              <a:defRPr sz="1224" b="0" i="0" u="none" strike="noStrike" cap="none">
                <a:solidFill>
                  <a:schemeClr val="lt1"/>
                </a:solidFill>
                <a:latin typeface="Roboto"/>
                <a:ea typeface="Roboto"/>
                <a:cs typeface="Roboto"/>
                <a:sym typeface="Roboto"/>
              </a:defRPr>
            </a:lvl4pPr>
            <a:lvl5pPr marL="1554709" marR="0" lvl="4" indent="-155471" algn="l" rtl="0">
              <a:spcBef>
                <a:spcPts val="0"/>
              </a:spcBef>
              <a:spcAft>
                <a:spcPts val="0"/>
              </a:spcAft>
              <a:buSzPts val="1400"/>
              <a:buNone/>
              <a:defRPr sz="1224" b="0" i="0" u="none" strike="noStrike" cap="none">
                <a:solidFill>
                  <a:schemeClr val="lt1"/>
                </a:solidFill>
                <a:latin typeface="Roboto"/>
                <a:ea typeface="Roboto"/>
                <a:cs typeface="Roboto"/>
                <a:sym typeface="Roboto"/>
              </a:defRPr>
            </a:lvl5pPr>
            <a:lvl6pPr marL="1865651" marR="0" lvl="5" indent="-155471" algn="l" rtl="0">
              <a:spcBef>
                <a:spcPts val="0"/>
              </a:spcBef>
              <a:spcAft>
                <a:spcPts val="0"/>
              </a:spcAft>
              <a:buSzPts val="1400"/>
              <a:buNone/>
              <a:defRPr sz="1224" b="0" i="0" u="none" strike="noStrike" cap="none">
                <a:latin typeface="Calibri"/>
                <a:ea typeface="Calibri"/>
                <a:cs typeface="Calibri"/>
                <a:sym typeface="Calibri"/>
              </a:defRPr>
            </a:lvl6pPr>
            <a:lvl7pPr marL="2176592" marR="0" lvl="6" indent="-155471" algn="l" rtl="0">
              <a:spcBef>
                <a:spcPts val="0"/>
              </a:spcBef>
              <a:spcAft>
                <a:spcPts val="0"/>
              </a:spcAft>
              <a:buSzPts val="1400"/>
              <a:buNone/>
              <a:defRPr sz="1224" b="0" i="0" u="none" strike="noStrike" cap="none">
                <a:latin typeface="Calibri"/>
                <a:ea typeface="Calibri"/>
                <a:cs typeface="Calibri"/>
                <a:sym typeface="Calibri"/>
              </a:defRPr>
            </a:lvl7pPr>
            <a:lvl8pPr marL="2487534" marR="0" lvl="7" indent="-155471" algn="l" rtl="0">
              <a:spcBef>
                <a:spcPts val="0"/>
              </a:spcBef>
              <a:spcAft>
                <a:spcPts val="0"/>
              </a:spcAft>
              <a:buSzPts val="1400"/>
              <a:buNone/>
              <a:defRPr sz="1224" b="0" i="0" u="none" strike="noStrike" cap="none">
                <a:latin typeface="Calibri"/>
                <a:ea typeface="Calibri"/>
                <a:cs typeface="Calibri"/>
                <a:sym typeface="Calibri"/>
              </a:defRPr>
            </a:lvl8pPr>
            <a:lvl9pPr marL="2798476" marR="0" lvl="8" indent="-155471" algn="l" rtl="0">
              <a:spcBef>
                <a:spcPts val="0"/>
              </a:spcBef>
              <a:spcAft>
                <a:spcPts val="0"/>
              </a:spcAft>
              <a:buSzPts val="1400"/>
              <a:buNone/>
              <a:defRPr sz="1224" b="0" i="0" u="none" strike="noStrike" cap="none">
                <a:latin typeface="Calibri"/>
                <a:ea typeface="Calibri"/>
                <a:cs typeface="Calibri"/>
                <a:sym typeface="Calibri"/>
              </a:defRPr>
            </a:lvl9pPr>
          </a:lstStyle>
          <a:p>
            <a:endParaRPr/>
          </a:p>
        </p:txBody>
      </p:sp>
    </p:spTree>
    <p:extLst>
      <p:ext uri="{BB962C8B-B14F-4D97-AF65-F5344CB8AC3E}">
        <p14:creationId xmlns:p14="http://schemas.microsoft.com/office/powerpoint/2010/main" val="2599084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99746" name="Rectangle 2"/>
          <p:cNvSpPr>
            <a:spLocks noChangeArrowheads="1"/>
          </p:cNvSpPr>
          <p:nvPr userDrawn="1"/>
        </p:nvSpPr>
        <p:spPr bwMode="auto">
          <a:xfrm>
            <a:off x="0" y="0"/>
            <a:ext cx="9144000" cy="781050"/>
          </a:xfrm>
          <a:prstGeom prst="rect">
            <a:avLst/>
          </a:prstGeom>
          <a:noFill/>
          <a:ln w="9525">
            <a:noFill/>
            <a:miter lim="800000"/>
            <a:headEnd/>
            <a:tailEnd/>
          </a:ln>
          <a:effectLst/>
        </p:spPr>
        <p:txBody>
          <a:bodyPr wrap="none" anchor="ctr"/>
          <a:lstStyle/>
          <a:p>
            <a:pPr algn="ctr" fontAlgn="base">
              <a:spcBef>
                <a:spcPct val="0"/>
              </a:spcBef>
              <a:spcAft>
                <a:spcPct val="0"/>
              </a:spcAft>
            </a:pPr>
            <a:endParaRPr lang="en-US">
              <a:solidFill>
                <a:srgbClr val="000000"/>
              </a:solidFill>
            </a:endParaRPr>
          </a:p>
        </p:txBody>
      </p:sp>
      <p:sp>
        <p:nvSpPr>
          <p:cNvPr id="799748" name="Rectangle 4"/>
          <p:cNvSpPr>
            <a:spLocks noGrp="1" noChangeArrowheads="1"/>
          </p:cNvSpPr>
          <p:nvPr>
            <p:ph type="subTitle" sz="quarter" idx="1"/>
          </p:nvPr>
        </p:nvSpPr>
        <p:spPr>
          <a:xfrm>
            <a:off x="1371600" y="3429000"/>
            <a:ext cx="6400800" cy="387798"/>
          </a:xfrm>
          <a:prstGeom prst="rect">
            <a:avLst/>
          </a:prstGeom>
        </p:spPr>
        <p:txBody>
          <a:bodyPr/>
          <a:lstStyle>
            <a:lvl1pPr marL="0" indent="0" algn="ctr">
              <a:spcBef>
                <a:spcPct val="0"/>
              </a:spcBef>
              <a:buFontTx/>
              <a:buNone/>
              <a:defRPr sz="1600" b="1">
                <a:solidFill>
                  <a:schemeClr val="hlink"/>
                </a:solidFill>
              </a:defRPr>
            </a:lvl1pPr>
          </a:lstStyle>
          <a:p>
            <a:r>
              <a:rPr lang="en-US" dirty="0"/>
              <a:t>Click to edit Master subtitle style</a:t>
            </a:r>
            <a:endParaRPr lang="en-GB" dirty="0"/>
          </a:p>
        </p:txBody>
      </p:sp>
      <p:sp>
        <p:nvSpPr>
          <p:cNvPr id="799749" name="Line 5"/>
          <p:cNvSpPr>
            <a:spLocks noChangeShapeType="1"/>
          </p:cNvSpPr>
          <p:nvPr/>
        </p:nvSpPr>
        <p:spPr bwMode="auto">
          <a:xfrm>
            <a:off x="0" y="787400"/>
            <a:ext cx="91440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GB" sz="1400" b="1">
              <a:solidFill>
                <a:srgbClr val="000000"/>
              </a:solidFill>
            </a:endParaRPr>
          </a:p>
        </p:txBody>
      </p:sp>
      <p:sp>
        <p:nvSpPr>
          <p:cNvPr id="14" name="Line 9"/>
          <p:cNvSpPr>
            <a:spLocks noChangeShapeType="1"/>
          </p:cNvSpPr>
          <p:nvPr userDrawn="1"/>
        </p:nvSpPr>
        <p:spPr bwMode="auto">
          <a:xfrm>
            <a:off x="0" y="6527800"/>
            <a:ext cx="91440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GB" sz="1400" b="1">
              <a:solidFill>
                <a:srgbClr val="000000"/>
              </a:solidFill>
            </a:endParaRPr>
          </a:p>
        </p:txBody>
      </p:sp>
      <p:sp>
        <p:nvSpPr>
          <p:cNvPr id="2" name="Title 1"/>
          <p:cNvSpPr>
            <a:spLocks noGrp="1"/>
          </p:cNvSpPr>
          <p:nvPr>
            <p:ph type="title"/>
          </p:nvPr>
        </p:nvSpPr>
        <p:spPr>
          <a:xfrm>
            <a:off x="1375045" y="2801040"/>
            <a:ext cx="6388563" cy="584775"/>
          </a:xfrm>
          <a:prstGeom prst="rect">
            <a:avLst/>
          </a:prstGeom>
        </p:spPr>
        <p:txBody>
          <a:bodyPr/>
          <a:lstStyle>
            <a:lvl1pPr algn="ctr">
              <a:defRPr sz="3200"/>
            </a:lvl1pPr>
          </a:lstStyle>
          <a:p>
            <a:r>
              <a:rPr lang="en-US" dirty="0"/>
              <a:t>Click to edit Master title style</a:t>
            </a:r>
            <a:endParaRPr lang="en-GB" dirty="0"/>
          </a:p>
        </p:txBody>
      </p:sp>
      <p:sp>
        <p:nvSpPr>
          <p:cNvPr id="6" name="Date Placeholder 5"/>
          <p:cNvSpPr>
            <a:spLocks noGrp="1"/>
          </p:cNvSpPr>
          <p:nvPr>
            <p:ph type="dt" sz="half" idx="10"/>
          </p:nvPr>
        </p:nvSpPr>
        <p:spPr>
          <a:xfrm>
            <a:off x="428625" y="6565900"/>
            <a:ext cx="1296988" cy="260350"/>
          </a:xfrm>
          <a:prstGeom prst="rect">
            <a:avLst/>
          </a:prstGeom>
        </p:spPr>
        <p:txBody>
          <a:bodyPr/>
          <a:lstStyle>
            <a:lvl1pPr>
              <a:defRPr/>
            </a:lvl1pPr>
          </a:lstStyle>
          <a:p>
            <a:pPr fontAlgn="base">
              <a:spcBef>
                <a:spcPct val="0"/>
              </a:spcBef>
              <a:spcAft>
                <a:spcPct val="0"/>
              </a:spcAft>
              <a:defRPr/>
            </a:pPr>
            <a:r>
              <a:rPr lang="en-US">
                <a:solidFill>
                  <a:srgbClr val="000000">
                    <a:lumMod val="65000"/>
                    <a:lumOff val="35000"/>
                  </a:srgbClr>
                </a:solidFill>
              </a:rPr>
              <a:t>Jun-2019</a:t>
            </a:r>
            <a:endParaRPr lang="en-GB" dirty="0">
              <a:solidFill>
                <a:srgbClr val="000000">
                  <a:lumMod val="65000"/>
                  <a:lumOff val="35000"/>
                </a:srgbClr>
              </a:solidFill>
            </a:endParaRPr>
          </a:p>
        </p:txBody>
      </p:sp>
      <p:sp>
        <p:nvSpPr>
          <p:cNvPr id="8" name="Slide Number Placeholder 7"/>
          <p:cNvSpPr>
            <a:spLocks noGrp="1"/>
          </p:cNvSpPr>
          <p:nvPr>
            <p:ph type="sldNum" sz="quarter" idx="12"/>
          </p:nvPr>
        </p:nvSpPr>
        <p:spPr/>
        <p:txBody>
          <a:bodyPr/>
          <a:lstStyle/>
          <a:p>
            <a:pPr fontAlgn="base">
              <a:spcBef>
                <a:spcPct val="0"/>
              </a:spcBef>
              <a:spcAft>
                <a:spcPct val="0"/>
              </a:spcAft>
              <a:defRPr/>
            </a:pPr>
            <a:r>
              <a:rPr lang="en-GB" b="1">
                <a:solidFill>
                  <a:srgbClr val="000000">
                    <a:lumMod val="65000"/>
                    <a:lumOff val="35000"/>
                  </a:srgbClr>
                </a:solidFill>
              </a:rPr>
              <a:t> Slide </a:t>
            </a:r>
            <a:fld id="{DD40D7FE-4A1C-4A14-8D76-23A33224EFB9}" type="slidenum">
              <a:rPr lang="en-GB" b="1" smtClean="0">
                <a:solidFill>
                  <a:srgbClr val="000000">
                    <a:lumMod val="65000"/>
                    <a:lumOff val="35000"/>
                  </a:srgbClr>
                </a:solidFill>
              </a:rPr>
              <a:pPr fontAlgn="base">
                <a:spcBef>
                  <a:spcPct val="0"/>
                </a:spcBef>
                <a:spcAft>
                  <a:spcPct val="0"/>
                </a:spcAft>
                <a:defRPr/>
              </a:pPr>
              <a:t>‹#›</a:t>
            </a:fld>
            <a:endParaRPr lang="en-GB" b="1">
              <a:solidFill>
                <a:srgbClr val="000000">
                  <a:lumMod val="65000"/>
                  <a:lumOff val="35000"/>
                </a:srgbClr>
              </a:solidFill>
            </a:endParaRPr>
          </a:p>
        </p:txBody>
      </p:sp>
    </p:spTree>
    <p:extLst>
      <p:ext uri="{BB962C8B-B14F-4D97-AF65-F5344CB8AC3E}">
        <p14:creationId xmlns:p14="http://schemas.microsoft.com/office/powerpoint/2010/main" val="1381768112"/>
      </p:ext>
    </p:extLst>
  </p:cSld>
  <p:clrMapOvr>
    <a:masterClrMapping/>
  </p:clrMapOvr>
  <p:transition>
    <p:randomBa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963613"/>
            <a:ext cx="8231187" cy="519112"/>
          </a:xfrm>
          <a:prstGeom prst="rect">
            <a:avLst/>
          </a:prstGeom>
        </p:spPr>
        <p:txBody>
          <a:bodyPr/>
          <a:lstStyle/>
          <a:p>
            <a:r>
              <a:rPr lang="en-US" dirty="0"/>
              <a:t>Click to edit Master title style</a:t>
            </a:r>
            <a:endParaRPr lang="en-GB" dirty="0"/>
          </a:p>
        </p:txBody>
      </p:sp>
      <p:sp>
        <p:nvSpPr>
          <p:cNvPr id="13" name="Text Placeholder 12"/>
          <p:cNvSpPr>
            <a:spLocks noGrp="1"/>
          </p:cNvSpPr>
          <p:nvPr>
            <p:ph type="body" sz="quarter" idx="13"/>
          </p:nvPr>
        </p:nvSpPr>
        <p:spPr>
          <a:xfrm>
            <a:off x="423065" y="2320776"/>
            <a:ext cx="8254209" cy="10064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35000"/>
              </a:spcBef>
              <a:spcAft>
                <a:spcPct val="0"/>
              </a:spcAft>
              <a:buClr>
                <a:schemeClr val="tx1"/>
              </a:buClr>
              <a:defRPr lang="en-US" smtClean="0">
                <a:solidFill>
                  <a:schemeClr val="tx1"/>
                </a:solidFill>
                <a:latin typeface="+mn-lt"/>
                <a:ea typeface="+mn-ea"/>
                <a:cs typeface="+mn-cs"/>
              </a:defRPr>
            </a:lvl1pPr>
            <a:lvl2pPr algn="l" rtl="0" fontAlgn="base">
              <a:spcBef>
                <a:spcPct val="35000"/>
              </a:spcBef>
              <a:spcAft>
                <a:spcPct val="0"/>
              </a:spcAft>
              <a:buClr>
                <a:schemeClr val="tx1"/>
              </a:buClr>
              <a:defRPr lang="en-US" smtClean="0">
                <a:solidFill>
                  <a:schemeClr val="tx1"/>
                </a:solidFill>
                <a:latin typeface="+mn-lt"/>
                <a:ea typeface="+mn-ea"/>
                <a:cs typeface="+mn-cs"/>
              </a:defRPr>
            </a:lvl2pPr>
            <a:lvl3pPr algn="l" rtl="0" fontAlgn="base">
              <a:spcBef>
                <a:spcPct val="35000"/>
              </a:spcBef>
              <a:spcAft>
                <a:spcPct val="0"/>
              </a:spcAft>
              <a:buClr>
                <a:schemeClr val="tx1"/>
              </a:buClr>
              <a:defRPr lang="en-US" smtClean="0">
                <a:solidFill>
                  <a:schemeClr val="tx1"/>
                </a:solidFill>
                <a:latin typeface="+mn-lt"/>
                <a:ea typeface="+mn-ea"/>
                <a:cs typeface="+mn-cs"/>
              </a:defRPr>
            </a:lvl3pPr>
            <a:lvl4pPr algn="l" rtl="0" fontAlgn="base">
              <a:spcBef>
                <a:spcPct val="35000"/>
              </a:spcBef>
              <a:spcAft>
                <a:spcPct val="0"/>
              </a:spcAft>
              <a:buClr>
                <a:schemeClr val="tx1"/>
              </a:buClr>
              <a:defRPr lang="en-US" smtClean="0">
                <a:solidFill>
                  <a:schemeClr val="tx1"/>
                </a:solidFill>
                <a:latin typeface="+mn-lt"/>
                <a:ea typeface="+mn-ea"/>
                <a:cs typeface="+mn-cs"/>
              </a:defRPr>
            </a:lvl4pPr>
            <a:lvl5pPr algn="l" rtl="0" fontAlgn="base">
              <a:spcBef>
                <a:spcPct val="35000"/>
              </a:spcBef>
              <a:spcAft>
                <a:spcPct val="0"/>
              </a:spcAft>
              <a:buClr>
                <a:schemeClr val="tx1"/>
              </a:buClr>
              <a:defRPr lang="en-GB" dirty="0" smtClean="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4"/>
          </p:nvPr>
        </p:nvSpPr>
        <p:spPr>
          <a:xfrm>
            <a:off x="428625" y="6565900"/>
            <a:ext cx="1296988" cy="260350"/>
          </a:xfrm>
          <a:prstGeom prst="rect">
            <a:avLst/>
          </a:prstGeom>
        </p:spPr>
        <p:txBody>
          <a:bodyPr/>
          <a:lstStyle/>
          <a:p>
            <a:pPr fontAlgn="base">
              <a:spcBef>
                <a:spcPct val="0"/>
              </a:spcBef>
              <a:spcAft>
                <a:spcPct val="0"/>
              </a:spcAft>
              <a:defRPr/>
            </a:pPr>
            <a:r>
              <a:rPr lang="en-US">
                <a:solidFill>
                  <a:srgbClr val="000000">
                    <a:lumMod val="65000"/>
                    <a:lumOff val="35000"/>
                  </a:srgbClr>
                </a:solidFill>
              </a:rPr>
              <a:t>Jun-2019</a:t>
            </a:r>
            <a:endParaRPr lang="en-GB" dirty="0">
              <a:solidFill>
                <a:srgbClr val="000000">
                  <a:lumMod val="65000"/>
                  <a:lumOff val="35000"/>
                </a:srgbClr>
              </a:solidFill>
            </a:endParaRPr>
          </a:p>
        </p:txBody>
      </p:sp>
      <p:sp>
        <p:nvSpPr>
          <p:cNvPr id="7" name="Slide Number Placeholder 6"/>
          <p:cNvSpPr>
            <a:spLocks noGrp="1"/>
          </p:cNvSpPr>
          <p:nvPr>
            <p:ph type="sldNum" sz="quarter" idx="15"/>
          </p:nvPr>
        </p:nvSpPr>
        <p:spPr/>
        <p:txBody>
          <a:bodyPr/>
          <a:lstStyle/>
          <a:p>
            <a:pPr fontAlgn="base">
              <a:spcBef>
                <a:spcPct val="0"/>
              </a:spcBef>
              <a:spcAft>
                <a:spcPct val="0"/>
              </a:spcAft>
              <a:defRPr/>
            </a:pPr>
            <a:r>
              <a:rPr lang="en-GB" b="1">
                <a:solidFill>
                  <a:srgbClr val="000000">
                    <a:lumMod val="65000"/>
                    <a:lumOff val="35000"/>
                  </a:srgbClr>
                </a:solidFill>
              </a:rPr>
              <a:t> Slide </a:t>
            </a:r>
            <a:fld id="{DD40D7FE-4A1C-4A14-8D76-23A33224EFB9}" type="slidenum">
              <a:rPr lang="en-GB" b="1" smtClean="0">
                <a:solidFill>
                  <a:srgbClr val="000000">
                    <a:lumMod val="65000"/>
                    <a:lumOff val="35000"/>
                  </a:srgbClr>
                </a:solidFill>
              </a:rPr>
              <a:pPr fontAlgn="base">
                <a:spcBef>
                  <a:spcPct val="0"/>
                </a:spcBef>
                <a:spcAft>
                  <a:spcPct val="0"/>
                </a:spcAft>
                <a:defRPr/>
              </a:pPr>
              <a:t>‹#›</a:t>
            </a:fld>
            <a:endParaRPr lang="en-GB" b="1">
              <a:solidFill>
                <a:srgbClr val="000000">
                  <a:lumMod val="65000"/>
                  <a:lumOff val="35000"/>
                </a:srgbClr>
              </a:solidFill>
            </a:endParaRPr>
          </a:p>
        </p:txBody>
      </p:sp>
    </p:spTree>
    <p:extLst>
      <p:ext uri="{BB962C8B-B14F-4D97-AF65-F5344CB8AC3E}">
        <p14:creationId xmlns:p14="http://schemas.microsoft.com/office/powerpoint/2010/main" val="3472977642"/>
      </p:ext>
    </p:extLst>
  </p:cSld>
  <p:clrMapOvr>
    <a:masterClrMapping/>
  </p:clrMapOvr>
  <p:transition>
    <p:randomBa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a:xfrm>
            <a:off x="428625" y="1828800"/>
            <a:ext cx="8220075" cy="365125"/>
          </a:xfrm>
          <a:prstGeom prst="rect">
            <a:avLst/>
          </a:prstGeom>
        </p:spPr>
        <p:txBody>
          <a:bodyPr/>
          <a:lstStyle>
            <a:lvl1pPr marL="0" indent="0">
              <a:buNone/>
              <a:defRPr b="1"/>
            </a:lvl1pPr>
          </a:lstStyle>
          <a:p>
            <a:pPr lvl="0"/>
            <a:r>
              <a:rPr lang="en-US" dirty="0"/>
              <a:t>Click to edit Master text styles</a:t>
            </a:r>
            <a:endParaRPr lang="en-GB" dirty="0"/>
          </a:p>
        </p:txBody>
      </p:sp>
      <p:sp>
        <p:nvSpPr>
          <p:cNvPr id="2" name="Title 1"/>
          <p:cNvSpPr>
            <a:spLocks noGrp="1"/>
          </p:cNvSpPr>
          <p:nvPr>
            <p:ph type="title"/>
          </p:nvPr>
        </p:nvSpPr>
        <p:spPr>
          <a:xfrm>
            <a:off x="417513" y="963613"/>
            <a:ext cx="8231187" cy="519112"/>
          </a:xfrm>
          <a:prstGeom prst="rect">
            <a:avLst/>
          </a:prstGeom>
        </p:spPr>
        <p:txBody>
          <a:bodyPr/>
          <a:lstStyle/>
          <a:p>
            <a:r>
              <a:rPr lang="en-US" dirty="0"/>
              <a:t>Click to edit Master title style</a:t>
            </a:r>
            <a:endParaRPr lang="en-GB" dirty="0"/>
          </a:p>
        </p:txBody>
      </p:sp>
      <p:sp>
        <p:nvSpPr>
          <p:cNvPr id="13" name="Text Placeholder 12"/>
          <p:cNvSpPr>
            <a:spLocks noGrp="1"/>
          </p:cNvSpPr>
          <p:nvPr>
            <p:ph type="body" sz="quarter" idx="13"/>
          </p:nvPr>
        </p:nvSpPr>
        <p:spPr>
          <a:xfrm>
            <a:off x="423065" y="2320776"/>
            <a:ext cx="8254209" cy="10064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35000"/>
              </a:spcBef>
              <a:spcAft>
                <a:spcPct val="0"/>
              </a:spcAft>
              <a:buClr>
                <a:schemeClr val="tx1"/>
              </a:buClr>
              <a:defRPr lang="en-US" smtClean="0">
                <a:solidFill>
                  <a:schemeClr val="tx1"/>
                </a:solidFill>
                <a:latin typeface="+mn-lt"/>
                <a:ea typeface="+mn-ea"/>
                <a:cs typeface="+mn-cs"/>
              </a:defRPr>
            </a:lvl1pPr>
            <a:lvl2pPr algn="l" rtl="0" fontAlgn="base">
              <a:spcBef>
                <a:spcPct val="35000"/>
              </a:spcBef>
              <a:spcAft>
                <a:spcPct val="0"/>
              </a:spcAft>
              <a:buClr>
                <a:schemeClr val="tx1"/>
              </a:buClr>
              <a:defRPr lang="en-US" smtClean="0">
                <a:solidFill>
                  <a:schemeClr val="tx1"/>
                </a:solidFill>
                <a:latin typeface="+mn-lt"/>
                <a:ea typeface="+mn-ea"/>
                <a:cs typeface="+mn-cs"/>
              </a:defRPr>
            </a:lvl2pPr>
            <a:lvl3pPr algn="l" rtl="0" fontAlgn="base">
              <a:spcBef>
                <a:spcPct val="35000"/>
              </a:spcBef>
              <a:spcAft>
                <a:spcPct val="0"/>
              </a:spcAft>
              <a:buClr>
                <a:schemeClr val="tx1"/>
              </a:buClr>
              <a:defRPr lang="en-US" smtClean="0">
                <a:solidFill>
                  <a:schemeClr val="tx1"/>
                </a:solidFill>
                <a:latin typeface="+mn-lt"/>
                <a:ea typeface="+mn-ea"/>
                <a:cs typeface="+mn-cs"/>
              </a:defRPr>
            </a:lvl3pPr>
            <a:lvl4pPr algn="l" rtl="0" fontAlgn="base">
              <a:spcBef>
                <a:spcPct val="35000"/>
              </a:spcBef>
              <a:spcAft>
                <a:spcPct val="0"/>
              </a:spcAft>
              <a:buClr>
                <a:schemeClr val="tx1"/>
              </a:buClr>
              <a:defRPr lang="en-US" smtClean="0">
                <a:solidFill>
                  <a:schemeClr val="tx1"/>
                </a:solidFill>
                <a:latin typeface="+mn-lt"/>
                <a:ea typeface="+mn-ea"/>
                <a:cs typeface="+mn-cs"/>
              </a:defRPr>
            </a:lvl4pPr>
            <a:lvl5pPr algn="l" rtl="0" fontAlgn="base">
              <a:spcBef>
                <a:spcPct val="35000"/>
              </a:spcBef>
              <a:spcAft>
                <a:spcPct val="0"/>
              </a:spcAft>
              <a:buClr>
                <a:schemeClr val="tx1"/>
              </a:buClr>
              <a:defRPr lang="en-GB" dirty="0" smtClean="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p:txBody>
      </p:sp>
      <p:sp>
        <p:nvSpPr>
          <p:cNvPr id="5" name="Date Placeholder 4"/>
          <p:cNvSpPr>
            <a:spLocks noGrp="1"/>
          </p:cNvSpPr>
          <p:nvPr>
            <p:ph type="dt" sz="half" idx="14"/>
          </p:nvPr>
        </p:nvSpPr>
        <p:spPr>
          <a:xfrm>
            <a:off x="428625" y="6565900"/>
            <a:ext cx="1296988" cy="260350"/>
          </a:xfrm>
          <a:prstGeom prst="rect">
            <a:avLst/>
          </a:prstGeom>
        </p:spPr>
        <p:txBody>
          <a:bodyPr/>
          <a:lstStyle/>
          <a:p>
            <a:pPr fontAlgn="base">
              <a:spcBef>
                <a:spcPct val="0"/>
              </a:spcBef>
              <a:spcAft>
                <a:spcPct val="0"/>
              </a:spcAft>
              <a:defRPr/>
            </a:pPr>
            <a:r>
              <a:rPr lang="en-US">
                <a:solidFill>
                  <a:srgbClr val="000000">
                    <a:lumMod val="65000"/>
                    <a:lumOff val="35000"/>
                  </a:srgbClr>
                </a:solidFill>
              </a:rPr>
              <a:t>Jun-2019</a:t>
            </a:r>
            <a:endParaRPr lang="en-GB" dirty="0">
              <a:solidFill>
                <a:srgbClr val="000000">
                  <a:lumMod val="65000"/>
                  <a:lumOff val="35000"/>
                </a:srgbClr>
              </a:solidFill>
            </a:endParaRPr>
          </a:p>
        </p:txBody>
      </p:sp>
      <p:sp>
        <p:nvSpPr>
          <p:cNvPr id="7" name="Slide Number Placeholder 6"/>
          <p:cNvSpPr>
            <a:spLocks noGrp="1"/>
          </p:cNvSpPr>
          <p:nvPr>
            <p:ph type="sldNum" sz="quarter" idx="15"/>
          </p:nvPr>
        </p:nvSpPr>
        <p:spPr/>
        <p:txBody>
          <a:bodyPr/>
          <a:lstStyle/>
          <a:p>
            <a:pPr fontAlgn="base">
              <a:spcBef>
                <a:spcPct val="0"/>
              </a:spcBef>
              <a:spcAft>
                <a:spcPct val="0"/>
              </a:spcAft>
              <a:defRPr/>
            </a:pPr>
            <a:r>
              <a:rPr lang="en-GB" b="1">
                <a:solidFill>
                  <a:srgbClr val="000000">
                    <a:lumMod val="65000"/>
                    <a:lumOff val="35000"/>
                  </a:srgbClr>
                </a:solidFill>
              </a:rPr>
              <a:t> Slide </a:t>
            </a:r>
            <a:fld id="{DD40D7FE-4A1C-4A14-8D76-23A33224EFB9}" type="slidenum">
              <a:rPr lang="en-GB" b="1" smtClean="0">
                <a:solidFill>
                  <a:srgbClr val="000000">
                    <a:lumMod val="65000"/>
                    <a:lumOff val="35000"/>
                  </a:srgbClr>
                </a:solidFill>
              </a:rPr>
              <a:pPr fontAlgn="base">
                <a:spcBef>
                  <a:spcPct val="0"/>
                </a:spcBef>
                <a:spcAft>
                  <a:spcPct val="0"/>
                </a:spcAft>
                <a:defRPr/>
              </a:pPr>
              <a:t>‹#›</a:t>
            </a:fld>
            <a:endParaRPr lang="en-GB" b="1">
              <a:solidFill>
                <a:srgbClr val="000000">
                  <a:lumMod val="65000"/>
                  <a:lumOff val="35000"/>
                </a:srgbClr>
              </a:solidFill>
            </a:endParaRPr>
          </a:p>
        </p:txBody>
      </p:sp>
      <p:sp>
        <p:nvSpPr>
          <p:cNvPr id="6" name="Line 5"/>
          <p:cNvSpPr>
            <a:spLocks noChangeShapeType="1"/>
          </p:cNvSpPr>
          <p:nvPr userDrawn="1"/>
        </p:nvSpPr>
        <p:spPr bwMode="auto">
          <a:xfrm>
            <a:off x="520700" y="2204435"/>
            <a:ext cx="8129588" cy="0"/>
          </a:xfrm>
          <a:prstGeom prst="line">
            <a:avLst/>
          </a:prstGeom>
          <a:noFill/>
          <a:ln w="28575">
            <a:solidFill>
              <a:srgbClr val="3668A0"/>
            </a:solidFill>
            <a:round/>
            <a:headEnd/>
            <a:tailEnd type="none" w="lg" len="med"/>
          </a:ln>
          <a:effectLst/>
        </p:spPr>
        <p:txBody>
          <a:bodyPr/>
          <a:lstStyle/>
          <a:p>
            <a:endParaRPr lang="en-GB"/>
          </a:p>
        </p:txBody>
      </p:sp>
    </p:spTree>
    <p:extLst>
      <p:ext uri="{BB962C8B-B14F-4D97-AF65-F5344CB8AC3E}">
        <p14:creationId xmlns:p14="http://schemas.microsoft.com/office/powerpoint/2010/main" val="2420540088"/>
      </p:ext>
    </p:extLst>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963613"/>
            <a:ext cx="8231187" cy="519112"/>
          </a:xfrm>
          <a:prstGeom prst="rect">
            <a:avLst/>
          </a:prstGeom>
        </p:spPr>
        <p:txBody>
          <a:bodyPr/>
          <a:lstStyle/>
          <a:p>
            <a:r>
              <a:rPr lang="en-US" dirty="0"/>
              <a:t>Click to edit Master title style</a:t>
            </a:r>
            <a:endParaRPr lang="en-GB" dirty="0"/>
          </a:p>
        </p:txBody>
      </p:sp>
      <p:sp>
        <p:nvSpPr>
          <p:cNvPr id="13" name="Text Placeholder 12"/>
          <p:cNvSpPr>
            <a:spLocks noGrp="1"/>
          </p:cNvSpPr>
          <p:nvPr>
            <p:ph type="body" sz="quarter" idx="13"/>
          </p:nvPr>
        </p:nvSpPr>
        <p:spPr>
          <a:xfrm>
            <a:off x="423065" y="2320776"/>
            <a:ext cx="8254209" cy="10064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35000"/>
              </a:spcBef>
              <a:spcAft>
                <a:spcPct val="0"/>
              </a:spcAft>
              <a:buClr>
                <a:schemeClr val="tx1"/>
              </a:buClr>
              <a:defRPr lang="en-US" smtClean="0">
                <a:solidFill>
                  <a:schemeClr val="tx1"/>
                </a:solidFill>
                <a:latin typeface="+mn-lt"/>
                <a:ea typeface="+mn-ea"/>
                <a:cs typeface="+mn-cs"/>
              </a:defRPr>
            </a:lvl1pPr>
            <a:lvl2pPr algn="l" rtl="0" fontAlgn="base">
              <a:spcBef>
                <a:spcPct val="35000"/>
              </a:spcBef>
              <a:spcAft>
                <a:spcPct val="0"/>
              </a:spcAft>
              <a:buClr>
                <a:schemeClr val="tx1"/>
              </a:buClr>
              <a:defRPr lang="en-US" smtClean="0">
                <a:solidFill>
                  <a:schemeClr val="tx1"/>
                </a:solidFill>
                <a:latin typeface="+mn-lt"/>
                <a:ea typeface="+mn-ea"/>
                <a:cs typeface="+mn-cs"/>
              </a:defRPr>
            </a:lvl2pPr>
            <a:lvl3pPr algn="l" rtl="0" fontAlgn="base">
              <a:spcBef>
                <a:spcPct val="35000"/>
              </a:spcBef>
              <a:spcAft>
                <a:spcPct val="0"/>
              </a:spcAft>
              <a:buClr>
                <a:schemeClr val="tx1"/>
              </a:buClr>
              <a:defRPr lang="en-US" smtClean="0">
                <a:solidFill>
                  <a:schemeClr val="tx1"/>
                </a:solidFill>
                <a:latin typeface="+mn-lt"/>
                <a:ea typeface="+mn-ea"/>
                <a:cs typeface="+mn-cs"/>
              </a:defRPr>
            </a:lvl3pPr>
            <a:lvl4pPr algn="l" rtl="0" fontAlgn="base">
              <a:spcBef>
                <a:spcPct val="35000"/>
              </a:spcBef>
              <a:spcAft>
                <a:spcPct val="0"/>
              </a:spcAft>
              <a:buClr>
                <a:schemeClr val="tx1"/>
              </a:buClr>
              <a:defRPr lang="en-US" smtClean="0">
                <a:solidFill>
                  <a:schemeClr val="tx1"/>
                </a:solidFill>
                <a:latin typeface="+mn-lt"/>
                <a:ea typeface="+mn-ea"/>
                <a:cs typeface="+mn-cs"/>
              </a:defRPr>
            </a:lvl4pPr>
            <a:lvl5pPr algn="l" rtl="0" fontAlgn="base">
              <a:spcBef>
                <a:spcPct val="35000"/>
              </a:spcBef>
              <a:spcAft>
                <a:spcPct val="0"/>
              </a:spcAft>
              <a:buClr>
                <a:schemeClr val="tx1"/>
              </a:buClr>
              <a:defRPr lang="en-GB" dirty="0" smtClean="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4"/>
          </p:nvPr>
        </p:nvSpPr>
        <p:spPr>
          <a:xfrm>
            <a:off x="428625" y="6565900"/>
            <a:ext cx="1296988" cy="260350"/>
          </a:xfrm>
          <a:prstGeom prst="rect">
            <a:avLst/>
          </a:prstGeom>
        </p:spPr>
        <p:txBody>
          <a:bodyPr/>
          <a:lstStyle/>
          <a:p>
            <a:pPr fontAlgn="base">
              <a:spcBef>
                <a:spcPct val="0"/>
              </a:spcBef>
              <a:spcAft>
                <a:spcPct val="0"/>
              </a:spcAft>
              <a:defRPr/>
            </a:pPr>
            <a:r>
              <a:rPr lang="en-US">
                <a:solidFill>
                  <a:srgbClr val="000000">
                    <a:lumMod val="65000"/>
                    <a:lumOff val="35000"/>
                  </a:srgbClr>
                </a:solidFill>
              </a:rPr>
              <a:t>Jun-2019</a:t>
            </a:r>
            <a:endParaRPr lang="en-GB" dirty="0">
              <a:solidFill>
                <a:srgbClr val="000000">
                  <a:lumMod val="65000"/>
                  <a:lumOff val="35000"/>
                </a:srgbClr>
              </a:solidFill>
            </a:endParaRPr>
          </a:p>
        </p:txBody>
      </p:sp>
      <p:sp>
        <p:nvSpPr>
          <p:cNvPr id="7" name="Slide Number Placeholder 6"/>
          <p:cNvSpPr>
            <a:spLocks noGrp="1"/>
          </p:cNvSpPr>
          <p:nvPr>
            <p:ph type="sldNum" sz="quarter" idx="15"/>
          </p:nvPr>
        </p:nvSpPr>
        <p:spPr>
          <a:xfrm>
            <a:off x="7569200" y="6527800"/>
            <a:ext cx="1165225" cy="333375"/>
          </a:xfrm>
          <a:prstGeom prst="rect">
            <a:avLst/>
          </a:prstGeom>
        </p:spPr>
        <p:txBody>
          <a:bodyPr/>
          <a:lstStyle/>
          <a:p>
            <a:pPr fontAlgn="base">
              <a:spcBef>
                <a:spcPct val="0"/>
              </a:spcBef>
              <a:spcAft>
                <a:spcPct val="0"/>
              </a:spcAft>
              <a:defRPr/>
            </a:pPr>
            <a:r>
              <a:rPr lang="en-GB" b="1">
                <a:solidFill>
                  <a:srgbClr val="000000">
                    <a:lumMod val="65000"/>
                    <a:lumOff val="35000"/>
                  </a:srgbClr>
                </a:solidFill>
              </a:rPr>
              <a:t> Slide </a:t>
            </a:r>
            <a:fld id="{DD40D7FE-4A1C-4A14-8D76-23A33224EFB9}" type="slidenum">
              <a:rPr lang="en-GB" b="1" smtClean="0">
                <a:solidFill>
                  <a:srgbClr val="000000">
                    <a:lumMod val="65000"/>
                    <a:lumOff val="35000"/>
                  </a:srgbClr>
                </a:solidFill>
              </a:rPr>
              <a:pPr fontAlgn="base">
                <a:spcBef>
                  <a:spcPct val="0"/>
                </a:spcBef>
                <a:spcAft>
                  <a:spcPct val="0"/>
                </a:spcAft>
                <a:defRPr/>
              </a:pPr>
              <a:t>‹#›</a:t>
            </a:fld>
            <a:endParaRPr lang="en-GB" b="1">
              <a:solidFill>
                <a:srgbClr val="000000">
                  <a:lumMod val="65000"/>
                  <a:lumOff val="35000"/>
                </a:srgbClr>
              </a:solidFill>
            </a:endParaRPr>
          </a:p>
        </p:txBody>
      </p:sp>
    </p:spTree>
    <p:extLst>
      <p:ext uri="{BB962C8B-B14F-4D97-AF65-F5344CB8AC3E}">
        <p14:creationId xmlns:p14="http://schemas.microsoft.com/office/powerpoint/2010/main" val="2588702844"/>
      </p:ext>
    </p:extLst>
  </p:cSld>
  <p:clrMapOvr>
    <a:masterClrMapping/>
  </p:clrMapOvr>
  <p:transition>
    <p:randomBa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4403"/>
          </a:xfrm>
          <a:prstGeom prst="rect">
            <a:avLst/>
          </a:prstGeom>
          <a:solidFill>
            <a:schemeClr val="bg1">
              <a:alpha val="70000"/>
            </a:schemeClr>
          </a:solidFill>
        </p:spPr>
        <p:txBody>
          <a:bodyPr lIns="504000" tIns="216000" bIns="144000"/>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lvl1pPr>
              <a:defRPr>
                <a:solidFill>
                  <a:schemeClr val="tx1"/>
                </a:solidFill>
              </a:defRPr>
            </a:lvl1pPr>
          </a:lstStyle>
          <a:p>
            <a:pPr fontAlgn="base">
              <a:spcBef>
                <a:spcPct val="0"/>
              </a:spcBef>
              <a:spcAft>
                <a:spcPct val="0"/>
              </a:spcAft>
              <a:defRPr/>
            </a:pPr>
            <a:r>
              <a:rPr lang="en-GB" b="1"/>
              <a:t> Slide </a:t>
            </a:r>
            <a:fld id="{DD40D7FE-4A1C-4A14-8D76-23A33224EFB9}" type="slidenum">
              <a:rPr lang="en-GB" b="1" smtClean="0"/>
              <a:pPr fontAlgn="base">
                <a:spcBef>
                  <a:spcPct val="0"/>
                </a:spcBef>
                <a:spcAft>
                  <a:spcPct val="0"/>
                </a:spcAft>
                <a:defRPr/>
              </a:pPr>
              <a:t>‹#›</a:t>
            </a:fld>
            <a:endParaRPr lang="en-GB" b="1"/>
          </a:p>
        </p:txBody>
      </p:sp>
      <p:sp>
        <p:nvSpPr>
          <p:cNvPr id="4" name="Date Placeholder 3"/>
          <p:cNvSpPr>
            <a:spLocks noGrp="1"/>
          </p:cNvSpPr>
          <p:nvPr>
            <p:ph type="dt" sz="half" idx="11"/>
          </p:nvPr>
        </p:nvSpPr>
        <p:spPr>
          <a:xfrm>
            <a:off x="428625" y="6565900"/>
            <a:ext cx="1296988" cy="260350"/>
          </a:xfrm>
          <a:prstGeom prst="rect">
            <a:avLst/>
          </a:prstGeom>
        </p:spPr>
        <p:txBody>
          <a:bodyPr/>
          <a:lstStyle>
            <a:lvl1pPr>
              <a:defRPr>
                <a:solidFill>
                  <a:schemeClr val="tx1"/>
                </a:solidFill>
              </a:defRPr>
            </a:lvl1pPr>
          </a:lstStyle>
          <a:p>
            <a:pPr fontAlgn="base">
              <a:spcBef>
                <a:spcPct val="0"/>
              </a:spcBef>
              <a:spcAft>
                <a:spcPct val="0"/>
              </a:spcAft>
              <a:defRPr/>
            </a:pPr>
            <a:r>
              <a:rPr lang="en-US"/>
              <a:t>Jun-2019</a:t>
            </a:r>
            <a:endParaRPr lang="en-GB"/>
          </a:p>
        </p:txBody>
      </p:sp>
    </p:spTree>
    <p:extLst>
      <p:ext uri="{BB962C8B-B14F-4D97-AF65-F5344CB8AC3E}">
        <p14:creationId xmlns:p14="http://schemas.microsoft.com/office/powerpoint/2010/main" val="3703547510"/>
      </p:ext>
    </p:extLst>
  </p:cSld>
  <p:clrMapOvr>
    <a:overrideClrMapping bg1="dk1" tx1="lt1" bg2="dk2" tx2="lt2" accent1="accent1" accent2="accent2" accent3="accent3" accent4="accent4" accent5="accent5" accent6="accent6" hlink="hlink" folHlink="folHlink"/>
  </p:clrMapOvr>
  <p:transition>
    <p:randomBa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28625" y="6565900"/>
            <a:ext cx="1296988" cy="260350"/>
          </a:xfrm>
          <a:prstGeom prst="rect">
            <a:avLst/>
          </a:prstGeom>
        </p:spPr>
        <p:txBody>
          <a:bodyPr/>
          <a:lstStyle/>
          <a:p>
            <a:r>
              <a:rPr lang="en-US"/>
              <a:t>Jun-2019</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1372180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73B95D8-DFF0-4CE6-A570-ED4E5632C3DB}"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2308041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3B95D8-DFF0-4CE6-A570-ED4E5632C3DB}"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23445290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3B95D8-DFF0-4CE6-A570-ED4E5632C3DB}"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2823605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B95D8-DFF0-4CE6-A570-ED4E5632C3DB}" type="datetimeFigureOut">
              <a:rPr lang="en-GB" smtClean="0"/>
              <a:t>22/06/2023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2634306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73B95D8-DFF0-4CE6-A570-ED4E5632C3DB}" type="datetimeFigureOut">
              <a:rPr lang="en-GB" smtClean="0"/>
              <a:t>22/06/2023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12138403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73B95D8-DFF0-4CE6-A570-ED4E5632C3DB}" type="datetimeFigureOut">
              <a:rPr lang="en-GB" smtClean="0"/>
              <a:t>22/06/2023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3083670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B95D8-DFF0-4CE6-A570-ED4E5632C3DB}" type="datetimeFigureOut">
              <a:rPr lang="en-GB" smtClean="0"/>
              <a:t>22/06/2023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20724091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3B95D8-DFF0-4CE6-A570-ED4E5632C3DB}" type="datetimeFigureOut">
              <a:rPr lang="en-GB" smtClean="0"/>
              <a:t>22/06/2023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289253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a:xfrm>
            <a:off x="428625" y="1828800"/>
            <a:ext cx="8220075" cy="365125"/>
          </a:xfrm>
          <a:prstGeom prst="rect">
            <a:avLst/>
          </a:prstGeom>
        </p:spPr>
        <p:txBody>
          <a:bodyPr/>
          <a:lstStyle>
            <a:lvl1pPr marL="0" indent="0">
              <a:buNone/>
              <a:defRPr b="1"/>
            </a:lvl1pPr>
          </a:lstStyle>
          <a:p>
            <a:pPr lvl="0"/>
            <a:r>
              <a:rPr lang="en-US" dirty="0"/>
              <a:t>Click to edit Master text styles</a:t>
            </a:r>
            <a:endParaRPr lang="en-GB" dirty="0"/>
          </a:p>
        </p:txBody>
      </p:sp>
      <p:sp>
        <p:nvSpPr>
          <p:cNvPr id="2" name="Title 1"/>
          <p:cNvSpPr>
            <a:spLocks noGrp="1"/>
          </p:cNvSpPr>
          <p:nvPr>
            <p:ph type="title"/>
          </p:nvPr>
        </p:nvSpPr>
        <p:spPr>
          <a:xfrm>
            <a:off x="417513" y="963613"/>
            <a:ext cx="8231187" cy="519112"/>
          </a:xfrm>
          <a:prstGeom prst="rect">
            <a:avLst/>
          </a:prstGeom>
        </p:spPr>
        <p:txBody>
          <a:bodyPr/>
          <a:lstStyle/>
          <a:p>
            <a:r>
              <a:rPr lang="en-US" dirty="0"/>
              <a:t>Click to edit Master title style</a:t>
            </a:r>
            <a:endParaRPr lang="en-GB" dirty="0"/>
          </a:p>
        </p:txBody>
      </p:sp>
      <p:sp>
        <p:nvSpPr>
          <p:cNvPr id="13" name="Text Placeholder 12"/>
          <p:cNvSpPr>
            <a:spLocks noGrp="1"/>
          </p:cNvSpPr>
          <p:nvPr>
            <p:ph type="body" sz="quarter" idx="13"/>
          </p:nvPr>
        </p:nvSpPr>
        <p:spPr>
          <a:xfrm>
            <a:off x="423065" y="2320776"/>
            <a:ext cx="8254209" cy="10064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35000"/>
              </a:spcBef>
              <a:spcAft>
                <a:spcPct val="0"/>
              </a:spcAft>
              <a:buClr>
                <a:schemeClr val="tx1"/>
              </a:buClr>
              <a:defRPr lang="en-US" smtClean="0">
                <a:solidFill>
                  <a:schemeClr val="tx1"/>
                </a:solidFill>
                <a:latin typeface="+mn-lt"/>
                <a:ea typeface="+mn-ea"/>
                <a:cs typeface="+mn-cs"/>
              </a:defRPr>
            </a:lvl1pPr>
            <a:lvl2pPr algn="l" rtl="0" fontAlgn="base">
              <a:spcBef>
                <a:spcPct val="35000"/>
              </a:spcBef>
              <a:spcAft>
                <a:spcPct val="0"/>
              </a:spcAft>
              <a:buClr>
                <a:schemeClr val="tx1"/>
              </a:buClr>
              <a:defRPr lang="en-US" smtClean="0">
                <a:solidFill>
                  <a:schemeClr val="tx1"/>
                </a:solidFill>
                <a:latin typeface="+mn-lt"/>
                <a:ea typeface="+mn-ea"/>
                <a:cs typeface="+mn-cs"/>
              </a:defRPr>
            </a:lvl2pPr>
            <a:lvl3pPr algn="l" rtl="0" fontAlgn="base">
              <a:spcBef>
                <a:spcPct val="35000"/>
              </a:spcBef>
              <a:spcAft>
                <a:spcPct val="0"/>
              </a:spcAft>
              <a:buClr>
                <a:schemeClr val="tx1"/>
              </a:buClr>
              <a:defRPr lang="en-US" smtClean="0">
                <a:solidFill>
                  <a:schemeClr val="tx1"/>
                </a:solidFill>
                <a:latin typeface="+mn-lt"/>
                <a:ea typeface="+mn-ea"/>
                <a:cs typeface="+mn-cs"/>
              </a:defRPr>
            </a:lvl3pPr>
            <a:lvl4pPr algn="l" rtl="0" fontAlgn="base">
              <a:spcBef>
                <a:spcPct val="35000"/>
              </a:spcBef>
              <a:spcAft>
                <a:spcPct val="0"/>
              </a:spcAft>
              <a:buClr>
                <a:schemeClr val="tx1"/>
              </a:buClr>
              <a:defRPr lang="en-US" smtClean="0">
                <a:solidFill>
                  <a:schemeClr val="tx1"/>
                </a:solidFill>
                <a:latin typeface="+mn-lt"/>
                <a:ea typeface="+mn-ea"/>
                <a:cs typeface="+mn-cs"/>
              </a:defRPr>
            </a:lvl4pPr>
            <a:lvl5pPr algn="l" rtl="0" fontAlgn="base">
              <a:spcBef>
                <a:spcPct val="35000"/>
              </a:spcBef>
              <a:spcAft>
                <a:spcPct val="0"/>
              </a:spcAft>
              <a:buClr>
                <a:schemeClr val="tx1"/>
              </a:buClr>
              <a:defRPr lang="en-GB" dirty="0" smtClean="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p:txBody>
      </p:sp>
      <p:sp>
        <p:nvSpPr>
          <p:cNvPr id="5" name="Date Placeholder 4"/>
          <p:cNvSpPr>
            <a:spLocks noGrp="1"/>
          </p:cNvSpPr>
          <p:nvPr>
            <p:ph type="dt" sz="half" idx="14"/>
          </p:nvPr>
        </p:nvSpPr>
        <p:spPr>
          <a:xfrm>
            <a:off x="428625" y="6565900"/>
            <a:ext cx="1296988" cy="260350"/>
          </a:xfrm>
          <a:prstGeom prst="rect">
            <a:avLst/>
          </a:prstGeom>
        </p:spPr>
        <p:txBody>
          <a:bodyPr/>
          <a:lstStyle/>
          <a:p>
            <a:pPr fontAlgn="base">
              <a:spcBef>
                <a:spcPct val="0"/>
              </a:spcBef>
              <a:spcAft>
                <a:spcPct val="0"/>
              </a:spcAft>
              <a:defRPr/>
            </a:pPr>
            <a:r>
              <a:rPr lang="en-US">
                <a:solidFill>
                  <a:srgbClr val="000000">
                    <a:lumMod val="65000"/>
                    <a:lumOff val="35000"/>
                  </a:srgbClr>
                </a:solidFill>
              </a:rPr>
              <a:t>Jun-2019</a:t>
            </a:r>
            <a:endParaRPr lang="en-GB" dirty="0">
              <a:solidFill>
                <a:srgbClr val="000000">
                  <a:lumMod val="65000"/>
                  <a:lumOff val="35000"/>
                </a:srgbClr>
              </a:solidFill>
            </a:endParaRPr>
          </a:p>
        </p:txBody>
      </p:sp>
      <p:sp>
        <p:nvSpPr>
          <p:cNvPr id="7" name="Slide Number Placeholder 6"/>
          <p:cNvSpPr>
            <a:spLocks noGrp="1"/>
          </p:cNvSpPr>
          <p:nvPr>
            <p:ph type="sldNum" sz="quarter" idx="15"/>
          </p:nvPr>
        </p:nvSpPr>
        <p:spPr>
          <a:xfrm>
            <a:off x="7569200" y="6527800"/>
            <a:ext cx="1165225" cy="333375"/>
          </a:xfrm>
          <a:prstGeom prst="rect">
            <a:avLst/>
          </a:prstGeom>
        </p:spPr>
        <p:txBody>
          <a:bodyPr/>
          <a:lstStyle/>
          <a:p>
            <a:pPr fontAlgn="base">
              <a:spcBef>
                <a:spcPct val="0"/>
              </a:spcBef>
              <a:spcAft>
                <a:spcPct val="0"/>
              </a:spcAft>
              <a:defRPr/>
            </a:pPr>
            <a:r>
              <a:rPr lang="en-GB" b="1">
                <a:solidFill>
                  <a:srgbClr val="000000">
                    <a:lumMod val="65000"/>
                    <a:lumOff val="35000"/>
                  </a:srgbClr>
                </a:solidFill>
              </a:rPr>
              <a:t> Slide </a:t>
            </a:r>
            <a:fld id="{DD40D7FE-4A1C-4A14-8D76-23A33224EFB9}" type="slidenum">
              <a:rPr lang="en-GB" b="1" smtClean="0">
                <a:solidFill>
                  <a:srgbClr val="000000">
                    <a:lumMod val="65000"/>
                    <a:lumOff val="35000"/>
                  </a:srgbClr>
                </a:solidFill>
              </a:rPr>
              <a:pPr fontAlgn="base">
                <a:spcBef>
                  <a:spcPct val="0"/>
                </a:spcBef>
                <a:spcAft>
                  <a:spcPct val="0"/>
                </a:spcAft>
                <a:defRPr/>
              </a:pPr>
              <a:t>‹#›</a:t>
            </a:fld>
            <a:endParaRPr lang="en-GB" b="1">
              <a:solidFill>
                <a:srgbClr val="000000">
                  <a:lumMod val="65000"/>
                  <a:lumOff val="35000"/>
                </a:srgbClr>
              </a:solidFill>
            </a:endParaRPr>
          </a:p>
        </p:txBody>
      </p:sp>
      <p:sp>
        <p:nvSpPr>
          <p:cNvPr id="6" name="Line 5"/>
          <p:cNvSpPr>
            <a:spLocks noChangeShapeType="1"/>
          </p:cNvSpPr>
          <p:nvPr userDrawn="1"/>
        </p:nvSpPr>
        <p:spPr bwMode="auto">
          <a:xfrm>
            <a:off x="520700" y="2204435"/>
            <a:ext cx="8129588" cy="0"/>
          </a:xfrm>
          <a:prstGeom prst="line">
            <a:avLst/>
          </a:prstGeom>
          <a:noFill/>
          <a:ln w="28575">
            <a:solidFill>
              <a:srgbClr val="3668A0"/>
            </a:solidFill>
            <a:round/>
            <a:headEnd/>
            <a:tailEnd type="none" w="lg" len="med"/>
          </a:ln>
          <a:effectLst/>
        </p:spPr>
        <p:txBody>
          <a:bodyPr/>
          <a:lstStyle/>
          <a:p>
            <a:endParaRPr lang="en-GB"/>
          </a:p>
        </p:txBody>
      </p:sp>
    </p:spTree>
    <p:extLst>
      <p:ext uri="{BB962C8B-B14F-4D97-AF65-F5344CB8AC3E}">
        <p14:creationId xmlns:p14="http://schemas.microsoft.com/office/powerpoint/2010/main" val="914531036"/>
      </p:ext>
    </p:extLst>
  </p:cSld>
  <p:clrMapOvr>
    <a:masterClrMapping/>
  </p:clrMapOvr>
  <p:transition>
    <p:randomBa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3B95D8-DFF0-4CE6-A570-ED4E5632C3DB}" type="datetimeFigureOut">
              <a:rPr lang="en-GB" smtClean="0"/>
              <a:t>22/06/2023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32095788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3B95D8-DFF0-4CE6-A570-ED4E5632C3DB}"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18311475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3B95D8-DFF0-4CE6-A570-ED4E5632C3DB}"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04396-5E37-4197-9BC5-AD5696760624}" type="slidenum">
              <a:rPr lang="en-GB" smtClean="0"/>
              <a:t>‹#›</a:t>
            </a:fld>
            <a:endParaRPr lang="en-GB"/>
          </a:p>
        </p:txBody>
      </p:sp>
    </p:spTree>
    <p:extLst>
      <p:ext uri="{BB962C8B-B14F-4D97-AF65-F5344CB8AC3E}">
        <p14:creationId xmlns:p14="http://schemas.microsoft.com/office/powerpoint/2010/main" val="1034710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13" name="Text Placeholder 12"/>
          <p:cNvSpPr>
            <a:spLocks noGrp="1"/>
          </p:cNvSpPr>
          <p:nvPr>
            <p:ph type="body" sz="quarter" idx="13"/>
          </p:nvPr>
        </p:nvSpPr>
        <p:spPr>
          <a:xfrm>
            <a:off x="423065" y="2320776"/>
            <a:ext cx="8254209" cy="1006429"/>
          </a:xfr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35000"/>
              </a:spcBef>
              <a:spcAft>
                <a:spcPct val="0"/>
              </a:spcAft>
              <a:buClr>
                <a:schemeClr val="tx1"/>
              </a:buClr>
              <a:defRPr lang="en-US" smtClean="0">
                <a:solidFill>
                  <a:schemeClr val="tx1"/>
                </a:solidFill>
                <a:latin typeface="+mn-lt"/>
                <a:ea typeface="+mn-ea"/>
                <a:cs typeface="+mn-cs"/>
              </a:defRPr>
            </a:lvl1pPr>
            <a:lvl2pPr algn="l" rtl="0" fontAlgn="base">
              <a:spcBef>
                <a:spcPct val="35000"/>
              </a:spcBef>
              <a:spcAft>
                <a:spcPct val="0"/>
              </a:spcAft>
              <a:buClr>
                <a:schemeClr val="tx1"/>
              </a:buClr>
              <a:defRPr lang="en-US" smtClean="0">
                <a:solidFill>
                  <a:schemeClr val="tx1"/>
                </a:solidFill>
                <a:latin typeface="+mn-lt"/>
                <a:ea typeface="+mn-ea"/>
                <a:cs typeface="+mn-cs"/>
              </a:defRPr>
            </a:lvl2pPr>
            <a:lvl3pPr algn="l" rtl="0" fontAlgn="base">
              <a:spcBef>
                <a:spcPct val="35000"/>
              </a:spcBef>
              <a:spcAft>
                <a:spcPct val="0"/>
              </a:spcAft>
              <a:buClr>
                <a:schemeClr val="tx1"/>
              </a:buClr>
              <a:defRPr lang="en-US" smtClean="0">
                <a:solidFill>
                  <a:schemeClr val="tx1"/>
                </a:solidFill>
                <a:latin typeface="+mn-lt"/>
                <a:ea typeface="+mn-ea"/>
                <a:cs typeface="+mn-cs"/>
              </a:defRPr>
            </a:lvl3pPr>
            <a:lvl4pPr algn="l" rtl="0" fontAlgn="base">
              <a:spcBef>
                <a:spcPct val="35000"/>
              </a:spcBef>
              <a:spcAft>
                <a:spcPct val="0"/>
              </a:spcAft>
              <a:buClr>
                <a:schemeClr val="tx1"/>
              </a:buClr>
              <a:defRPr lang="en-US" smtClean="0">
                <a:solidFill>
                  <a:schemeClr val="tx1"/>
                </a:solidFill>
                <a:latin typeface="+mn-lt"/>
                <a:ea typeface="+mn-ea"/>
                <a:cs typeface="+mn-cs"/>
              </a:defRPr>
            </a:lvl4pPr>
            <a:lvl5pPr algn="l" rtl="0" fontAlgn="base">
              <a:spcBef>
                <a:spcPct val="35000"/>
              </a:spcBef>
              <a:spcAft>
                <a:spcPct val="0"/>
              </a:spcAft>
              <a:buClr>
                <a:schemeClr val="tx1"/>
              </a:buClr>
              <a:defRPr lang="en-GB" dirty="0" smtClean="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4"/>
          </p:nvPr>
        </p:nvSpPr>
        <p:spPr/>
        <p:txBody>
          <a:bodyPr/>
          <a:lstStyle/>
          <a:p>
            <a:pPr fontAlgn="base">
              <a:spcBef>
                <a:spcPct val="0"/>
              </a:spcBef>
              <a:spcAft>
                <a:spcPct val="0"/>
              </a:spcAft>
              <a:defRPr/>
            </a:pPr>
            <a:r>
              <a:rPr lang="en-US">
                <a:solidFill>
                  <a:srgbClr val="000000">
                    <a:lumMod val="65000"/>
                    <a:lumOff val="35000"/>
                  </a:srgbClr>
                </a:solidFill>
              </a:rPr>
              <a:t>Aug-18</a:t>
            </a:r>
            <a:endParaRPr lang="en-GB" dirty="0">
              <a:solidFill>
                <a:srgbClr val="000000">
                  <a:lumMod val="65000"/>
                  <a:lumOff val="35000"/>
                </a:srgbClr>
              </a:solidFill>
            </a:endParaRPr>
          </a:p>
        </p:txBody>
      </p:sp>
      <p:sp>
        <p:nvSpPr>
          <p:cNvPr id="7" name="Slide Number Placeholder 6"/>
          <p:cNvSpPr>
            <a:spLocks noGrp="1"/>
          </p:cNvSpPr>
          <p:nvPr>
            <p:ph type="sldNum" sz="quarter" idx="15"/>
          </p:nvPr>
        </p:nvSpPr>
        <p:spPr/>
        <p:txBody>
          <a:bodyPr/>
          <a:lstStyle/>
          <a:p>
            <a:pPr fontAlgn="base">
              <a:spcBef>
                <a:spcPct val="0"/>
              </a:spcBef>
              <a:spcAft>
                <a:spcPct val="0"/>
              </a:spcAft>
              <a:defRPr/>
            </a:pPr>
            <a:r>
              <a:rPr lang="en-GB" b="1">
                <a:solidFill>
                  <a:srgbClr val="000000">
                    <a:lumMod val="65000"/>
                    <a:lumOff val="35000"/>
                  </a:srgbClr>
                </a:solidFill>
              </a:rPr>
              <a:t> Slide </a:t>
            </a:r>
            <a:fld id="{DD40D7FE-4A1C-4A14-8D76-23A33224EFB9}" type="slidenum">
              <a:rPr lang="en-GB" b="1" smtClean="0">
                <a:solidFill>
                  <a:srgbClr val="000000">
                    <a:lumMod val="65000"/>
                    <a:lumOff val="35000"/>
                  </a:srgbClr>
                </a:solidFill>
              </a:rPr>
              <a:pPr fontAlgn="base">
                <a:spcBef>
                  <a:spcPct val="0"/>
                </a:spcBef>
                <a:spcAft>
                  <a:spcPct val="0"/>
                </a:spcAft>
                <a:defRPr/>
              </a:pPr>
              <a:t>‹#›</a:t>
            </a:fld>
            <a:endParaRPr lang="en-GB" b="1">
              <a:solidFill>
                <a:srgbClr val="000000">
                  <a:lumMod val="65000"/>
                  <a:lumOff val="35000"/>
                </a:srgbClr>
              </a:solidFill>
            </a:endParaRPr>
          </a:p>
        </p:txBody>
      </p:sp>
    </p:spTree>
    <p:extLst>
      <p:ext uri="{BB962C8B-B14F-4D97-AF65-F5344CB8AC3E}">
        <p14:creationId xmlns:p14="http://schemas.microsoft.com/office/powerpoint/2010/main" val="606251653"/>
      </p:ext>
    </p:extLst>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4403"/>
          </a:xfrm>
          <a:prstGeom prst="rect">
            <a:avLst/>
          </a:prstGeom>
          <a:solidFill>
            <a:schemeClr val="bg1">
              <a:alpha val="70000"/>
            </a:schemeClr>
          </a:solidFill>
        </p:spPr>
        <p:txBody>
          <a:bodyPr lIns="504000" tIns="216000" bIns="144000"/>
          <a:lstStyle/>
          <a:p>
            <a:r>
              <a:rPr lang="en-US" dirty="0"/>
              <a:t>Click to edit Master title style</a:t>
            </a:r>
            <a:endParaRPr lang="en-AU" dirty="0"/>
          </a:p>
        </p:txBody>
      </p:sp>
      <p:sp>
        <p:nvSpPr>
          <p:cNvPr id="3" name="Slide Number Placeholder 2"/>
          <p:cNvSpPr>
            <a:spLocks noGrp="1"/>
          </p:cNvSpPr>
          <p:nvPr>
            <p:ph type="sldNum" sz="quarter" idx="10"/>
          </p:nvPr>
        </p:nvSpPr>
        <p:spPr>
          <a:xfrm>
            <a:off x="7569200" y="6527800"/>
            <a:ext cx="1165225" cy="333375"/>
          </a:xfrm>
          <a:prstGeom prst="rect">
            <a:avLst/>
          </a:prstGeom>
        </p:spPr>
        <p:txBody>
          <a:bodyPr/>
          <a:lstStyle>
            <a:lvl1pPr>
              <a:defRPr>
                <a:solidFill>
                  <a:schemeClr val="tx1"/>
                </a:solidFill>
              </a:defRPr>
            </a:lvl1pPr>
          </a:lstStyle>
          <a:p>
            <a:pPr fontAlgn="base">
              <a:spcBef>
                <a:spcPct val="0"/>
              </a:spcBef>
              <a:spcAft>
                <a:spcPct val="0"/>
              </a:spcAft>
              <a:defRPr/>
            </a:pPr>
            <a:r>
              <a:rPr lang="en-GB" b="1"/>
              <a:t> Slide </a:t>
            </a:r>
            <a:fld id="{DD40D7FE-4A1C-4A14-8D76-23A33224EFB9}" type="slidenum">
              <a:rPr lang="en-GB" b="1" smtClean="0"/>
              <a:pPr fontAlgn="base">
                <a:spcBef>
                  <a:spcPct val="0"/>
                </a:spcBef>
                <a:spcAft>
                  <a:spcPct val="0"/>
                </a:spcAft>
                <a:defRPr/>
              </a:pPr>
              <a:t>‹#›</a:t>
            </a:fld>
            <a:endParaRPr lang="en-GB" b="1"/>
          </a:p>
        </p:txBody>
      </p:sp>
      <p:sp>
        <p:nvSpPr>
          <p:cNvPr id="4" name="Date Placeholder 3"/>
          <p:cNvSpPr>
            <a:spLocks noGrp="1"/>
          </p:cNvSpPr>
          <p:nvPr>
            <p:ph type="dt" sz="half" idx="11"/>
          </p:nvPr>
        </p:nvSpPr>
        <p:spPr>
          <a:xfrm>
            <a:off x="428625" y="6565900"/>
            <a:ext cx="1296988" cy="260350"/>
          </a:xfrm>
          <a:prstGeom prst="rect">
            <a:avLst/>
          </a:prstGeom>
        </p:spPr>
        <p:txBody>
          <a:bodyPr/>
          <a:lstStyle>
            <a:lvl1pPr>
              <a:defRPr>
                <a:solidFill>
                  <a:schemeClr val="tx1"/>
                </a:solidFill>
              </a:defRPr>
            </a:lvl1pPr>
          </a:lstStyle>
          <a:p>
            <a:pPr fontAlgn="base">
              <a:spcBef>
                <a:spcPct val="0"/>
              </a:spcBef>
              <a:spcAft>
                <a:spcPct val="0"/>
              </a:spcAft>
              <a:defRPr/>
            </a:pPr>
            <a:r>
              <a:rPr lang="en-US"/>
              <a:t>Jun-2019</a:t>
            </a:r>
            <a:endParaRPr lang="en-GB"/>
          </a:p>
        </p:txBody>
      </p:sp>
    </p:spTree>
    <p:extLst>
      <p:ext uri="{BB962C8B-B14F-4D97-AF65-F5344CB8AC3E}">
        <p14:creationId xmlns:p14="http://schemas.microsoft.com/office/powerpoint/2010/main" val="56652019"/>
      </p:ext>
    </p:extLst>
  </p:cSld>
  <p:clrMapOvr>
    <a:overrideClrMapping bg1="dk1" tx1="lt1" bg2="dk2" tx2="lt2" accent1="accent1" accent2="accent2" accent3="accent3" accent4="accent4" accent5="accent5" accent6="accent6" hlink="hlink" folHlink="folHlink"/>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41186-F28C-4BD8-8568-69188EB0217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18F003B-ED93-4AC5-BB6F-5EAA86EF3CA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0353B9C-C316-427A-941D-B6A91F8E5AEA}"/>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5" name="Footer Placeholder 4">
            <a:extLst>
              <a:ext uri="{FF2B5EF4-FFF2-40B4-BE49-F238E27FC236}">
                <a16:creationId xmlns:a16="http://schemas.microsoft.com/office/drawing/2014/main" id="{A67D2DC6-CCCD-4848-A812-DD4C25700B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CF13C-736D-4E6D-8924-2F8D17FBD519}"/>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1076732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B238-97A0-4C79-9B67-5188D5E0CC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601EA4-6330-41F9-AAB1-0066C0CF53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7AB8A-1BAA-4C6A-A92F-45C93E9645AF}"/>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5" name="Footer Placeholder 4">
            <a:extLst>
              <a:ext uri="{FF2B5EF4-FFF2-40B4-BE49-F238E27FC236}">
                <a16:creationId xmlns:a16="http://schemas.microsoft.com/office/drawing/2014/main" id="{1C60180B-55E8-4FB2-B2F8-91C7A1025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76FC94-A24D-445B-B100-60EA07A1909F}"/>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1878877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931EF-3AB6-4511-BAFD-845E1D01A8F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524D28A-AA43-42D1-B025-F293CD697ED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595DA2-E78E-4937-9809-CF75FCC57650}"/>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5" name="Footer Placeholder 4">
            <a:extLst>
              <a:ext uri="{FF2B5EF4-FFF2-40B4-BE49-F238E27FC236}">
                <a16:creationId xmlns:a16="http://schemas.microsoft.com/office/drawing/2014/main" id="{CBD7D919-083C-4970-8D01-2D6859D50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F0312-D3C3-4A6A-BE05-3B5BF9CCC68B}"/>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3308472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554E3-4876-4375-B322-879B321D01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88AFE2-9B3C-44A1-8D3C-D42E98F74D1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0BF32F-42B3-4EA3-A71E-5CB5F64BF14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7E8DD4-0EF6-4B6F-A06F-0BBA12A00970}"/>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6" name="Footer Placeholder 5">
            <a:extLst>
              <a:ext uri="{FF2B5EF4-FFF2-40B4-BE49-F238E27FC236}">
                <a16:creationId xmlns:a16="http://schemas.microsoft.com/office/drawing/2014/main" id="{9CF5D410-0EB9-45B8-8843-C7D48632B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6F29C-8B58-4825-A56E-1044E99CA274}"/>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3031166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E3C0-4AB1-40BA-B67B-AEAC41220B3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096BB9-B2EC-40E8-ABB2-15A7A8B3267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D8A0347-7E67-4E80-BE22-35D245CF25E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FE355C-219C-4A46-A4C6-5A941FFF64C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FFBE6B5-13B0-4463-8483-14D9A6984CD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C5B77B-BDA0-4094-A23D-B9EFF416B694}"/>
              </a:ext>
            </a:extLst>
          </p:cNvPr>
          <p:cNvSpPr>
            <a:spLocks noGrp="1"/>
          </p:cNvSpPr>
          <p:nvPr>
            <p:ph type="dt" sz="half" idx="10"/>
          </p:nvPr>
        </p:nvSpPr>
        <p:spPr/>
        <p:txBody>
          <a:bodyPr/>
          <a:lstStyle/>
          <a:p>
            <a:fld id="{6375AEFF-C380-4CCB-A07A-D24663A761CE}" type="datetimeFigureOut">
              <a:rPr lang="en-US" smtClean="0"/>
              <a:t>6/22/2023</a:t>
            </a:fld>
            <a:endParaRPr lang="en-US"/>
          </a:p>
        </p:txBody>
      </p:sp>
      <p:sp>
        <p:nvSpPr>
          <p:cNvPr id="8" name="Footer Placeholder 7">
            <a:extLst>
              <a:ext uri="{FF2B5EF4-FFF2-40B4-BE49-F238E27FC236}">
                <a16:creationId xmlns:a16="http://schemas.microsoft.com/office/drawing/2014/main" id="{C747E8E9-1CCA-467B-A7A6-7467FD66F8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A8F689-A919-4362-81C1-E3AA1E052683}"/>
              </a:ext>
            </a:extLst>
          </p:cNvPr>
          <p:cNvSpPr>
            <a:spLocks noGrp="1"/>
          </p:cNvSpPr>
          <p:nvPr>
            <p:ph type="sldNum" sz="quarter" idx="12"/>
          </p:nvPr>
        </p:nvSpPr>
        <p:spPr/>
        <p:txBody>
          <a:bodyPr/>
          <a:lstStyle/>
          <a:p>
            <a:fld id="{A0B1F34A-EB72-4ADA-8362-0F2CD7A11C43}" type="slidenum">
              <a:rPr lang="en-US" smtClean="0"/>
              <a:t>‹#›</a:t>
            </a:fld>
            <a:endParaRPr lang="en-US"/>
          </a:p>
        </p:txBody>
      </p:sp>
    </p:spTree>
    <p:extLst>
      <p:ext uri="{BB962C8B-B14F-4D97-AF65-F5344CB8AC3E}">
        <p14:creationId xmlns:p14="http://schemas.microsoft.com/office/powerpoint/2010/main" val="1979048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3.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userDrawn="1"/>
        </p:nvSpPr>
        <p:spPr>
          <a:xfrm>
            <a:off x="7628469" y="238729"/>
            <a:ext cx="1096775" cy="461665"/>
          </a:xfrm>
          <a:prstGeom prst="rect">
            <a:avLst/>
          </a:prstGeom>
          <a:noFill/>
        </p:spPr>
        <p:txBody>
          <a:bodyPr wrap="none" rtlCol="0">
            <a:spAutoFit/>
          </a:bodyPr>
          <a:lstStyle/>
          <a:p>
            <a:r>
              <a:rPr lang="en-US" sz="2400" b="0" dirty="0">
                <a:solidFill>
                  <a:srgbClr val="026CB6"/>
                </a:solidFill>
                <a:latin typeface="Avenir LT 55 Roman" pitchFamily="34" charset="0"/>
              </a:rPr>
              <a:t>OCHA</a:t>
            </a:r>
            <a:endParaRPr lang="en-GB" sz="2400" b="0" dirty="0">
              <a:solidFill>
                <a:srgbClr val="026CB6"/>
              </a:solidFill>
              <a:latin typeface="Avenir LT 55 Roman" pitchFamily="34" charset="0"/>
            </a:endParaRPr>
          </a:p>
        </p:txBody>
      </p:sp>
      <p:grpSp>
        <p:nvGrpSpPr>
          <p:cNvPr id="3" name="Group 4"/>
          <p:cNvGrpSpPr>
            <a:grpSpLocks noChangeAspect="1"/>
          </p:cNvGrpSpPr>
          <p:nvPr userDrawn="1"/>
        </p:nvGrpSpPr>
        <p:grpSpPr bwMode="auto">
          <a:xfrm>
            <a:off x="7132637" y="273050"/>
            <a:ext cx="481013" cy="403225"/>
            <a:chOff x="4403" y="172"/>
            <a:chExt cx="303" cy="254"/>
          </a:xfrm>
          <a:solidFill>
            <a:srgbClr val="026CB6"/>
          </a:solidFill>
        </p:grpSpPr>
        <p:sp>
          <p:nvSpPr>
            <p:cNvPr id="5" name="Freeform 5"/>
            <p:cNvSpPr>
              <a:spLocks noEditPoints="1"/>
            </p:cNvSpPr>
            <p:nvPr userDrawn="1"/>
          </p:nvSpPr>
          <p:spPr bwMode="auto">
            <a:xfrm>
              <a:off x="4439" y="172"/>
              <a:ext cx="224" cy="219"/>
            </a:xfrm>
            <a:custGeom>
              <a:avLst/>
              <a:gdLst>
                <a:gd name="T0" fmla="*/ 638 w 1226"/>
                <a:gd name="T1" fmla="*/ 28 h 1198"/>
                <a:gd name="T2" fmla="*/ 905 w 1226"/>
                <a:gd name="T3" fmla="*/ 182 h 1198"/>
                <a:gd name="T4" fmla="*/ 242 w 1226"/>
                <a:gd name="T5" fmla="*/ 182 h 1198"/>
                <a:gd name="T6" fmla="*/ 663 w 1226"/>
                <a:gd name="T7" fmla="*/ 93 h 1198"/>
                <a:gd name="T8" fmla="*/ 638 w 1226"/>
                <a:gd name="T9" fmla="*/ 233 h 1198"/>
                <a:gd name="T10" fmla="*/ 865 w 1226"/>
                <a:gd name="T11" fmla="*/ 306 h 1198"/>
                <a:gd name="T12" fmla="*/ 948 w 1226"/>
                <a:gd name="T13" fmla="*/ 424 h 1198"/>
                <a:gd name="T14" fmla="*/ 951 w 1226"/>
                <a:gd name="T15" fmla="*/ 522 h 1198"/>
                <a:gd name="T16" fmla="*/ 1002 w 1226"/>
                <a:gd name="T17" fmla="*/ 408 h 1198"/>
                <a:gd name="T18" fmla="*/ 834 w 1226"/>
                <a:gd name="T19" fmla="*/ 219 h 1198"/>
                <a:gd name="T20" fmla="*/ 899 w 1226"/>
                <a:gd name="T21" fmla="*/ 147 h 1198"/>
                <a:gd name="T22" fmla="*/ 1023 w 1226"/>
                <a:gd name="T23" fmla="*/ 198 h 1198"/>
                <a:gd name="T24" fmla="*/ 1180 w 1226"/>
                <a:gd name="T25" fmla="*/ 565 h 1198"/>
                <a:gd name="T26" fmla="*/ 286 w 1226"/>
                <a:gd name="T27" fmla="*/ 266 h 1198"/>
                <a:gd name="T28" fmla="*/ 607 w 1226"/>
                <a:gd name="T29" fmla="*/ 347 h 1198"/>
                <a:gd name="T30" fmla="*/ 842 w 1226"/>
                <a:gd name="T31" fmla="*/ 344 h 1198"/>
                <a:gd name="T32" fmla="*/ 277 w 1226"/>
                <a:gd name="T33" fmla="*/ 571 h 1198"/>
                <a:gd name="T34" fmla="*/ 816 w 1226"/>
                <a:gd name="T35" fmla="*/ 439 h 1198"/>
                <a:gd name="T36" fmla="*/ 939 w 1226"/>
                <a:gd name="T37" fmla="*/ 504 h 1198"/>
                <a:gd name="T38" fmla="*/ 334 w 1226"/>
                <a:gd name="T39" fmla="*/ 553 h 1198"/>
                <a:gd name="T40" fmla="*/ 638 w 1226"/>
                <a:gd name="T41" fmla="*/ 376 h 1198"/>
                <a:gd name="T42" fmla="*/ 709 w 1226"/>
                <a:gd name="T43" fmla="*/ 483 h 1198"/>
                <a:gd name="T44" fmla="*/ 512 w 1226"/>
                <a:gd name="T45" fmla="*/ 452 h 1198"/>
                <a:gd name="T46" fmla="*/ 611 w 1226"/>
                <a:gd name="T47" fmla="*/ 442 h 1198"/>
                <a:gd name="T48" fmla="*/ 547 w 1226"/>
                <a:gd name="T49" fmla="*/ 597 h 1198"/>
                <a:gd name="T50" fmla="*/ 540 w 1226"/>
                <a:gd name="T51" fmla="*/ 608 h 1198"/>
                <a:gd name="T52" fmla="*/ 548 w 1226"/>
                <a:gd name="T53" fmla="*/ 641 h 1198"/>
                <a:gd name="T54" fmla="*/ 647 w 1226"/>
                <a:gd name="T55" fmla="*/ 658 h 1198"/>
                <a:gd name="T56" fmla="*/ 636 w 1226"/>
                <a:gd name="T57" fmla="*/ 513 h 1198"/>
                <a:gd name="T58" fmla="*/ 329 w 1226"/>
                <a:gd name="T59" fmla="*/ 624 h 1198"/>
                <a:gd name="T60" fmla="*/ 444 w 1226"/>
                <a:gd name="T61" fmla="*/ 742 h 1198"/>
                <a:gd name="T62" fmla="*/ 369 w 1226"/>
                <a:gd name="T63" fmla="*/ 627 h 1198"/>
                <a:gd name="T64" fmla="*/ 914 w 1226"/>
                <a:gd name="T65" fmla="*/ 567 h 1198"/>
                <a:gd name="T66" fmla="*/ 1089 w 1226"/>
                <a:gd name="T67" fmla="*/ 596 h 1198"/>
                <a:gd name="T68" fmla="*/ 1094 w 1226"/>
                <a:gd name="T69" fmla="*/ 599 h 1198"/>
                <a:gd name="T70" fmla="*/ 913 w 1226"/>
                <a:gd name="T71" fmla="*/ 836 h 1198"/>
                <a:gd name="T72" fmla="*/ 306 w 1226"/>
                <a:gd name="T73" fmla="*/ 605 h 1198"/>
                <a:gd name="T74" fmla="*/ 144 w 1226"/>
                <a:gd name="T75" fmla="*/ 856 h 1198"/>
                <a:gd name="T76" fmla="*/ 190 w 1226"/>
                <a:gd name="T77" fmla="*/ 820 h 1198"/>
                <a:gd name="T78" fmla="*/ 133 w 1226"/>
                <a:gd name="T79" fmla="*/ 705 h 1198"/>
                <a:gd name="T80" fmla="*/ 162 w 1226"/>
                <a:gd name="T81" fmla="*/ 599 h 1198"/>
                <a:gd name="T82" fmla="*/ 235 w 1226"/>
                <a:gd name="T83" fmla="*/ 649 h 1198"/>
                <a:gd name="T84" fmla="*/ 484 w 1226"/>
                <a:gd name="T85" fmla="*/ 659 h 1198"/>
                <a:gd name="T86" fmla="*/ 503 w 1226"/>
                <a:gd name="T87" fmla="*/ 676 h 1198"/>
                <a:gd name="T88" fmla="*/ 753 w 1226"/>
                <a:gd name="T89" fmla="*/ 678 h 1198"/>
                <a:gd name="T90" fmla="*/ 823 w 1226"/>
                <a:gd name="T91" fmla="*/ 718 h 1198"/>
                <a:gd name="T92" fmla="*/ 821 w 1226"/>
                <a:gd name="T93" fmla="*/ 799 h 1198"/>
                <a:gd name="T94" fmla="*/ 889 w 1226"/>
                <a:gd name="T95" fmla="*/ 767 h 1198"/>
                <a:gd name="T96" fmla="*/ 609 w 1226"/>
                <a:gd name="T97" fmla="*/ 735 h 1198"/>
                <a:gd name="T98" fmla="*/ 711 w 1226"/>
                <a:gd name="T99" fmla="*/ 733 h 1198"/>
                <a:gd name="T100" fmla="*/ 657 w 1226"/>
                <a:gd name="T101" fmla="*/ 762 h 1198"/>
                <a:gd name="T102" fmla="*/ 697 w 1226"/>
                <a:gd name="T103" fmla="*/ 809 h 1198"/>
                <a:gd name="T104" fmla="*/ 537 w 1226"/>
                <a:gd name="T105" fmla="*/ 854 h 1198"/>
                <a:gd name="T106" fmla="*/ 885 w 1226"/>
                <a:gd name="T107" fmla="*/ 894 h 1198"/>
                <a:gd name="T108" fmla="*/ 401 w 1226"/>
                <a:gd name="T109" fmla="*/ 854 h 1198"/>
                <a:gd name="T110" fmla="*/ 398 w 1226"/>
                <a:gd name="T111" fmla="*/ 897 h 1198"/>
                <a:gd name="T112" fmla="*/ 948 w 1226"/>
                <a:gd name="T113" fmla="*/ 923 h 1198"/>
                <a:gd name="T114" fmla="*/ 640 w 1226"/>
                <a:gd name="T115" fmla="*/ 1138 h 1198"/>
                <a:gd name="T116" fmla="*/ 606 w 1226"/>
                <a:gd name="T117" fmla="*/ 1131 h 1198"/>
                <a:gd name="T118" fmla="*/ 697 w 1226"/>
                <a:gd name="T119" fmla="*/ 1003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6" h="1198">
                  <a:moveTo>
                    <a:pt x="1148" y="331"/>
                  </a:moveTo>
                  <a:cubicBezTo>
                    <a:pt x="1209" y="447"/>
                    <a:pt x="1226" y="607"/>
                    <a:pt x="1187" y="738"/>
                  </a:cubicBezTo>
                  <a:cubicBezTo>
                    <a:pt x="1147" y="893"/>
                    <a:pt x="1016" y="1050"/>
                    <a:pt x="865" y="1114"/>
                  </a:cubicBezTo>
                  <a:cubicBezTo>
                    <a:pt x="693" y="1198"/>
                    <a:pt x="451" y="1177"/>
                    <a:pt x="298" y="1067"/>
                  </a:cubicBezTo>
                  <a:cubicBezTo>
                    <a:pt x="86" y="922"/>
                    <a:pt x="0" y="672"/>
                    <a:pt x="64" y="425"/>
                  </a:cubicBezTo>
                  <a:cubicBezTo>
                    <a:pt x="102" y="278"/>
                    <a:pt x="219" y="130"/>
                    <a:pt x="362" y="62"/>
                  </a:cubicBezTo>
                  <a:cubicBezTo>
                    <a:pt x="442" y="22"/>
                    <a:pt x="530" y="1"/>
                    <a:pt x="626" y="0"/>
                  </a:cubicBezTo>
                  <a:cubicBezTo>
                    <a:pt x="845" y="0"/>
                    <a:pt x="1053" y="128"/>
                    <a:pt x="1148" y="331"/>
                  </a:cubicBezTo>
                  <a:close/>
                  <a:moveTo>
                    <a:pt x="638" y="28"/>
                  </a:moveTo>
                  <a:cubicBezTo>
                    <a:pt x="641" y="51"/>
                    <a:pt x="640" y="82"/>
                    <a:pt x="638" y="108"/>
                  </a:cubicBezTo>
                  <a:cubicBezTo>
                    <a:pt x="638" y="105"/>
                    <a:pt x="640" y="103"/>
                    <a:pt x="641" y="101"/>
                  </a:cubicBezTo>
                  <a:cubicBezTo>
                    <a:pt x="645" y="99"/>
                    <a:pt x="649" y="102"/>
                    <a:pt x="650" y="105"/>
                  </a:cubicBezTo>
                  <a:cubicBezTo>
                    <a:pt x="651" y="109"/>
                    <a:pt x="652" y="116"/>
                    <a:pt x="649" y="118"/>
                  </a:cubicBezTo>
                  <a:cubicBezTo>
                    <a:pt x="652" y="119"/>
                    <a:pt x="654" y="116"/>
                    <a:pt x="657" y="116"/>
                  </a:cubicBezTo>
                  <a:cubicBezTo>
                    <a:pt x="724" y="121"/>
                    <a:pt x="785" y="141"/>
                    <a:pt x="840" y="172"/>
                  </a:cubicBezTo>
                  <a:cubicBezTo>
                    <a:pt x="840" y="171"/>
                    <a:pt x="840" y="171"/>
                    <a:pt x="840" y="171"/>
                  </a:cubicBezTo>
                  <a:cubicBezTo>
                    <a:pt x="851" y="165"/>
                    <a:pt x="866" y="158"/>
                    <a:pt x="878" y="168"/>
                  </a:cubicBezTo>
                  <a:cubicBezTo>
                    <a:pt x="891" y="162"/>
                    <a:pt x="894" y="180"/>
                    <a:pt x="905" y="182"/>
                  </a:cubicBezTo>
                  <a:cubicBezTo>
                    <a:pt x="919" y="190"/>
                    <a:pt x="934" y="205"/>
                    <a:pt x="936" y="221"/>
                  </a:cubicBezTo>
                  <a:cubicBezTo>
                    <a:pt x="939" y="226"/>
                    <a:pt x="947" y="230"/>
                    <a:pt x="948" y="235"/>
                  </a:cubicBezTo>
                  <a:cubicBezTo>
                    <a:pt x="957" y="215"/>
                    <a:pt x="976" y="202"/>
                    <a:pt x="992" y="184"/>
                  </a:cubicBezTo>
                  <a:cubicBezTo>
                    <a:pt x="1002" y="180"/>
                    <a:pt x="1002" y="180"/>
                    <a:pt x="1002" y="180"/>
                  </a:cubicBezTo>
                  <a:cubicBezTo>
                    <a:pt x="914" y="97"/>
                    <a:pt x="810" y="51"/>
                    <a:pt x="694" y="35"/>
                  </a:cubicBezTo>
                  <a:cubicBezTo>
                    <a:pt x="676" y="32"/>
                    <a:pt x="655" y="33"/>
                    <a:pt x="638" y="28"/>
                  </a:cubicBezTo>
                  <a:close/>
                  <a:moveTo>
                    <a:pt x="605" y="31"/>
                  </a:moveTo>
                  <a:cubicBezTo>
                    <a:pt x="489" y="35"/>
                    <a:pt x="385" y="75"/>
                    <a:pt x="293" y="141"/>
                  </a:cubicBezTo>
                  <a:cubicBezTo>
                    <a:pt x="275" y="153"/>
                    <a:pt x="260" y="172"/>
                    <a:pt x="242" y="182"/>
                  </a:cubicBezTo>
                  <a:cubicBezTo>
                    <a:pt x="244" y="182"/>
                    <a:pt x="244" y="182"/>
                    <a:pt x="244" y="182"/>
                  </a:cubicBezTo>
                  <a:cubicBezTo>
                    <a:pt x="267" y="199"/>
                    <a:pt x="289" y="223"/>
                    <a:pt x="309" y="244"/>
                  </a:cubicBezTo>
                  <a:cubicBezTo>
                    <a:pt x="310" y="240"/>
                    <a:pt x="310" y="240"/>
                    <a:pt x="310" y="240"/>
                  </a:cubicBezTo>
                  <a:cubicBezTo>
                    <a:pt x="395" y="163"/>
                    <a:pt x="493" y="121"/>
                    <a:pt x="606" y="115"/>
                  </a:cubicBezTo>
                  <a:cubicBezTo>
                    <a:pt x="604" y="109"/>
                    <a:pt x="604" y="109"/>
                    <a:pt x="604" y="109"/>
                  </a:cubicBezTo>
                  <a:cubicBezTo>
                    <a:pt x="603" y="39"/>
                    <a:pt x="603" y="39"/>
                    <a:pt x="603" y="39"/>
                  </a:cubicBezTo>
                  <a:lnTo>
                    <a:pt x="605" y="31"/>
                  </a:lnTo>
                  <a:close/>
                  <a:moveTo>
                    <a:pt x="705" y="75"/>
                  </a:moveTo>
                  <a:cubicBezTo>
                    <a:pt x="663" y="93"/>
                    <a:pt x="663" y="93"/>
                    <a:pt x="663" y="93"/>
                  </a:cubicBezTo>
                  <a:cubicBezTo>
                    <a:pt x="659" y="91"/>
                    <a:pt x="653" y="89"/>
                    <a:pt x="650" y="94"/>
                  </a:cubicBezTo>
                  <a:cubicBezTo>
                    <a:pt x="649" y="95"/>
                    <a:pt x="650" y="98"/>
                    <a:pt x="651" y="99"/>
                  </a:cubicBezTo>
                  <a:cubicBezTo>
                    <a:pt x="666" y="119"/>
                    <a:pt x="693" y="108"/>
                    <a:pt x="712" y="104"/>
                  </a:cubicBezTo>
                  <a:cubicBezTo>
                    <a:pt x="726" y="110"/>
                    <a:pt x="739" y="103"/>
                    <a:pt x="750" y="94"/>
                  </a:cubicBezTo>
                  <a:cubicBezTo>
                    <a:pt x="750" y="92"/>
                    <a:pt x="750" y="92"/>
                    <a:pt x="750" y="92"/>
                  </a:cubicBezTo>
                  <a:cubicBezTo>
                    <a:pt x="740" y="78"/>
                    <a:pt x="721" y="76"/>
                    <a:pt x="705" y="75"/>
                  </a:cubicBezTo>
                  <a:close/>
                  <a:moveTo>
                    <a:pt x="637" y="146"/>
                  </a:moveTo>
                  <a:cubicBezTo>
                    <a:pt x="640" y="152"/>
                    <a:pt x="640" y="152"/>
                    <a:pt x="640" y="152"/>
                  </a:cubicBezTo>
                  <a:cubicBezTo>
                    <a:pt x="639" y="179"/>
                    <a:pt x="641" y="207"/>
                    <a:pt x="638" y="233"/>
                  </a:cubicBezTo>
                  <a:cubicBezTo>
                    <a:pt x="649" y="229"/>
                    <a:pt x="661" y="233"/>
                    <a:pt x="672" y="234"/>
                  </a:cubicBezTo>
                  <a:cubicBezTo>
                    <a:pt x="729" y="243"/>
                    <a:pt x="782" y="261"/>
                    <a:pt x="828" y="296"/>
                  </a:cubicBezTo>
                  <a:cubicBezTo>
                    <a:pt x="822" y="291"/>
                    <a:pt x="816" y="284"/>
                    <a:pt x="814" y="275"/>
                  </a:cubicBezTo>
                  <a:cubicBezTo>
                    <a:pt x="815" y="274"/>
                    <a:pt x="816" y="274"/>
                    <a:pt x="818" y="274"/>
                  </a:cubicBezTo>
                  <a:cubicBezTo>
                    <a:pt x="818" y="265"/>
                    <a:pt x="809" y="261"/>
                    <a:pt x="807" y="253"/>
                  </a:cubicBezTo>
                  <a:cubicBezTo>
                    <a:pt x="809" y="251"/>
                    <a:pt x="811" y="249"/>
                    <a:pt x="814" y="250"/>
                  </a:cubicBezTo>
                  <a:cubicBezTo>
                    <a:pt x="824" y="259"/>
                    <a:pt x="832" y="269"/>
                    <a:pt x="839" y="280"/>
                  </a:cubicBezTo>
                  <a:cubicBezTo>
                    <a:pt x="846" y="277"/>
                    <a:pt x="851" y="281"/>
                    <a:pt x="856" y="285"/>
                  </a:cubicBezTo>
                  <a:cubicBezTo>
                    <a:pt x="864" y="290"/>
                    <a:pt x="859" y="300"/>
                    <a:pt x="865" y="306"/>
                  </a:cubicBezTo>
                  <a:cubicBezTo>
                    <a:pt x="866" y="323"/>
                    <a:pt x="887" y="333"/>
                    <a:pt x="886" y="350"/>
                  </a:cubicBezTo>
                  <a:cubicBezTo>
                    <a:pt x="886" y="354"/>
                    <a:pt x="891" y="351"/>
                    <a:pt x="893" y="353"/>
                  </a:cubicBezTo>
                  <a:cubicBezTo>
                    <a:pt x="910" y="374"/>
                    <a:pt x="910" y="374"/>
                    <a:pt x="910" y="374"/>
                  </a:cubicBezTo>
                  <a:cubicBezTo>
                    <a:pt x="907" y="378"/>
                    <a:pt x="910" y="383"/>
                    <a:pt x="913" y="386"/>
                  </a:cubicBezTo>
                  <a:cubicBezTo>
                    <a:pt x="921" y="390"/>
                    <a:pt x="925" y="380"/>
                    <a:pt x="933" y="381"/>
                  </a:cubicBezTo>
                  <a:cubicBezTo>
                    <a:pt x="945" y="388"/>
                    <a:pt x="931" y="395"/>
                    <a:pt x="933" y="402"/>
                  </a:cubicBezTo>
                  <a:cubicBezTo>
                    <a:pt x="937" y="402"/>
                    <a:pt x="943" y="399"/>
                    <a:pt x="946" y="403"/>
                  </a:cubicBezTo>
                  <a:cubicBezTo>
                    <a:pt x="947" y="409"/>
                    <a:pt x="941" y="413"/>
                    <a:pt x="938" y="418"/>
                  </a:cubicBezTo>
                  <a:cubicBezTo>
                    <a:pt x="938" y="424"/>
                    <a:pt x="943" y="422"/>
                    <a:pt x="948" y="424"/>
                  </a:cubicBezTo>
                  <a:cubicBezTo>
                    <a:pt x="953" y="424"/>
                    <a:pt x="956" y="430"/>
                    <a:pt x="955" y="434"/>
                  </a:cubicBezTo>
                  <a:cubicBezTo>
                    <a:pt x="969" y="449"/>
                    <a:pt x="951" y="466"/>
                    <a:pt x="958" y="482"/>
                  </a:cubicBezTo>
                  <a:cubicBezTo>
                    <a:pt x="962" y="492"/>
                    <a:pt x="956" y="502"/>
                    <a:pt x="950" y="510"/>
                  </a:cubicBezTo>
                  <a:cubicBezTo>
                    <a:pt x="950" y="523"/>
                    <a:pt x="939" y="531"/>
                    <a:pt x="934" y="541"/>
                  </a:cubicBezTo>
                  <a:cubicBezTo>
                    <a:pt x="919" y="544"/>
                    <a:pt x="919" y="544"/>
                    <a:pt x="919" y="544"/>
                  </a:cubicBezTo>
                  <a:cubicBezTo>
                    <a:pt x="911" y="552"/>
                    <a:pt x="926" y="562"/>
                    <a:pt x="918" y="567"/>
                  </a:cubicBezTo>
                  <a:cubicBezTo>
                    <a:pt x="951" y="567"/>
                    <a:pt x="951" y="567"/>
                    <a:pt x="951" y="567"/>
                  </a:cubicBezTo>
                  <a:cubicBezTo>
                    <a:pt x="947" y="564"/>
                    <a:pt x="947" y="564"/>
                    <a:pt x="947" y="564"/>
                  </a:cubicBezTo>
                  <a:cubicBezTo>
                    <a:pt x="943" y="551"/>
                    <a:pt x="944" y="534"/>
                    <a:pt x="951" y="522"/>
                  </a:cubicBezTo>
                  <a:cubicBezTo>
                    <a:pt x="956" y="512"/>
                    <a:pt x="958" y="500"/>
                    <a:pt x="967" y="491"/>
                  </a:cubicBezTo>
                  <a:cubicBezTo>
                    <a:pt x="969" y="490"/>
                    <a:pt x="973" y="486"/>
                    <a:pt x="974" y="491"/>
                  </a:cubicBezTo>
                  <a:cubicBezTo>
                    <a:pt x="975" y="500"/>
                    <a:pt x="974" y="512"/>
                    <a:pt x="969" y="520"/>
                  </a:cubicBezTo>
                  <a:cubicBezTo>
                    <a:pt x="979" y="534"/>
                    <a:pt x="978" y="551"/>
                    <a:pt x="978" y="568"/>
                  </a:cubicBezTo>
                  <a:cubicBezTo>
                    <a:pt x="1007" y="566"/>
                    <a:pt x="1035" y="565"/>
                    <a:pt x="1063" y="566"/>
                  </a:cubicBezTo>
                  <a:cubicBezTo>
                    <a:pt x="1061" y="560"/>
                    <a:pt x="1061" y="560"/>
                    <a:pt x="1061" y="560"/>
                  </a:cubicBezTo>
                  <a:cubicBezTo>
                    <a:pt x="1056" y="507"/>
                    <a:pt x="1045" y="456"/>
                    <a:pt x="1023" y="410"/>
                  </a:cubicBezTo>
                  <a:cubicBezTo>
                    <a:pt x="1017" y="410"/>
                    <a:pt x="1013" y="415"/>
                    <a:pt x="1006" y="413"/>
                  </a:cubicBezTo>
                  <a:cubicBezTo>
                    <a:pt x="1003" y="413"/>
                    <a:pt x="1002" y="410"/>
                    <a:pt x="1002" y="408"/>
                  </a:cubicBezTo>
                  <a:cubicBezTo>
                    <a:pt x="991" y="397"/>
                    <a:pt x="983" y="382"/>
                    <a:pt x="970" y="372"/>
                  </a:cubicBezTo>
                  <a:cubicBezTo>
                    <a:pt x="956" y="374"/>
                    <a:pt x="949" y="357"/>
                    <a:pt x="936" y="355"/>
                  </a:cubicBezTo>
                  <a:cubicBezTo>
                    <a:pt x="924" y="350"/>
                    <a:pt x="932" y="331"/>
                    <a:pt x="915" y="336"/>
                  </a:cubicBezTo>
                  <a:cubicBezTo>
                    <a:pt x="906" y="333"/>
                    <a:pt x="898" y="326"/>
                    <a:pt x="896" y="317"/>
                  </a:cubicBezTo>
                  <a:cubicBezTo>
                    <a:pt x="896" y="302"/>
                    <a:pt x="894" y="285"/>
                    <a:pt x="880" y="275"/>
                  </a:cubicBezTo>
                  <a:cubicBezTo>
                    <a:pt x="869" y="272"/>
                    <a:pt x="865" y="286"/>
                    <a:pt x="855" y="283"/>
                  </a:cubicBezTo>
                  <a:cubicBezTo>
                    <a:pt x="849" y="280"/>
                    <a:pt x="851" y="273"/>
                    <a:pt x="850" y="268"/>
                  </a:cubicBezTo>
                  <a:cubicBezTo>
                    <a:pt x="848" y="264"/>
                    <a:pt x="843" y="260"/>
                    <a:pt x="844" y="255"/>
                  </a:cubicBezTo>
                  <a:cubicBezTo>
                    <a:pt x="857" y="237"/>
                    <a:pt x="827" y="237"/>
                    <a:pt x="834" y="219"/>
                  </a:cubicBezTo>
                  <a:cubicBezTo>
                    <a:pt x="832" y="207"/>
                    <a:pt x="819" y="202"/>
                    <a:pt x="812" y="191"/>
                  </a:cubicBezTo>
                  <a:cubicBezTo>
                    <a:pt x="767" y="171"/>
                    <a:pt x="722" y="157"/>
                    <a:pt x="672" y="151"/>
                  </a:cubicBezTo>
                  <a:cubicBezTo>
                    <a:pt x="659" y="149"/>
                    <a:pt x="648" y="152"/>
                    <a:pt x="637" y="146"/>
                  </a:cubicBezTo>
                  <a:close/>
                  <a:moveTo>
                    <a:pt x="899" y="147"/>
                  </a:moveTo>
                  <a:cubicBezTo>
                    <a:pt x="893" y="153"/>
                    <a:pt x="888" y="142"/>
                    <a:pt x="882" y="148"/>
                  </a:cubicBezTo>
                  <a:cubicBezTo>
                    <a:pt x="882" y="151"/>
                    <a:pt x="883" y="154"/>
                    <a:pt x="885" y="157"/>
                  </a:cubicBezTo>
                  <a:cubicBezTo>
                    <a:pt x="897" y="161"/>
                    <a:pt x="898" y="179"/>
                    <a:pt x="914" y="175"/>
                  </a:cubicBezTo>
                  <a:cubicBezTo>
                    <a:pt x="918" y="169"/>
                    <a:pt x="911" y="164"/>
                    <a:pt x="912" y="157"/>
                  </a:cubicBezTo>
                  <a:cubicBezTo>
                    <a:pt x="910" y="151"/>
                    <a:pt x="905" y="149"/>
                    <a:pt x="899" y="147"/>
                  </a:cubicBezTo>
                  <a:close/>
                  <a:moveTo>
                    <a:pt x="379" y="225"/>
                  </a:moveTo>
                  <a:cubicBezTo>
                    <a:pt x="361" y="237"/>
                    <a:pt x="344" y="253"/>
                    <a:pt x="326" y="264"/>
                  </a:cubicBezTo>
                  <a:cubicBezTo>
                    <a:pt x="347" y="278"/>
                    <a:pt x="365" y="301"/>
                    <a:pt x="384" y="319"/>
                  </a:cubicBezTo>
                  <a:cubicBezTo>
                    <a:pt x="387" y="324"/>
                    <a:pt x="387" y="324"/>
                    <a:pt x="387" y="324"/>
                  </a:cubicBezTo>
                  <a:cubicBezTo>
                    <a:pt x="436" y="277"/>
                    <a:pt x="496" y="249"/>
                    <a:pt x="560" y="236"/>
                  </a:cubicBezTo>
                  <a:cubicBezTo>
                    <a:pt x="576" y="235"/>
                    <a:pt x="591" y="229"/>
                    <a:pt x="606" y="233"/>
                  </a:cubicBezTo>
                  <a:cubicBezTo>
                    <a:pt x="605" y="205"/>
                    <a:pt x="603" y="176"/>
                    <a:pt x="606" y="149"/>
                  </a:cubicBezTo>
                  <a:cubicBezTo>
                    <a:pt x="522" y="154"/>
                    <a:pt x="446" y="180"/>
                    <a:pt x="379" y="225"/>
                  </a:cubicBezTo>
                  <a:close/>
                  <a:moveTo>
                    <a:pt x="1023" y="198"/>
                  </a:moveTo>
                  <a:cubicBezTo>
                    <a:pt x="1007" y="220"/>
                    <a:pt x="985" y="240"/>
                    <a:pt x="965" y="260"/>
                  </a:cubicBezTo>
                  <a:cubicBezTo>
                    <a:pt x="956" y="262"/>
                    <a:pt x="956" y="262"/>
                    <a:pt x="956" y="262"/>
                  </a:cubicBezTo>
                  <a:cubicBezTo>
                    <a:pt x="962" y="264"/>
                    <a:pt x="963" y="271"/>
                    <a:pt x="967" y="275"/>
                  </a:cubicBezTo>
                  <a:cubicBezTo>
                    <a:pt x="989" y="287"/>
                    <a:pt x="994" y="309"/>
                    <a:pt x="1013" y="322"/>
                  </a:cubicBezTo>
                  <a:cubicBezTo>
                    <a:pt x="1023" y="344"/>
                    <a:pt x="1047" y="361"/>
                    <a:pt x="1048" y="386"/>
                  </a:cubicBezTo>
                  <a:cubicBezTo>
                    <a:pt x="1073" y="441"/>
                    <a:pt x="1090" y="500"/>
                    <a:pt x="1092" y="566"/>
                  </a:cubicBezTo>
                  <a:cubicBezTo>
                    <a:pt x="1090" y="569"/>
                    <a:pt x="1090" y="569"/>
                    <a:pt x="1090" y="569"/>
                  </a:cubicBezTo>
                  <a:cubicBezTo>
                    <a:pt x="1092" y="569"/>
                    <a:pt x="1095" y="568"/>
                    <a:pt x="1097" y="567"/>
                  </a:cubicBezTo>
                  <a:cubicBezTo>
                    <a:pt x="1180" y="565"/>
                    <a:pt x="1180" y="565"/>
                    <a:pt x="1180" y="565"/>
                  </a:cubicBezTo>
                  <a:cubicBezTo>
                    <a:pt x="1175" y="557"/>
                    <a:pt x="1177" y="545"/>
                    <a:pt x="1176" y="535"/>
                  </a:cubicBezTo>
                  <a:cubicBezTo>
                    <a:pt x="1165" y="406"/>
                    <a:pt x="1109" y="296"/>
                    <a:pt x="1023" y="198"/>
                  </a:cubicBezTo>
                  <a:close/>
                  <a:moveTo>
                    <a:pt x="226" y="200"/>
                  </a:moveTo>
                  <a:cubicBezTo>
                    <a:pt x="143" y="292"/>
                    <a:pt x="92" y="397"/>
                    <a:pt x="77" y="517"/>
                  </a:cubicBezTo>
                  <a:cubicBezTo>
                    <a:pt x="74" y="534"/>
                    <a:pt x="76" y="552"/>
                    <a:pt x="73" y="570"/>
                  </a:cubicBezTo>
                  <a:cubicBezTo>
                    <a:pt x="102" y="568"/>
                    <a:pt x="133" y="568"/>
                    <a:pt x="162" y="570"/>
                  </a:cubicBezTo>
                  <a:cubicBezTo>
                    <a:pt x="160" y="559"/>
                    <a:pt x="160" y="559"/>
                    <a:pt x="160" y="559"/>
                  </a:cubicBezTo>
                  <a:cubicBezTo>
                    <a:pt x="166" y="466"/>
                    <a:pt x="195" y="384"/>
                    <a:pt x="247" y="310"/>
                  </a:cubicBezTo>
                  <a:cubicBezTo>
                    <a:pt x="260" y="295"/>
                    <a:pt x="270" y="277"/>
                    <a:pt x="286" y="266"/>
                  </a:cubicBezTo>
                  <a:cubicBezTo>
                    <a:pt x="267" y="248"/>
                    <a:pt x="248" y="228"/>
                    <a:pt x="228" y="208"/>
                  </a:cubicBezTo>
                  <a:lnTo>
                    <a:pt x="226" y="200"/>
                  </a:lnTo>
                  <a:close/>
                  <a:moveTo>
                    <a:pt x="607" y="261"/>
                  </a:moveTo>
                  <a:cubicBezTo>
                    <a:pt x="602" y="264"/>
                    <a:pt x="602" y="264"/>
                    <a:pt x="602" y="264"/>
                  </a:cubicBezTo>
                  <a:cubicBezTo>
                    <a:pt x="529" y="269"/>
                    <a:pt x="465" y="300"/>
                    <a:pt x="409" y="346"/>
                  </a:cubicBezTo>
                  <a:cubicBezTo>
                    <a:pt x="431" y="361"/>
                    <a:pt x="451" y="386"/>
                    <a:pt x="471" y="404"/>
                  </a:cubicBezTo>
                  <a:cubicBezTo>
                    <a:pt x="472" y="402"/>
                    <a:pt x="473" y="400"/>
                    <a:pt x="475" y="397"/>
                  </a:cubicBezTo>
                  <a:cubicBezTo>
                    <a:pt x="502" y="378"/>
                    <a:pt x="531" y="360"/>
                    <a:pt x="563" y="351"/>
                  </a:cubicBezTo>
                  <a:cubicBezTo>
                    <a:pt x="578" y="350"/>
                    <a:pt x="592" y="343"/>
                    <a:pt x="607" y="347"/>
                  </a:cubicBezTo>
                  <a:cubicBezTo>
                    <a:pt x="604" y="319"/>
                    <a:pt x="604" y="289"/>
                    <a:pt x="607" y="261"/>
                  </a:cubicBezTo>
                  <a:close/>
                  <a:moveTo>
                    <a:pt x="638" y="262"/>
                  </a:moveTo>
                  <a:cubicBezTo>
                    <a:pt x="640" y="268"/>
                    <a:pt x="640" y="268"/>
                    <a:pt x="640" y="268"/>
                  </a:cubicBezTo>
                  <a:cubicBezTo>
                    <a:pt x="640" y="347"/>
                    <a:pt x="640" y="347"/>
                    <a:pt x="640" y="347"/>
                  </a:cubicBezTo>
                  <a:cubicBezTo>
                    <a:pt x="647" y="345"/>
                    <a:pt x="647" y="345"/>
                    <a:pt x="647" y="345"/>
                  </a:cubicBezTo>
                  <a:cubicBezTo>
                    <a:pt x="696" y="352"/>
                    <a:pt x="740" y="367"/>
                    <a:pt x="778" y="398"/>
                  </a:cubicBezTo>
                  <a:cubicBezTo>
                    <a:pt x="780" y="404"/>
                    <a:pt x="780" y="404"/>
                    <a:pt x="780" y="404"/>
                  </a:cubicBezTo>
                  <a:cubicBezTo>
                    <a:pt x="793" y="386"/>
                    <a:pt x="812" y="370"/>
                    <a:pt x="828" y="353"/>
                  </a:cubicBezTo>
                  <a:cubicBezTo>
                    <a:pt x="842" y="344"/>
                    <a:pt x="842" y="344"/>
                    <a:pt x="842" y="344"/>
                  </a:cubicBezTo>
                  <a:cubicBezTo>
                    <a:pt x="835" y="342"/>
                    <a:pt x="835" y="342"/>
                    <a:pt x="835" y="342"/>
                  </a:cubicBezTo>
                  <a:cubicBezTo>
                    <a:pt x="803" y="315"/>
                    <a:pt x="769" y="295"/>
                    <a:pt x="731" y="281"/>
                  </a:cubicBezTo>
                  <a:cubicBezTo>
                    <a:pt x="702" y="271"/>
                    <a:pt x="669" y="267"/>
                    <a:pt x="638" y="262"/>
                  </a:cubicBezTo>
                  <a:close/>
                  <a:moveTo>
                    <a:pt x="305" y="283"/>
                  </a:moveTo>
                  <a:cubicBezTo>
                    <a:pt x="304" y="289"/>
                    <a:pt x="304" y="289"/>
                    <a:pt x="304" y="289"/>
                  </a:cubicBezTo>
                  <a:cubicBezTo>
                    <a:pt x="273" y="329"/>
                    <a:pt x="273" y="329"/>
                    <a:pt x="273" y="329"/>
                  </a:cubicBezTo>
                  <a:cubicBezTo>
                    <a:pt x="222" y="399"/>
                    <a:pt x="198" y="480"/>
                    <a:pt x="190" y="569"/>
                  </a:cubicBezTo>
                  <a:cubicBezTo>
                    <a:pt x="270" y="568"/>
                    <a:pt x="270" y="568"/>
                    <a:pt x="270" y="568"/>
                  </a:cubicBezTo>
                  <a:cubicBezTo>
                    <a:pt x="277" y="571"/>
                    <a:pt x="277" y="571"/>
                    <a:pt x="277" y="571"/>
                  </a:cubicBezTo>
                  <a:cubicBezTo>
                    <a:pt x="274" y="569"/>
                    <a:pt x="275" y="565"/>
                    <a:pt x="274" y="562"/>
                  </a:cubicBezTo>
                  <a:cubicBezTo>
                    <a:pt x="280" y="480"/>
                    <a:pt x="309" y="406"/>
                    <a:pt x="366" y="344"/>
                  </a:cubicBezTo>
                  <a:cubicBezTo>
                    <a:pt x="344" y="325"/>
                    <a:pt x="324" y="305"/>
                    <a:pt x="305" y="283"/>
                  </a:cubicBezTo>
                  <a:close/>
                  <a:moveTo>
                    <a:pt x="860" y="364"/>
                  </a:moveTo>
                  <a:cubicBezTo>
                    <a:pt x="858" y="367"/>
                    <a:pt x="858" y="367"/>
                    <a:pt x="858" y="367"/>
                  </a:cubicBezTo>
                  <a:cubicBezTo>
                    <a:pt x="831" y="395"/>
                    <a:pt x="802" y="424"/>
                    <a:pt x="777" y="452"/>
                  </a:cubicBezTo>
                  <a:cubicBezTo>
                    <a:pt x="778" y="456"/>
                    <a:pt x="781" y="459"/>
                    <a:pt x="785" y="461"/>
                  </a:cubicBezTo>
                  <a:cubicBezTo>
                    <a:pt x="786" y="454"/>
                    <a:pt x="789" y="448"/>
                    <a:pt x="790" y="440"/>
                  </a:cubicBezTo>
                  <a:cubicBezTo>
                    <a:pt x="797" y="431"/>
                    <a:pt x="807" y="437"/>
                    <a:pt x="816" y="439"/>
                  </a:cubicBezTo>
                  <a:cubicBezTo>
                    <a:pt x="830" y="436"/>
                    <a:pt x="843" y="442"/>
                    <a:pt x="858" y="442"/>
                  </a:cubicBezTo>
                  <a:cubicBezTo>
                    <a:pt x="868" y="447"/>
                    <a:pt x="869" y="460"/>
                    <a:pt x="878" y="466"/>
                  </a:cubicBezTo>
                  <a:cubicBezTo>
                    <a:pt x="881" y="469"/>
                    <a:pt x="879" y="474"/>
                    <a:pt x="876" y="477"/>
                  </a:cubicBezTo>
                  <a:cubicBezTo>
                    <a:pt x="878" y="498"/>
                    <a:pt x="889" y="471"/>
                    <a:pt x="900" y="476"/>
                  </a:cubicBezTo>
                  <a:cubicBezTo>
                    <a:pt x="905" y="478"/>
                    <a:pt x="910" y="477"/>
                    <a:pt x="914" y="482"/>
                  </a:cubicBezTo>
                  <a:cubicBezTo>
                    <a:pt x="916" y="491"/>
                    <a:pt x="927" y="489"/>
                    <a:pt x="927" y="498"/>
                  </a:cubicBezTo>
                  <a:cubicBezTo>
                    <a:pt x="926" y="502"/>
                    <a:pt x="922" y="504"/>
                    <a:pt x="919" y="506"/>
                  </a:cubicBezTo>
                  <a:cubicBezTo>
                    <a:pt x="921" y="515"/>
                    <a:pt x="910" y="520"/>
                    <a:pt x="914" y="529"/>
                  </a:cubicBezTo>
                  <a:cubicBezTo>
                    <a:pt x="931" y="533"/>
                    <a:pt x="931" y="513"/>
                    <a:pt x="939" y="504"/>
                  </a:cubicBezTo>
                  <a:cubicBezTo>
                    <a:pt x="935" y="489"/>
                    <a:pt x="931" y="474"/>
                    <a:pt x="923" y="461"/>
                  </a:cubicBezTo>
                  <a:cubicBezTo>
                    <a:pt x="913" y="459"/>
                    <a:pt x="907" y="447"/>
                    <a:pt x="898" y="445"/>
                  </a:cubicBezTo>
                  <a:cubicBezTo>
                    <a:pt x="879" y="438"/>
                    <a:pt x="901" y="427"/>
                    <a:pt x="898" y="416"/>
                  </a:cubicBezTo>
                  <a:cubicBezTo>
                    <a:pt x="889" y="397"/>
                    <a:pt x="873" y="380"/>
                    <a:pt x="860" y="364"/>
                  </a:cubicBezTo>
                  <a:close/>
                  <a:moveTo>
                    <a:pt x="388" y="367"/>
                  </a:moveTo>
                  <a:cubicBezTo>
                    <a:pt x="348" y="415"/>
                    <a:pt x="321" y="467"/>
                    <a:pt x="310" y="527"/>
                  </a:cubicBezTo>
                  <a:cubicBezTo>
                    <a:pt x="307" y="541"/>
                    <a:pt x="309" y="558"/>
                    <a:pt x="303" y="571"/>
                  </a:cubicBezTo>
                  <a:cubicBezTo>
                    <a:pt x="313" y="566"/>
                    <a:pt x="328" y="568"/>
                    <a:pt x="339" y="569"/>
                  </a:cubicBezTo>
                  <a:cubicBezTo>
                    <a:pt x="333" y="566"/>
                    <a:pt x="338" y="557"/>
                    <a:pt x="334" y="553"/>
                  </a:cubicBezTo>
                  <a:cubicBezTo>
                    <a:pt x="333" y="545"/>
                    <a:pt x="332" y="536"/>
                    <a:pt x="339" y="532"/>
                  </a:cubicBezTo>
                  <a:cubicBezTo>
                    <a:pt x="338" y="520"/>
                    <a:pt x="351" y="514"/>
                    <a:pt x="352" y="503"/>
                  </a:cubicBezTo>
                  <a:cubicBezTo>
                    <a:pt x="355" y="491"/>
                    <a:pt x="369" y="499"/>
                    <a:pt x="376" y="493"/>
                  </a:cubicBezTo>
                  <a:cubicBezTo>
                    <a:pt x="380" y="490"/>
                    <a:pt x="377" y="486"/>
                    <a:pt x="377" y="483"/>
                  </a:cubicBezTo>
                  <a:cubicBezTo>
                    <a:pt x="382" y="475"/>
                    <a:pt x="391" y="476"/>
                    <a:pt x="398" y="471"/>
                  </a:cubicBezTo>
                  <a:cubicBezTo>
                    <a:pt x="403" y="464"/>
                    <a:pt x="410" y="456"/>
                    <a:pt x="418" y="451"/>
                  </a:cubicBezTo>
                  <a:cubicBezTo>
                    <a:pt x="435" y="451"/>
                    <a:pt x="436" y="427"/>
                    <a:pt x="452" y="427"/>
                  </a:cubicBezTo>
                  <a:cubicBezTo>
                    <a:pt x="429" y="409"/>
                    <a:pt x="408" y="387"/>
                    <a:pt x="388" y="367"/>
                  </a:cubicBezTo>
                  <a:close/>
                  <a:moveTo>
                    <a:pt x="638" y="376"/>
                  </a:moveTo>
                  <a:cubicBezTo>
                    <a:pt x="644" y="393"/>
                    <a:pt x="639" y="417"/>
                    <a:pt x="642" y="436"/>
                  </a:cubicBezTo>
                  <a:cubicBezTo>
                    <a:pt x="663" y="443"/>
                    <a:pt x="663" y="443"/>
                    <a:pt x="663" y="443"/>
                  </a:cubicBezTo>
                  <a:cubicBezTo>
                    <a:pt x="669" y="433"/>
                    <a:pt x="683" y="431"/>
                    <a:pt x="689" y="422"/>
                  </a:cubicBezTo>
                  <a:cubicBezTo>
                    <a:pt x="692" y="418"/>
                    <a:pt x="697" y="422"/>
                    <a:pt x="700" y="425"/>
                  </a:cubicBezTo>
                  <a:cubicBezTo>
                    <a:pt x="700" y="433"/>
                    <a:pt x="698" y="441"/>
                    <a:pt x="696" y="448"/>
                  </a:cubicBezTo>
                  <a:cubicBezTo>
                    <a:pt x="688" y="464"/>
                    <a:pt x="670" y="466"/>
                    <a:pt x="659" y="477"/>
                  </a:cubicBezTo>
                  <a:cubicBezTo>
                    <a:pt x="666" y="481"/>
                    <a:pt x="670" y="474"/>
                    <a:pt x="675" y="473"/>
                  </a:cubicBezTo>
                  <a:cubicBezTo>
                    <a:pt x="683" y="473"/>
                    <a:pt x="690" y="480"/>
                    <a:pt x="695" y="486"/>
                  </a:cubicBezTo>
                  <a:cubicBezTo>
                    <a:pt x="700" y="488"/>
                    <a:pt x="705" y="485"/>
                    <a:pt x="709" y="483"/>
                  </a:cubicBezTo>
                  <a:cubicBezTo>
                    <a:pt x="713" y="459"/>
                    <a:pt x="743" y="462"/>
                    <a:pt x="752" y="440"/>
                  </a:cubicBezTo>
                  <a:cubicBezTo>
                    <a:pt x="746" y="442"/>
                    <a:pt x="746" y="442"/>
                    <a:pt x="746" y="442"/>
                  </a:cubicBezTo>
                  <a:cubicBezTo>
                    <a:pt x="744" y="439"/>
                    <a:pt x="738" y="440"/>
                    <a:pt x="738" y="435"/>
                  </a:cubicBezTo>
                  <a:cubicBezTo>
                    <a:pt x="743" y="430"/>
                    <a:pt x="750" y="423"/>
                    <a:pt x="756" y="421"/>
                  </a:cubicBezTo>
                  <a:cubicBezTo>
                    <a:pt x="730" y="405"/>
                    <a:pt x="703" y="391"/>
                    <a:pt x="673" y="383"/>
                  </a:cubicBezTo>
                  <a:cubicBezTo>
                    <a:pt x="662" y="381"/>
                    <a:pt x="649" y="380"/>
                    <a:pt x="638" y="376"/>
                  </a:cubicBezTo>
                  <a:close/>
                  <a:moveTo>
                    <a:pt x="482" y="437"/>
                  </a:moveTo>
                  <a:cubicBezTo>
                    <a:pt x="489" y="437"/>
                    <a:pt x="489" y="437"/>
                    <a:pt x="489" y="437"/>
                  </a:cubicBezTo>
                  <a:cubicBezTo>
                    <a:pt x="496" y="444"/>
                    <a:pt x="507" y="442"/>
                    <a:pt x="512" y="452"/>
                  </a:cubicBezTo>
                  <a:cubicBezTo>
                    <a:pt x="515" y="457"/>
                    <a:pt x="507" y="456"/>
                    <a:pt x="508" y="461"/>
                  </a:cubicBezTo>
                  <a:cubicBezTo>
                    <a:pt x="509" y="462"/>
                    <a:pt x="511" y="462"/>
                    <a:pt x="512" y="464"/>
                  </a:cubicBezTo>
                  <a:cubicBezTo>
                    <a:pt x="518" y="466"/>
                    <a:pt x="517" y="461"/>
                    <a:pt x="519" y="459"/>
                  </a:cubicBezTo>
                  <a:cubicBezTo>
                    <a:pt x="526" y="451"/>
                    <a:pt x="527" y="466"/>
                    <a:pt x="534" y="466"/>
                  </a:cubicBezTo>
                  <a:cubicBezTo>
                    <a:pt x="539" y="462"/>
                    <a:pt x="546" y="462"/>
                    <a:pt x="549" y="468"/>
                  </a:cubicBezTo>
                  <a:cubicBezTo>
                    <a:pt x="554" y="464"/>
                    <a:pt x="564" y="467"/>
                    <a:pt x="565" y="460"/>
                  </a:cubicBezTo>
                  <a:cubicBezTo>
                    <a:pt x="574" y="450"/>
                    <a:pt x="569" y="436"/>
                    <a:pt x="583" y="429"/>
                  </a:cubicBezTo>
                  <a:cubicBezTo>
                    <a:pt x="587" y="432"/>
                    <a:pt x="582" y="436"/>
                    <a:pt x="584" y="440"/>
                  </a:cubicBezTo>
                  <a:cubicBezTo>
                    <a:pt x="593" y="444"/>
                    <a:pt x="603" y="433"/>
                    <a:pt x="611" y="442"/>
                  </a:cubicBezTo>
                  <a:cubicBezTo>
                    <a:pt x="604" y="423"/>
                    <a:pt x="606" y="400"/>
                    <a:pt x="606" y="379"/>
                  </a:cubicBezTo>
                  <a:cubicBezTo>
                    <a:pt x="560" y="385"/>
                    <a:pt x="517" y="401"/>
                    <a:pt x="482" y="437"/>
                  </a:cubicBezTo>
                  <a:close/>
                  <a:moveTo>
                    <a:pt x="623" y="485"/>
                  </a:moveTo>
                  <a:cubicBezTo>
                    <a:pt x="618" y="480"/>
                    <a:pt x="608" y="483"/>
                    <a:pt x="602" y="485"/>
                  </a:cubicBezTo>
                  <a:cubicBezTo>
                    <a:pt x="608" y="491"/>
                    <a:pt x="606" y="501"/>
                    <a:pt x="609" y="509"/>
                  </a:cubicBezTo>
                  <a:cubicBezTo>
                    <a:pt x="600" y="523"/>
                    <a:pt x="586" y="526"/>
                    <a:pt x="572" y="530"/>
                  </a:cubicBezTo>
                  <a:cubicBezTo>
                    <a:pt x="569" y="535"/>
                    <a:pt x="569" y="545"/>
                    <a:pt x="560" y="544"/>
                  </a:cubicBezTo>
                  <a:cubicBezTo>
                    <a:pt x="558" y="551"/>
                    <a:pt x="548" y="554"/>
                    <a:pt x="551" y="564"/>
                  </a:cubicBezTo>
                  <a:cubicBezTo>
                    <a:pt x="547" y="573"/>
                    <a:pt x="549" y="586"/>
                    <a:pt x="547" y="597"/>
                  </a:cubicBezTo>
                  <a:cubicBezTo>
                    <a:pt x="529" y="608"/>
                    <a:pt x="534" y="583"/>
                    <a:pt x="526" y="578"/>
                  </a:cubicBezTo>
                  <a:cubicBezTo>
                    <a:pt x="523" y="582"/>
                    <a:pt x="523" y="582"/>
                    <a:pt x="523" y="582"/>
                  </a:cubicBezTo>
                  <a:cubicBezTo>
                    <a:pt x="519" y="583"/>
                    <a:pt x="517" y="581"/>
                    <a:pt x="515" y="579"/>
                  </a:cubicBezTo>
                  <a:cubicBezTo>
                    <a:pt x="512" y="578"/>
                    <a:pt x="508" y="577"/>
                    <a:pt x="505" y="580"/>
                  </a:cubicBezTo>
                  <a:cubicBezTo>
                    <a:pt x="502" y="586"/>
                    <a:pt x="496" y="591"/>
                    <a:pt x="497" y="600"/>
                  </a:cubicBezTo>
                  <a:cubicBezTo>
                    <a:pt x="496" y="605"/>
                    <a:pt x="487" y="603"/>
                    <a:pt x="488" y="609"/>
                  </a:cubicBezTo>
                  <a:cubicBezTo>
                    <a:pt x="498" y="609"/>
                    <a:pt x="508" y="607"/>
                    <a:pt x="517" y="605"/>
                  </a:cubicBezTo>
                  <a:cubicBezTo>
                    <a:pt x="524" y="607"/>
                    <a:pt x="529" y="602"/>
                    <a:pt x="536" y="601"/>
                  </a:cubicBezTo>
                  <a:cubicBezTo>
                    <a:pt x="538" y="602"/>
                    <a:pt x="541" y="605"/>
                    <a:pt x="540" y="608"/>
                  </a:cubicBezTo>
                  <a:cubicBezTo>
                    <a:pt x="542" y="608"/>
                    <a:pt x="542" y="608"/>
                    <a:pt x="542" y="608"/>
                  </a:cubicBezTo>
                  <a:cubicBezTo>
                    <a:pt x="547" y="605"/>
                    <a:pt x="549" y="600"/>
                    <a:pt x="547" y="594"/>
                  </a:cubicBezTo>
                  <a:cubicBezTo>
                    <a:pt x="548" y="588"/>
                    <a:pt x="554" y="588"/>
                    <a:pt x="558" y="587"/>
                  </a:cubicBezTo>
                  <a:cubicBezTo>
                    <a:pt x="562" y="588"/>
                    <a:pt x="560" y="592"/>
                    <a:pt x="560" y="595"/>
                  </a:cubicBezTo>
                  <a:cubicBezTo>
                    <a:pt x="573" y="600"/>
                    <a:pt x="557" y="609"/>
                    <a:pt x="556" y="616"/>
                  </a:cubicBezTo>
                  <a:cubicBezTo>
                    <a:pt x="552" y="622"/>
                    <a:pt x="556" y="634"/>
                    <a:pt x="544" y="633"/>
                  </a:cubicBezTo>
                  <a:cubicBezTo>
                    <a:pt x="542" y="632"/>
                    <a:pt x="541" y="630"/>
                    <a:pt x="542" y="628"/>
                  </a:cubicBezTo>
                  <a:cubicBezTo>
                    <a:pt x="540" y="628"/>
                    <a:pt x="540" y="628"/>
                    <a:pt x="540" y="628"/>
                  </a:cubicBezTo>
                  <a:cubicBezTo>
                    <a:pt x="540" y="632"/>
                    <a:pt x="543" y="639"/>
                    <a:pt x="548" y="641"/>
                  </a:cubicBezTo>
                  <a:cubicBezTo>
                    <a:pt x="556" y="634"/>
                    <a:pt x="556" y="623"/>
                    <a:pt x="568" y="621"/>
                  </a:cubicBezTo>
                  <a:cubicBezTo>
                    <a:pt x="574" y="615"/>
                    <a:pt x="565" y="605"/>
                    <a:pt x="574" y="600"/>
                  </a:cubicBezTo>
                  <a:cubicBezTo>
                    <a:pt x="589" y="600"/>
                    <a:pt x="606" y="593"/>
                    <a:pt x="618" y="605"/>
                  </a:cubicBezTo>
                  <a:cubicBezTo>
                    <a:pt x="617" y="611"/>
                    <a:pt x="615" y="613"/>
                    <a:pt x="619" y="617"/>
                  </a:cubicBezTo>
                  <a:cubicBezTo>
                    <a:pt x="616" y="624"/>
                    <a:pt x="614" y="631"/>
                    <a:pt x="609" y="637"/>
                  </a:cubicBezTo>
                  <a:cubicBezTo>
                    <a:pt x="610" y="640"/>
                    <a:pt x="609" y="645"/>
                    <a:pt x="606" y="648"/>
                  </a:cubicBezTo>
                  <a:cubicBezTo>
                    <a:pt x="602" y="665"/>
                    <a:pt x="581" y="657"/>
                    <a:pt x="569" y="663"/>
                  </a:cubicBezTo>
                  <a:cubicBezTo>
                    <a:pt x="588" y="677"/>
                    <a:pt x="610" y="682"/>
                    <a:pt x="633" y="680"/>
                  </a:cubicBezTo>
                  <a:cubicBezTo>
                    <a:pt x="646" y="680"/>
                    <a:pt x="640" y="665"/>
                    <a:pt x="647" y="658"/>
                  </a:cubicBezTo>
                  <a:cubicBezTo>
                    <a:pt x="651" y="637"/>
                    <a:pt x="669" y="651"/>
                    <a:pt x="681" y="646"/>
                  </a:cubicBezTo>
                  <a:cubicBezTo>
                    <a:pt x="685" y="637"/>
                    <a:pt x="689" y="629"/>
                    <a:pt x="691" y="619"/>
                  </a:cubicBezTo>
                  <a:cubicBezTo>
                    <a:pt x="683" y="614"/>
                    <a:pt x="680" y="605"/>
                    <a:pt x="683" y="597"/>
                  </a:cubicBezTo>
                  <a:cubicBezTo>
                    <a:pt x="678" y="590"/>
                    <a:pt x="678" y="578"/>
                    <a:pt x="668" y="577"/>
                  </a:cubicBezTo>
                  <a:cubicBezTo>
                    <a:pt x="666" y="575"/>
                    <a:pt x="667" y="572"/>
                    <a:pt x="669" y="570"/>
                  </a:cubicBezTo>
                  <a:cubicBezTo>
                    <a:pt x="669" y="564"/>
                    <a:pt x="675" y="562"/>
                    <a:pt x="677" y="557"/>
                  </a:cubicBezTo>
                  <a:cubicBezTo>
                    <a:pt x="670" y="552"/>
                    <a:pt x="672" y="543"/>
                    <a:pt x="672" y="537"/>
                  </a:cubicBezTo>
                  <a:cubicBezTo>
                    <a:pt x="661" y="540"/>
                    <a:pt x="660" y="526"/>
                    <a:pt x="651" y="522"/>
                  </a:cubicBezTo>
                  <a:cubicBezTo>
                    <a:pt x="649" y="516"/>
                    <a:pt x="642" y="515"/>
                    <a:pt x="636" y="513"/>
                  </a:cubicBezTo>
                  <a:cubicBezTo>
                    <a:pt x="622" y="520"/>
                    <a:pt x="620" y="503"/>
                    <a:pt x="610" y="499"/>
                  </a:cubicBezTo>
                  <a:cubicBezTo>
                    <a:pt x="609" y="496"/>
                    <a:pt x="606" y="491"/>
                    <a:pt x="610" y="489"/>
                  </a:cubicBezTo>
                  <a:cubicBezTo>
                    <a:pt x="615" y="484"/>
                    <a:pt x="622" y="488"/>
                    <a:pt x="628" y="488"/>
                  </a:cubicBezTo>
                  <a:lnTo>
                    <a:pt x="623" y="485"/>
                  </a:lnTo>
                  <a:close/>
                  <a:moveTo>
                    <a:pt x="371" y="557"/>
                  </a:moveTo>
                  <a:cubicBezTo>
                    <a:pt x="348" y="564"/>
                    <a:pt x="375" y="582"/>
                    <a:pt x="369" y="596"/>
                  </a:cubicBezTo>
                  <a:cubicBezTo>
                    <a:pt x="366" y="605"/>
                    <a:pt x="357" y="597"/>
                    <a:pt x="351" y="600"/>
                  </a:cubicBezTo>
                  <a:cubicBezTo>
                    <a:pt x="349" y="616"/>
                    <a:pt x="349" y="616"/>
                    <a:pt x="349" y="616"/>
                  </a:cubicBezTo>
                  <a:cubicBezTo>
                    <a:pt x="345" y="625"/>
                    <a:pt x="334" y="618"/>
                    <a:pt x="329" y="624"/>
                  </a:cubicBezTo>
                  <a:cubicBezTo>
                    <a:pt x="325" y="630"/>
                    <a:pt x="329" y="636"/>
                    <a:pt x="332" y="641"/>
                  </a:cubicBezTo>
                  <a:cubicBezTo>
                    <a:pt x="324" y="659"/>
                    <a:pt x="351" y="665"/>
                    <a:pt x="350" y="682"/>
                  </a:cubicBezTo>
                  <a:cubicBezTo>
                    <a:pt x="358" y="692"/>
                    <a:pt x="349" y="707"/>
                    <a:pt x="361" y="717"/>
                  </a:cubicBezTo>
                  <a:cubicBezTo>
                    <a:pt x="363" y="736"/>
                    <a:pt x="358" y="761"/>
                    <a:pt x="375" y="776"/>
                  </a:cubicBezTo>
                  <a:cubicBezTo>
                    <a:pt x="378" y="794"/>
                    <a:pt x="378" y="794"/>
                    <a:pt x="378" y="794"/>
                  </a:cubicBezTo>
                  <a:cubicBezTo>
                    <a:pt x="381" y="806"/>
                    <a:pt x="363" y="803"/>
                    <a:pt x="365" y="814"/>
                  </a:cubicBezTo>
                  <a:cubicBezTo>
                    <a:pt x="369" y="812"/>
                    <a:pt x="369" y="817"/>
                    <a:pt x="370" y="818"/>
                  </a:cubicBezTo>
                  <a:cubicBezTo>
                    <a:pt x="370" y="818"/>
                    <a:pt x="370" y="818"/>
                    <a:pt x="370" y="818"/>
                  </a:cubicBezTo>
                  <a:cubicBezTo>
                    <a:pt x="392" y="792"/>
                    <a:pt x="418" y="765"/>
                    <a:pt x="444" y="742"/>
                  </a:cubicBezTo>
                  <a:cubicBezTo>
                    <a:pt x="433" y="731"/>
                    <a:pt x="433" y="731"/>
                    <a:pt x="433" y="731"/>
                  </a:cubicBezTo>
                  <a:cubicBezTo>
                    <a:pt x="413" y="700"/>
                    <a:pt x="396" y="667"/>
                    <a:pt x="389" y="631"/>
                  </a:cubicBezTo>
                  <a:cubicBezTo>
                    <a:pt x="380" y="627"/>
                    <a:pt x="380" y="627"/>
                    <a:pt x="380" y="627"/>
                  </a:cubicBezTo>
                  <a:cubicBezTo>
                    <a:pt x="380" y="636"/>
                    <a:pt x="375" y="643"/>
                    <a:pt x="376" y="653"/>
                  </a:cubicBezTo>
                  <a:cubicBezTo>
                    <a:pt x="373" y="656"/>
                    <a:pt x="373" y="656"/>
                    <a:pt x="373" y="656"/>
                  </a:cubicBezTo>
                  <a:cubicBezTo>
                    <a:pt x="367" y="656"/>
                    <a:pt x="363" y="651"/>
                    <a:pt x="358" y="648"/>
                  </a:cubicBezTo>
                  <a:cubicBezTo>
                    <a:pt x="357" y="645"/>
                    <a:pt x="354" y="639"/>
                    <a:pt x="359" y="637"/>
                  </a:cubicBezTo>
                  <a:cubicBezTo>
                    <a:pt x="362" y="636"/>
                    <a:pt x="364" y="637"/>
                    <a:pt x="366" y="639"/>
                  </a:cubicBezTo>
                  <a:cubicBezTo>
                    <a:pt x="368" y="636"/>
                    <a:pt x="367" y="631"/>
                    <a:pt x="369" y="627"/>
                  </a:cubicBezTo>
                  <a:cubicBezTo>
                    <a:pt x="369" y="620"/>
                    <a:pt x="363" y="613"/>
                    <a:pt x="368" y="607"/>
                  </a:cubicBezTo>
                  <a:cubicBezTo>
                    <a:pt x="373" y="607"/>
                    <a:pt x="377" y="613"/>
                    <a:pt x="380" y="617"/>
                  </a:cubicBezTo>
                  <a:cubicBezTo>
                    <a:pt x="385" y="619"/>
                    <a:pt x="389" y="614"/>
                    <a:pt x="394" y="612"/>
                  </a:cubicBezTo>
                  <a:cubicBezTo>
                    <a:pt x="394" y="607"/>
                    <a:pt x="401" y="601"/>
                    <a:pt x="393" y="598"/>
                  </a:cubicBezTo>
                  <a:cubicBezTo>
                    <a:pt x="398" y="587"/>
                    <a:pt x="395" y="575"/>
                    <a:pt x="393" y="564"/>
                  </a:cubicBezTo>
                  <a:cubicBezTo>
                    <a:pt x="390" y="554"/>
                    <a:pt x="379" y="556"/>
                    <a:pt x="371" y="557"/>
                  </a:cubicBezTo>
                  <a:close/>
                  <a:moveTo>
                    <a:pt x="914" y="567"/>
                  </a:moveTo>
                  <a:cubicBezTo>
                    <a:pt x="911" y="568"/>
                    <a:pt x="908" y="567"/>
                    <a:pt x="905" y="567"/>
                  </a:cubicBezTo>
                  <a:cubicBezTo>
                    <a:pt x="908" y="566"/>
                    <a:pt x="911" y="567"/>
                    <a:pt x="914" y="567"/>
                  </a:cubicBezTo>
                  <a:close/>
                  <a:moveTo>
                    <a:pt x="896" y="595"/>
                  </a:moveTo>
                  <a:cubicBezTo>
                    <a:pt x="905" y="604"/>
                    <a:pt x="905" y="604"/>
                    <a:pt x="905" y="604"/>
                  </a:cubicBezTo>
                  <a:cubicBezTo>
                    <a:pt x="914" y="610"/>
                    <a:pt x="908" y="623"/>
                    <a:pt x="917" y="628"/>
                  </a:cubicBezTo>
                  <a:cubicBezTo>
                    <a:pt x="929" y="634"/>
                    <a:pt x="933" y="647"/>
                    <a:pt x="938" y="657"/>
                  </a:cubicBezTo>
                  <a:cubicBezTo>
                    <a:pt x="939" y="654"/>
                    <a:pt x="939" y="651"/>
                    <a:pt x="940" y="649"/>
                  </a:cubicBezTo>
                  <a:cubicBezTo>
                    <a:pt x="944" y="633"/>
                    <a:pt x="944" y="615"/>
                    <a:pt x="949" y="599"/>
                  </a:cubicBezTo>
                  <a:cubicBezTo>
                    <a:pt x="931" y="600"/>
                    <a:pt x="911" y="602"/>
                    <a:pt x="896" y="595"/>
                  </a:cubicBezTo>
                  <a:close/>
                  <a:moveTo>
                    <a:pt x="1094" y="599"/>
                  </a:moveTo>
                  <a:cubicBezTo>
                    <a:pt x="1089" y="596"/>
                    <a:pt x="1089" y="596"/>
                    <a:pt x="1089" y="596"/>
                  </a:cubicBezTo>
                  <a:cubicBezTo>
                    <a:pt x="1092" y="603"/>
                    <a:pt x="1092" y="603"/>
                    <a:pt x="1092" y="603"/>
                  </a:cubicBezTo>
                  <a:cubicBezTo>
                    <a:pt x="1087" y="700"/>
                    <a:pt x="1055" y="785"/>
                    <a:pt x="1000" y="861"/>
                  </a:cubicBezTo>
                  <a:cubicBezTo>
                    <a:pt x="989" y="874"/>
                    <a:pt x="979" y="889"/>
                    <a:pt x="966" y="898"/>
                  </a:cubicBezTo>
                  <a:cubicBezTo>
                    <a:pt x="988" y="916"/>
                    <a:pt x="1012" y="942"/>
                    <a:pt x="1031" y="962"/>
                  </a:cubicBezTo>
                  <a:cubicBezTo>
                    <a:pt x="1033" y="957"/>
                    <a:pt x="1033" y="957"/>
                    <a:pt x="1033" y="957"/>
                  </a:cubicBezTo>
                  <a:cubicBezTo>
                    <a:pt x="1122" y="856"/>
                    <a:pt x="1172" y="739"/>
                    <a:pt x="1178" y="603"/>
                  </a:cubicBezTo>
                  <a:cubicBezTo>
                    <a:pt x="1181" y="596"/>
                    <a:pt x="1181" y="596"/>
                    <a:pt x="1181" y="596"/>
                  </a:cubicBezTo>
                  <a:cubicBezTo>
                    <a:pt x="1177" y="598"/>
                    <a:pt x="1177" y="598"/>
                    <a:pt x="1177" y="598"/>
                  </a:cubicBezTo>
                  <a:lnTo>
                    <a:pt x="1094" y="599"/>
                  </a:lnTo>
                  <a:close/>
                  <a:moveTo>
                    <a:pt x="978" y="597"/>
                  </a:moveTo>
                  <a:cubicBezTo>
                    <a:pt x="980" y="615"/>
                    <a:pt x="975" y="632"/>
                    <a:pt x="974" y="649"/>
                  </a:cubicBezTo>
                  <a:cubicBezTo>
                    <a:pt x="983" y="660"/>
                    <a:pt x="983" y="660"/>
                    <a:pt x="983" y="660"/>
                  </a:cubicBezTo>
                  <a:cubicBezTo>
                    <a:pt x="986" y="664"/>
                    <a:pt x="985" y="670"/>
                    <a:pt x="981" y="673"/>
                  </a:cubicBezTo>
                  <a:cubicBezTo>
                    <a:pt x="977" y="676"/>
                    <a:pt x="972" y="675"/>
                    <a:pt x="968" y="672"/>
                  </a:cubicBezTo>
                  <a:cubicBezTo>
                    <a:pt x="956" y="711"/>
                    <a:pt x="942" y="749"/>
                    <a:pt x="917" y="783"/>
                  </a:cubicBezTo>
                  <a:cubicBezTo>
                    <a:pt x="908" y="795"/>
                    <a:pt x="898" y="812"/>
                    <a:pt x="886" y="818"/>
                  </a:cubicBezTo>
                  <a:cubicBezTo>
                    <a:pt x="912" y="841"/>
                    <a:pt x="912" y="841"/>
                    <a:pt x="912" y="841"/>
                  </a:cubicBezTo>
                  <a:cubicBezTo>
                    <a:pt x="914" y="840"/>
                    <a:pt x="913" y="838"/>
                    <a:pt x="913" y="836"/>
                  </a:cubicBezTo>
                  <a:cubicBezTo>
                    <a:pt x="913" y="832"/>
                    <a:pt x="915" y="828"/>
                    <a:pt x="919" y="829"/>
                  </a:cubicBezTo>
                  <a:cubicBezTo>
                    <a:pt x="932" y="828"/>
                    <a:pt x="932" y="842"/>
                    <a:pt x="940" y="849"/>
                  </a:cubicBezTo>
                  <a:cubicBezTo>
                    <a:pt x="938" y="860"/>
                    <a:pt x="948" y="869"/>
                    <a:pt x="945" y="879"/>
                  </a:cubicBezTo>
                  <a:cubicBezTo>
                    <a:pt x="1018" y="802"/>
                    <a:pt x="1054" y="707"/>
                    <a:pt x="1061" y="602"/>
                  </a:cubicBezTo>
                  <a:cubicBezTo>
                    <a:pt x="1065" y="598"/>
                    <a:pt x="1065" y="598"/>
                    <a:pt x="1065" y="598"/>
                  </a:cubicBezTo>
                  <a:cubicBezTo>
                    <a:pt x="1039" y="600"/>
                    <a:pt x="1011" y="599"/>
                    <a:pt x="984" y="599"/>
                  </a:cubicBezTo>
                  <a:lnTo>
                    <a:pt x="978" y="597"/>
                  </a:lnTo>
                  <a:close/>
                  <a:moveTo>
                    <a:pt x="302" y="598"/>
                  </a:moveTo>
                  <a:cubicBezTo>
                    <a:pt x="306" y="605"/>
                    <a:pt x="306" y="605"/>
                    <a:pt x="306" y="605"/>
                  </a:cubicBezTo>
                  <a:cubicBezTo>
                    <a:pt x="306" y="624"/>
                    <a:pt x="314" y="642"/>
                    <a:pt x="310" y="662"/>
                  </a:cubicBezTo>
                  <a:cubicBezTo>
                    <a:pt x="313" y="656"/>
                    <a:pt x="314" y="649"/>
                    <a:pt x="321" y="645"/>
                  </a:cubicBezTo>
                  <a:cubicBezTo>
                    <a:pt x="322" y="640"/>
                    <a:pt x="314" y="638"/>
                    <a:pt x="315" y="633"/>
                  </a:cubicBezTo>
                  <a:cubicBezTo>
                    <a:pt x="320" y="622"/>
                    <a:pt x="315" y="605"/>
                    <a:pt x="329" y="600"/>
                  </a:cubicBezTo>
                  <a:cubicBezTo>
                    <a:pt x="319" y="602"/>
                    <a:pt x="310" y="604"/>
                    <a:pt x="302" y="598"/>
                  </a:cubicBezTo>
                  <a:close/>
                  <a:moveTo>
                    <a:pt x="162" y="599"/>
                  </a:moveTo>
                  <a:cubicBezTo>
                    <a:pt x="154" y="602"/>
                    <a:pt x="154" y="602"/>
                    <a:pt x="154" y="602"/>
                  </a:cubicBezTo>
                  <a:cubicBezTo>
                    <a:pt x="73" y="601"/>
                    <a:pt x="73" y="601"/>
                    <a:pt x="73" y="601"/>
                  </a:cubicBezTo>
                  <a:cubicBezTo>
                    <a:pt x="78" y="694"/>
                    <a:pt x="103" y="778"/>
                    <a:pt x="144" y="856"/>
                  </a:cubicBezTo>
                  <a:cubicBezTo>
                    <a:pt x="165" y="894"/>
                    <a:pt x="195" y="929"/>
                    <a:pt x="222" y="964"/>
                  </a:cubicBezTo>
                  <a:cubicBezTo>
                    <a:pt x="279" y="905"/>
                    <a:pt x="279" y="905"/>
                    <a:pt x="279" y="905"/>
                  </a:cubicBezTo>
                  <a:cubicBezTo>
                    <a:pt x="286" y="902"/>
                    <a:pt x="286" y="902"/>
                    <a:pt x="286" y="902"/>
                  </a:cubicBezTo>
                  <a:cubicBezTo>
                    <a:pt x="276" y="895"/>
                    <a:pt x="268" y="883"/>
                    <a:pt x="259" y="874"/>
                  </a:cubicBezTo>
                  <a:cubicBezTo>
                    <a:pt x="250" y="871"/>
                    <a:pt x="240" y="865"/>
                    <a:pt x="235" y="855"/>
                  </a:cubicBezTo>
                  <a:cubicBezTo>
                    <a:pt x="232" y="852"/>
                    <a:pt x="235" y="846"/>
                    <a:pt x="231" y="844"/>
                  </a:cubicBezTo>
                  <a:cubicBezTo>
                    <a:pt x="228" y="848"/>
                    <a:pt x="228" y="848"/>
                    <a:pt x="228" y="848"/>
                  </a:cubicBezTo>
                  <a:cubicBezTo>
                    <a:pt x="218" y="853"/>
                    <a:pt x="214" y="843"/>
                    <a:pt x="207" y="838"/>
                  </a:cubicBezTo>
                  <a:cubicBezTo>
                    <a:pt x="198" y="834"/>
                    <a:pt x="202" y="816"/>
                    <a:pt x="190" y="820"/>
                  </a:cubicBezTo>
                  <a:cubicBezTo>
                    <a:pt x="186" y="819"/>
                    <a:pt x="184" y="814"/>
                    <a:pt x="181" y="811"/>
                  </a:cubicBezTo>
                  <a:cubicBezTo>
                    <a:pt x="170" y="812"/>
                    <a:pt x="167" y="800"/>
                    <a:pt x="161" y="794"/>
                  </a:cubicBezTo>
                  <a:cubicBezTo>
                    <a:pt x="160" y="796"/>
                    <a:pt x="161" y="800"/>
                    <a:pt x="158" y="802"/>
                  </a:cubicBezTo>
                  <a:cubicBezTo>
                    <a:pt x="146" y="804"/>
                    <a:pt x="142" y="790"/>
                    <a:pt x="134" y="784"/>
                  </a:cubicBezTo>
                  <a:cubicBezTo>
                    <a:pt x="132" y="785"/>
                    <a:pt x="131" y="787"/>
                    <a:pt x="128" y="787"/>
                  </a:cubicBezTo>
                  <a:cubicBezTo>
                    <a:pt x="121" y="781"/>
                    <a:pt x="116" y="772"/>
                    <a:pt x="116" y="762"/>
                  </a:cubicBezTo>
                  <a:cubicBezTo>
                    <a:pt x="106" y="752"/>
                    <a:pt x="111" y="735"/>
                    <a:pt x="112" y="722"/>
                  </a:cubicBezTo>
                  <a:cubicBezTo>
                    <a:pt x="114" y="718"/>
                    <a:pt x="119" y="716"/>
                    <a:pt x="118" y="712"/>
                  </a:cubicBezTo>
                  <a:cubicBezTo>
                    <a:pt x="121" y="706"/>
                    <a:pt x="127" y="705"/>
                    <a:pt x="133" y="705"/>
                  </a:cubicBezTo>
                  <a:cubicBezTo>
                    <a:pt x="135" y="706"/>
                    <a:pt x="138" y="708"/>
                    <a:pt x="139" y="710"/>
                  </a:cubicBezTo>
                  <a:cubicBezTo>
                    <a:pt x="143" y="708"/>
                    <a:pt x="151" y="711"/>
                    <a:pt x="148" y="702"/>
                  </a:cubicBezTo>
                  <a:cubicBezTo>
                    <a:pt x="153" y="698"/>
                    <a:pt x="160" y="696"/>
                    <a:pt x="167" y="695"/>
                  </a:cubicBezTo>
                  <a:cubicBezTo>
                    <a:pt x="171" y="701"/>
                    <a:pt x="174" y="708"/>
                    <a:pt x="180" y="713"/>
                  </a:cubicBezTo>
                  <a:cubicBezTo>
                    <a:pt x="176" y="707"/>
                    <a:pt x="176" y="707"/>
                    <a:pt x="176" y="707"/>
                  </a:cubicBezTo>
                  <a:cubicBezTo>
                    <a:pt x="169" y="678"/>
                    <a:pt x="163" y="649"/>
                    <a:pt x="162" y="619"/>
                  </a:cubicBezTo>
                  <a:cubicBezTo>
                    <a:pt x="162" y="617"/>
                    <a:pt x="158" y="616"/>
                    <a:pt x="160" y="614"/>
                  </a:cubicBezTo>
                  <a:cubicBezTo>
                    <a:pt x="161" y="615"/>
                    <a:pt x="161" y="615"/>
                    <a:pt x="161" y="615"/>
                  </a:cubicBezTo>
                  <a:cubicBezTo>
                    <a:pt x="161" y="609"/>
                    <a:pt x="161" y="603"/>
                    <a:pt x="162" y="599"/>
                  </a:cubicBezTo>
                  <a:close/>
                  <a:moveTo>
                    <a:pt x="275" y="599"/>
                  </a:moveTo>
                  <a:cubicBezTo>
                    <a:pt x="269" y="602"/>
                    <a:pt x="269" y="602"/>
                    <a:pt x="269" y="602"/>
                  </a:cubicBezTo>
                  <a:cubicBezTo>
                    <a:pt x="242" y="601"/>
                    <a:pt x="214" y="604"/>
                    <a:pt x="188" y="600"/>
                  </a:cubicBezTo>
                  <a:cubicBezTo>
                    <a:pt x="192" y="605"/>
                    <a:pt x="192" y="605"/>
                    <a:pt x="192" y="605"/>
                  </a:cubicBezTo>
                  <a:cubicBezTo>
                    <a:pt x="198" y="658"/>
                    <a:pt x="198" y="658"/>
                    <a:pt x="198" y="658"/>
                  </a:cubicBezTo>
                  <a:cubicBezTo>
                    <a:pt x="201" y="679"/>
                    <a:pt x="210" y="698"/>
                    <a:pt x="209" y="719"/>
                  </a:cubicBezTo>
                  <a:cubicBezTo>
                    <a:pt x="212" y="714"/>
                    <a:pt x="210" y="706"/>
                    <a:pt x="218" y="705"/>
                  </a:cubicBezTo>
                  <a:cubicBezTo>
                    <a:pt x="215" y="698"/>
                    <a:pt x="224" y="693"/>
                    <a:pt x="219" y="687"/>
                  </a:cubicBezTo>
                  <a:cubicBezTo>
                    <a:pt x="222" y="673"/>
                    <a:pt x="223" y="659"/>
                    <a:pt x="235" y="649"/>
                  </a:cubicBezTo>
                  <a:cubicBezTo>
                    <a:pt x="250" y="649"/>
                    <a:pt x="251" y="629"/>
                    <a:pt x="266" y="628"/>
                  </a:cubicBezTo>
                  <a:cubicBezTo>
                    <a:pt x="274" y="628"/>
                    <a:pt x="278" y="638"/>
                    <a:pt x="282" y="642"/>
                  </a:cubicBezTo>
                  <a:cubicBezTo>
                    <a:pt x="272" y="630"/>
                    <a:pt x="273" y="612"/>
                    <a:pt x="275" y="599"/>
                  </a:cubicBezTo>
                  <a:close/>
                  <a:moveTo>
                    <a:pt x="424" y="635"/>
                  </a:moveTo>
                  <a:cubicBezTo>
                    <a:pt x="432" y="650"/>
                    <a:pt x="437" y="667"/>
                    <a:pt x="445" y="682"/>
                  </a:cubicBezTo>
                  <a:cubicBezTo>
                    <a:pt x="450" y="695"/>
                    <a:pt x="462" y="706"/>
                    <a:pt x="467" y="719"/>
                  </a:cubicBezTo>
                  <a:cubicBezTo>
                    <a:pt x="473" y="708"/>
                    <a:pt x="484" y="700"/>
                    <a:pt x="491" y="690"/>
                  </a:cubicBezTo>
                  <a:cubicBezTo>
                    <a:pt x="492" y="686"/>
                    <a:pt x="491" y="682"/>
                    <a:pt x="489" y="679"/>
                  </a:cubicBezTo>
                  <a:cubicBezTo>
                    <a:pt x="486" y="673"/>
                    <a:pt x="489" y="664"/>
                    <a:pt x="484" y="659"/>
                  </a:cubicBezTo>
                  <a:cubicBezTo>
                    <a:pt x="476" y="662"/>
                    <a:pt x="487" y="669"/>
                    <a:pt x="483" y="673"/>
                  </a:cubicBezTo>
                  <a:cubicBezTo>
                    <a:pt x="480" y="676"/>
                    <a:pt x="477" y="673"/>
                    <a:pt x="476" y="670"/>
                  </a:cubicBezTo>
                  <a:cubicBezTo>
                    <a:pt x="470" y="669"/>
                    <a:pt x="464" y="663"/>
                    <a:pt x="462" y="657"/>
                  </a:cubicBezTo>
                  <a:cubicBezTo>
                    <a:pt x="468" y="653"/>
                    <a:pt x="461" y="652"/>
                    <a:pt x="460" y="649"/>
                  </a:cubicBezTo>
                  <a:cubicBezTo>
                    <a:pt x="457" y="648"/>
                    <a:pt x="456" y="648"/>
                    <a:pt x="454" y="651"/>
                  </a:cubicBezTo>
                  <a:cubicBezTo>
                    <a:pt x="453" y="651"/>
                    <a:pt x="451" y="651"/>
                    <a:pt x="450" y="650"/>
                  </a:cubicBezTo>
                  <a:cubicBezTo>
                    <a:pt x="450" y="633"/>
                    <a:pt x="431" y="643"/>
                    <a:pt x="424" y="635"/>
                  </a:cubicBezTo>
                  <a:close/>
                  <a:moveTo>
                    <a:pt x="515" y="658"/>
                  </a:moveTo>
                  <a:cubicBezTo>
                    <a:pt x="513" y="665"/>
                    <a:pt x="509" y="671"/>
                    <a:pt x="503" y="676"/>
                  </a:cubicBezTo>
                  <a:cubicBezTo>
                    <a:pt x="504" y="677"/>
                    <a:pt x="504" y="677"/>
                    <a:pt x="504" y="677"/>
                  </a:cubicBezTo>
                  <a:cubicBezTo>
                    <a:pt x="511" y="672"/>
                    <a:pt x="516" y="663"/>
                    <a:pt x="525" y="662"/>
                  </a:cubicBezTo>
                  <a:lnTo>
                    <a:pt x="515" y="658"/>
                  </a:lnTo>
                  <a:close/>
                  <a:moveTo>
                    <a:pt x="744" y="681"/>
                  </a:moveTo>
                  <a:cubicBezTo>
                    <a:pt x="745" y="686"/>
                    <a:pt x="745" y="691"/>
                    <a:pt x="749" y="695"/>
                  </a:cubicBezTo>
                  <a:cubicBezTo>
                    <a:pt x="760" y="694"/>
                    <a:pt x="755" y="709"/>
                    <a:pt x="766" y="708"/>
                  </a:cubicBezTo>
                  <a:cubicBezTo>
                    <a:pt x="771" y="706"/>
                    <a:pt x="766" y="701"/>
                    <a:pt x="768" y="697"/>
                  </a:cubicBezTo>
                  <a:cubicBezTo>
                    <a:pt x="766" y="689"/>
                    <a:pt x="758" y="688"/>
                    <a:pt x="752" y="682"/>
                  </a:cubicBezTo>
                  <a:cubicBezTo>
                    <a:pt x="751" y="681"/>
                    <a:pt x="752" y="679"/>
                    <a:pt x="753" y="678"/>
                  </a:cubicBezTo>
                  <a:cubicBezTo>
                    <a:pt x="749" y="676"/>
                    <a:pt x="747" y="678"/>
                    <a:pt x="744" y="681"/>
                  </a:cubicBezTo>
                  <a:close/>
                  <a:moveTo>
                    <a:pt x="908" y="682"/>
                  </a:moveTo>
                  <a:cubicBezTo>
                    <a:pt x="900" y="681"/>
                    <a:pt x="890" y="686"/>
                    <a:pt x="882" y="680"/>
                  </a:cubicBezTo>
                  <a:cubicBezTo>
                    <a:pt x="880" y="678"/>
                    <a:pt x="878" y="682"/>
                    <a:pt x="878" y="684"/>
                  </a:cubicBezTo>
                  <a:cubicBezTo>
                    <a:pt x="876" y="688"/>
                    <a:pt x="873" y="694"/>
                    <a:pt x="866" y="692"/>
                  </a:cubicBezTo>
                  <a:cubicBezTo>
                    <a:pt x="861" y="689"/>
                    <a:pt x="861" y="684"/>
                    <a:pt x="859" y="680"/>
                  </a:cubicBezTo>
                  <a:cubicBezTo>
                    <a:pt x="859" y="683"/>
                    <a:pt x="858" y="686"/>
                    <a:pt x="858" y="689"/>
                  </a:cubicBezTo>
                  <a:cubicBezTo>
                    <a:pt x="851" y="695"/>
                    <a:pt x="849" y="701"/>
                    <a:pt x="845" y="708"/>
                  </a:cubicBezTo>
                  <a:cubicBezTo>
                    <a:pt x="839" y="715"/>
                    <a:pt x="829" y="713"/>
                    <a:pt x="823" y="718"/>
                  </a:cubicBezTo>
                  <a:cubicBezTo>
                    <a:pt x="822" y="732"/>
                    <a:pt x="806" y="729"/>
                    <a:pt x="798" y="734"/>
                  </a:cubicBezTo>
                  <a:cubicBezTo>
                    <a:pt x="797" y="735"/>
                    <a:pt x="799" y="736"/>
                    <a:pt x="800" y="737"/>
                  </a:cubicBezTo>
                  <a:cubicBezTo>
                    <a:pt x="804" y="738"/>
                    <a:pt x="809" y="738"/>
                    <a:pt x="812" y="734"/>
                  </a:cubicBezTo>
                  <a:cubicBezTo>
                    <a:pt x="825" y="737"/>
                    <a:pt x="822" y="722"/>
                    <a:pt x="829" y="717"/>
                  </a:cubicBezTo>
                  <a:cubicBezTo>
                    <a:pt x="835" y="716"/>
                    <a:pt x="841" y="711"/>
                    <a:pt x="847" y="715"/>
                  </a:cubicBezTo>
                  <a:cubicBezTo>
                    <a:pt x="854" y="722"/>
                    <a:pt x="855" y="734"/>
                    <a:pt x="854" y="744"/>
                  </a:cubicBezTo>
                  <a:cubicBezTo>
                    <a:pt x="847" y="751"/>
                    <a:pt x="851" y="762"/>
                    <a:pt x="846" y="770"/>
                  </a:cubicBezTo>
                  <a:cubicBezTo>
                    <a:pt x="847" y="780"/>
                    <a:pt x="835" y="784"/>
                    <a:pt x="837" y="794"/>
                  </a:cubicBezTo>
                  <a:cubicBezTo>
                    <a:pt x="833" y="798"/>
                    <a:pt x="827" y="799"/>
                    <a:pt x="821" y="799"/>
                  </a:cubicBezTo>
                  <a:cubicBezTo>
                    <a:pt x="798" y="790"/>
                    <a:pt x="774" y="785"/>
                    <a:pt x="748" y="782"/>
                  </a:cubicBezTo>
                  <a:cubicBezTo>
                    <a:pt x="746" y="783"/>
                    <a:pt x="745" y="785"/>
                    <a:pt x="745" y="788"/>
                  </a:cubicBezTo>
                  <a:cubicBezTo>
                    <a:pt x="755" y="793"/>
                    <a:pt x="768" y="794"/>
                    <a:pt x="779" y="798"/>
                  </a:cubicBezTo>
                  <a:cubicBezTo>
                    <a:pt x="789" y="801"/>
                    <a:pt x="796" y="813"/>
                    <a:pt x="808" y="809"/>
                  </a:cubicBezTo>
                  <a:cubicBezTo>
                    <a:pt x="818" y="803"/>
                    <a:pt x="836" y="813"/>
                    <a:pt x="843" y="802"/>
                  </a:cubicBezTo>
                  <a:cubicBezTo>
                    <a:pt x="842" y="791"/>
                    <a:pt x="851" y="783"/>
                    <a:pt x="856" y="774"/>
                  </a:cubicBezTo>
                  <a:cubicBezTo>
                    <a:pt x="859" y="773"/>
                    <a:pt x="859" y="773"/>
                    <a:pt x="859" y="773"/>
                  </a:cubicBezTo>
                  <a:cubicBezTo>
                    <a:pt x="865" y="779"/>
                    <a:pt x="865" y="788"/>
                    <a:pt x="867" y="795"/>
                  </a:cubicBezTo>
                  <a:cubicBezTo>
                    <a:pt x="875" y="786"/>
                    <a:pt x="882" y="776"/>
                    <a:pt x="889" y="767"/>
                  </a:cubicBezTo>
                  <a:cubicBezTo>
                    <a:pt x="908" y="740"/>
                    <a:pt x="924" y="710"/>
                    <a:pt x="931" y="678"/>
                  </a:cubicBezTo>
                  <a:cubicBezTo>
                    <a:pt x="923" y="678"/>
                    <a:pt x="916" y="680"/>
                    <a:pt x="908" y="682"/>
                  </a:cubicBezTo>
                  <a:close/>
                  <a:moveTo>
                    <a:pt x="543" y="682"/>
                  </a:moveTo>
                  <a:cubicBezTo>
                    <a:pt x="531" y="702"/>
                    <a:pt x="507" y="721"/>
                    <a:pt x="489" y="740"/>
                  </a:cubicBezTo>
                  <a:cubicBezTo>
                    <a:pt x="520" y="765"/>
                    <a:pt x="555" y="781"/>
                    <a:pt x="594" y="788"/>
                  </a:cubicBezTo>
                  <a:cubicBezTo>
                    <a:pt x="596" y="780"/>
                    <a:pt x="593" y="770"/>
                    <a:pt x="597" y="763"/>
                  </a:cubicBezTo>
                  <a:cubicBezTo>
                    <a:pt x="600" y="757"/>
                    <a:pt x="607" y="757"/>
                    <a:pt x="613" y="758"/>
                  </a:cubicBezTo>
                  <a:cubicBezTo>
                    <a:pt x="617" y="758"/>
                    <a:pt x="619" y="754"/>
                    <a:pt x="617" y="751"/>
                  </a:cubicBezTo>
                  <a:cubicBezTo>
                    <a:pt x="608" y="749"/>
                    <a:pt x="612" y="740"/>
                    <a:pt x="609" y="735"/>
                  </a:cubicBezTo>
                  <a:cubicBezTo>
                    <a:pt x="609" y="732"/>
                    <a:pt x="614" y="732"/>
                    <a:pt x="613" y="729"/>
                  </a:cubicBezTo>
                  <a:cubicBezTo>
                    <a:pt x="607" y="724"/>
                    <a:pt x="616" y="719"/>
                    <a:pt x="611" y="714"/>
                  </a:cubicBezTo>
                  <a:cubicBezTo>
                    <a:pt x="613" y="712"/>
                    <a:pt x="615" y="709"/>
                    <a:pt x="618" y="709"/>
                  </a:cubicBezTo>
                  <a:cubicBezTo>
                    <a:pt x="599" y="719"/>
                    <a:pt x="580" y="707"/>
                    <a:pt x="563" y="700"/>
                  </a:cubicBezTo>
                  <a:cubicBezTo>
                    <a:pt x="556" y="696"/>
                    <a:pt x="545" y="691"/>
                    <a:pt x="543" y="682"/>
                  </a:cubicBezTo>
                  <a:close/>
                  <a:moveTo>
                    <a:pt x="711" y="733"/>
                  </a:moveTo>
                  <a:cubicBezTo>
                    <a:pt x="711" y="735"/>
                    <a:pt x="707" y="739"/>
                    <a:pt x="711" y="740"/>
                  </a:cubicBezTo>
                  <a:cubicBezTo>
                    <a:pt x="718" y="733"/>
                    <a:pt x="733" y="734"/>
                    <a:pt x="734" y="723"/>
                  </a:cubicBezTo>
                  <a:cubicBezTo>
                    <a:pt x="724" y="722"/>
                    <a:pt x="718" y="727"/>
                    <a:pt x="711" y="733"/>
                  </a:cubicBezTo>
                  <a:close/>
                  <a:moveTo>
                    <a:pt x="744" y="754"/>
                  </a:moveTo>
                  <a:cubicBezTo>
                    <a:pt x="735" y="754"/>
                    <a:pt x="731" y="761"/>
                    <a:pt x="724" y="767"/>
                  </a:cubicBezTo>
                  <a:cubicBezTo>
                    <a:pt x="716" y="771"/>
                    <a:pt x="712" y="758"/>
                    <a:pt x="705" y="761"/>
                  </a:cubicBezTo>
                  <a:cubicBezTo>
                    <a:pt x="705" y="763"/>
                    <a:pt x="707" y="763"/>
                    <a:pt x="708" y="764"/>
                  </a:cubicBezTo>
                  <a:cubicBezTo>
                    <a:pt x="710" y="766"/>
                    <a:pt x="710" y="770"/>
                    <a:pt x="708" y="772"/>
                  </a:cubicBezTo>
                  <a:cubicBezTo>
                    <a:pt x="698" y="781"/>
                    <a:pt x="693" y="768"/>
                    <a:pt x="684" y="769"/>
                  </a:cubicBezTo>
                  <a:cubicBezTo>
                    <a:pt x="684" y="772"/>
                    <a:pt x="684" y="772"/>
                    <a:pt x="684" y="772"/>
                  </a:cubicBezTo>
                  <a:cubicBezTo>
                    <a:pt x="685" y="774"/>
                    <a:pt x="684" y="778"/>
                    <a:pt x="681" y="776"/>
                  </a:cubicBezTo>
                  <a:cubicBezTo>
                    <a:pt x="675" y="767"/>
                    <a:pt x="663" y="770"/>
                    <a:pt x="657" y="762"/>
                  </a:cubicBezTo>
                  <a:cubicBezTo>
                    <a:pt x="653" y="760"/>
                    <a:pt x="650" y="762"/>
                    <a:pt x="647" y="765"/>
                  </a:cubicBezTo>
                  <a:cubicBezTo>
                    <a:pt x="645" y="769"/>
                    <a:pt x="636" y="764"/>
                    <a:pt x="638" y="772"/>
                  </a:cubicBezTo>
                  <a:cubicBezTo>
                    <a:pt x="631" y="774"/>
                    <a:pt x="630" y="782"/>
                    <a:pt x="625" y="787"/>
                  </a:cubicBezTo>
                  <a:cubicBezTo>
                    <a:pt x="616" y="785"/>
                    <a:pt x="612" y="796"/>
                    <a:pt x="604" y="795"/>
                  </a:cubicBezTo>
                  <a:cubicBezTo>
                    <a:pt x="605" y="797"/>
                    <a:pt x="604" y="800"/>
                    <a:pt x="606" y="800"/>
                  </a:cubicBezTo>
                  <a:cubicBezTo>
                    <a:pt x="611" y="802"/>
                    <a:pt x="617" y="803"/>
                    <a:pt x="623" y="802"/>
                  </a:cubicBezTo>
                  <a:cubicBezTo>
                    <a:pt x="632" y="788"/>
                    <a:pt x="646" y="800"/>
                    <a:pt x="658" y="795"/>
                  </a:cubicBezTo>
                  <a:cubicBezTo>
                    <a:pt x="666" y="796"/>
                    <a:pt x="661" y="804"/>
                    <a:pt x="666" y="807"/>
                  </a:cubicBezTo>
                  <a:cubicBezTo>
                    <a:pt x="678" y="803"/>
                    <a:pt x="687" y="817"/>
                    <a:pt x="697" y="809"/>
                  </a:cubicBezTo>
                  <a:cubicBezTo>
                    <a:pt x="696" y="795"/>
                    <a:pt x="711" y="796"/>
                    <a:pt x="720" y="793"/>
                  </a:cubicBezTo>
                  <a:cubicBezTo>
                    <a:pt x="733" y="785"/>
                    <a:pt x="748" y="774"/>
                    <a:pt x="746" y="757"/>
                  </a:cubicBezTo>
                  <a:lnTo>
                    <a:pt x="744" y="754"/>
                  </a:lnTo>
                  <a:close/>
                  <a:moveTo>
                    <a:pt x="464" y="762"/>
                  </a:moveTo>
                  <a:cubicBezTo>
                    <a:pt x="447" y="783"/>
                    <a:pt x="427" y="805"/>
                    <a:pt x="407" y="822"/>
                  </a:cubicBezTo>
                  <a:cubicBezTo>
                    <a:pt x="416" y="822"/>
                    <a:pt x="421" y="832"/>
                    <a:pt x="428" y="836"/>
                  </a:cubicBezTo>
                  <a:cubicBezTo>
                    <a:pt x="472" y="873"/>
                    <a:pt x="526" y="890"/>
                    <a:pt x="576" y="903"/>
                  </a:cubicBezTo>
                  <a:cubicBezTo>
                    <a:pt x="562" y="896"/>
                    <a:pt x="562" y="896"/>
                    <a:pt x="562" y="896"/>
                  </a:cubicBezTo>
                  <a:cubicBezTo>
                    <a:pt x="552" y="884"/>
                    <a:pt x="537" y="870"/>
                    <a:pt x="537" y="854"/>
                  </a:cubicBezTo>
                  <a:cubicBezTo>
                    <a:pt x="547" y="850"/>
                    <a:pt x="546" y="839"/>
                    <a:pt x="549" y="831"/>
                  </a:cubicBezTo>
                  <a:cubicBezTo>
                    <a:pt x="558" y="822"/>
                    <a:pt x="569" y="817"/>
                    <a:pt x="580" y="814"/>
                  </a:cubicBezTo>
                  <a:cubicBezTo>
                    <a:pt x="551" y="826"/>
                    <a:pt x="525" y="805"/>
                    <a:pt x="501" y="793"/>
                  </a:cubicBezTo>
                  <a:cubicBezTo>
                    <a:pt x="488" y="784"/>
                    <a:pt x="472" y="776"/>
                    <a:pt x="464" y="762"/>
                  </a:cubicBezTo>
                  <a:close/>
                  <a:moveTo>
                    <a:pt x="867" y="843"/>
                  </a:moveTo>
                  <a:cubicBezTo>
                    <a:pt x="865" y="838"/>
                    <a:pt x="865" y="838"/>
                    <a:pt x="865" y="838"/>
                  </a:cubicBezTo>
                  <a:cubicBezTo>
                    <a:pt x="862" y="845"/>
                    <a:pt x="857" y="849"/>
                    <a:pt x="852" y="854"/>
                  </a:cubicBezTo>
                  <a:cubicBezTo>
                    <a:pt x="852" y="859"/>
                    <a:pt x="851" y="866"/>
                    <a:pt x="856" y="869"/>
                  </a:cubicBezTo>
                  <a:cubicBezTo>
                    <a:pt x="868" y="873"/>
                    <a:pt x="883" y="880"/>
                    <a:pt x="885" y="894"/>
                  </a:cubicBezTo>
                  <a:cubicBezTo>
                    <a:pt x="881" y="907"/>
                    <a:pt x="856" y="918"/>
                    <a:pt x="871" y="932"/>
                  </a:cubicBezTo>
                  <a:cubicBezTo>
                    <a:pt x="876" y="939"/>
                    <a:pt x="865" y="942"/>
                    <a:pt x="867" y="948"/>
                  </a:cubicBezTo>
                  <a:cubicBezTo>
                    <a:pt x="871" y="942"/>
                    <a:pt x="871" y="942"/>
                    <a:pt x="871" y="942"/>
                  </a:cubicBezTo>
                  <a:cubicBezTo>
                    <a:pt x="888" y="929"/>
                    <a:pt x="907" y="916"/>
                    <a:pt x="922" y="899"/>
                  </a:cubicBezTo>
                  <a:cubicBezTo>
                    <a:pt x="924" y="899"/>
                    <a:pt x="924" y="899"/>
                    <a:pt x="924" y="899"/>
                  </a:cubicBezTo>
                  <a:cubicBezTo>
                    <a:pt x="921" y="898"/>
                    <a:pt x="916" y="901"/>
                    <a:pt x="912" y="900"/>
                  </a:cubicBezTo>
                  <a:cubicBezTo>
                    <a:pt x="904" y="896"/>
                    <a:pt x="903" y="889"/>
                    <a:pt x="903" y="880"/>
                  </a:cubicBezTo>
                  <a:lnTo>
                    <a:pt x="867" y="843"/>
                  </a:lnTo>
                  <a:close/>
                  <a:moveTo>
                    <a:pt x="401" y="854"/>
                  </a:moveTo>
                  <a:cubicBezTo>
                    <a:pt x="400" y="852"/>
                    <a:pt x="400" y="852"/>
                    <a:pt x="400" y="852"/>
                  </a:cubicBezTo>
                  <a:cubicBezTo>
                    <a:pt x="401" y="856"/>
                    <a:pt x="401" y="856"/>
                    <a:pt x="401" y="856"/>
                  </a:cubicBezTo>
                  <a:lnTo>
                    <a:pt x="401" y="854"/>
                  </a:lnTo>
                  <a:close/>
                  <a:moveTo>
                    <a:pt x="410" y="867"/>
                  </a:moveTo>
                  <a:cubicBezTo>
                    <a:pt x="407" y="865"/>
                    <a:pt x="404" y="862"/>
                    <a:pt x="403" y="858"/>
                  </a:cubicBezTo>
                  <a:lnTo>
                    <a:pt x="410" y="867"/>
                  </a:lnTo>
                  <a:close/>
                  <a:moveTo>
                    <a:pt x="412" y="869"/>
                  </a:moveTo>
                  <a:cubicBezTo>
                    <a:pt x="414" y="876"/>
                    <a:pt x="423" y="880"/>
                    <a:pt x="421" y="889"/>
                  </a:cubicBezTo>
                  <a:cubicBezTo>
                    <a:pt x="416" y="897"/>
                    <a:pt x="406" y="897"/>
                    <a:pt x="398" y="897"/>
                  </a:cubicBezTo>
                  <a:cubicBezTo>
                    <a:pt x="381" y="894"/>
                    <a:pt x="369" y="907"/>
                    <a:pt x="353" y="909"/>
                  </a:cubicBezTo>
                  <a:cubicBezTo>
                    <a:pt x="339" y="913"/>
                    <a:pt x="334" y="896"/>
                    <a:pt x="321" y="897"/>
                  </a:cubicBezTo>
                  <a:cubicBezTo>
                    <a:pt x="402" y="967"/>
                    <a:pt x="494" y="1012"/>
                    <a:pt x="602" y="1017"/>
                  </a:cubicBezTo>
                  <a:cubicBezTo>
                    <a:pt x="610" y="1023"/>
                    <a:pt x="610" y="1023"/>
                    <a:pt x="610" y="1023"/>
                  </a:cubicBezTo>
                  <a:cubicBezTo>
                    <a:pt x="606" y="1013"/>
                    <a:pt x="606" y="1013"/>
                    <a:pt x="606" y="1013"/>
                  </a:cubicBezTo>
                  <a:cubicBezTo>
                    <a:pt x="606" y="936"/>
                    <a:pt x="606" y="936"/>
                    <a:pt x="606" y="936"/>
                  </a:cubicBezTo>
                  <a:cubicBezTo>
                    <a:pt x="599" y="939"/>
                    <a:pt x="599" y="939"/>
                    <a:pt x="599" y="939"/>
                  </a:cubicBezTo>
                  <a:cubicBezTo>
                    <a:pt x="529" y="936"/>
                    <a:pt x="467" y="910"/>
                    <a:pt x="412" y="869"/>
                  </a:cubicBezTo>
                  <a:close/>
                  <a:moveTo>
                    <a:pt x="948" y="923"/>
                  </a:moveTo>
                  <a:cubicBezTo>
                    <a:pt x="947" y="916"/>
                    <a:pt x="947" y="916"/>
                    <a:pt x="947" y="916"/>
                  </a:cubicBezTo>
                  <a:cubicBezTo>
                    <a:pt x="938" y="932"/>
                    <a:pt x="920" y="943"/>
                    <a:pt x="907" y="955"/>
                  </a:cubicBezTo>
                  <a:cubicBezTo>
                    <a:pt x="888" y="974"/>
                    <a:pt x="857" y="978"/>
                    <a:pt x="848" y="1005"/>
                  </a:cubicBezTo>
                  <a:cubicBezTo>
                    <a:pt x="838" y="1014"/>
                    <a:pt x="834" y="1029"/>
                    <a:pt x="820" y="1034"/>
                  </a:cubicBezTo>
                  <a:cubicBezTo>
                    <a:pt x="815" y="1048"/>
                    <a:pt x="800" y="1047"/>
                    <a:pt x="791" y="1057"/>
                  </a:cubicBezTo>
                  <a:cubicBezTo>
                    <a:pt x="767" y="1079"/>
                    <a:pt x="751" y="1043"/>
                    <a:pt x="729" y="1039"/>
                  </a:cubicBezTo>
                  <a:cubicBezTo>
                    <a:pt x="685" y="1047"/>
                    <a:pt x="685" y="1047"/>
                    <a:pt x="685" y="1047"/>
                  </a:cubicBezTo>
                  <a:cubicBezTo>
                    <a:pt x="670" y="1047"/>
                    <a:pt x="654" y="1052"/>
                    <a:pt x="640" y="1047"/>
                  </a:cubicBezTo>
                  <a:cubicBezTo>
                    <a:pt x="642" y="1077"/>
                    <a:pt x="642" y="1109"/>
                    <a:pt x="640" y="1138"/>
                  </a:cubicBezTo>
                  <a:cubicBezTo>
                    <a:pt x="645" y="1135"/>
                    <a:pt x="645" y="1135"/>
                    <a:pt x="645" y="1135"/>
                  </a:cubicBezTo>
                  <a:cubicBezTo>
                    <a:pt x="785" y="1129"/>
                    <a:pt x="906" y="1076"/>
                    <a:pt x="1009" y="982"/>
                  </a:cubicBezTo>
                  <a:lnTo>
                    <a:pt x="948" y="923"/>
                  </a:lnTo>
                  <a:close/>
                  <a:moveTo>
                    <a:pt x="304" y="923"/>
                  </a:moveTo>
                  <a:cubicBezTo>
                    <a:pt x="304" y="926"/>
                    <a:pt x="304" y="926"/>
                    <a:pt x="304" y="926"/>
                  </a:cubicBezTo>
                  <a:cubicBezTo>
                    <a:pt x="244" y="986"/>
                    <a:pt x="244" y="986"/>
                    <a:pt x="244" y="986"/>
                  </a:cubicBezTo>
                  <a:cubicBezTo>
                    <a:pt x="334" y="1064"/>
                    <a:pt x="436" y="1115"/>
                    <a:pt x="553" y="1131"/>
                  </a:cubicBezTo>
                  <a:cubicBezTo>
                    <a:pt x="571" y="1134"/>
                    <a:pt x="593" y="1132"/>
                    <a:pt x="611" y="1138"/>
                  </a:cubicBezTo>
                  <a:cubicBezTo>
                    <a:pt x="606" y="1131"/>
                    <a:pt x="606" y="1131"/>
                    <a:pt x="606" y="1131"/>
                  </a:cubicBezTo>
                  <a:cubicBezTo>
                    <a:pt x="606" y="1052"/>
                    <a:pt x="606" y="1052"/>
                    <a:pt x="606" y="1052"/>
                  </a:cubicBezTo>
                  <a:cubicBezTo>
                    <a:pt x="609" y="1048"/>
                    <a:pt x="609" y="1048"/>
                    <a:pt x="609" y="1048"/>
                  </a:cubicBezTo>
                  <a:cubicBezTo>
                    <a:pt x="600" y="1050"/>
                    <a:pt x="600" y="1050"/>
                    <a:pt x="600" y="1050"/>
                  </a:cubicBezTo>
                  <a:cubicBezTo>
                    <a:pt x="487" y="1042"/>
                    <a:pt x="387" y="1002"/>
                    <a:pt x="304" y="923"/>
                  </a:cubicBezTo>
                  <a:close/>
                  <a:moveTo>
                    <a:pt x="636" y="943"/>
                  </a:moveTo>
                  <a:cubicBezTo>
                    <a:pt x="640" y="949"/>
                    <a:pt x="640" y="949"/>
                    <a:pt x="640" y="949"/>
                  </a:cubicBezTo>
                  <a:cubicBezTo>
                    <a:pt x="640" y="973"/>
                    <a:pt x="643" y="997"/>
                    <a:pt x="640" y="1021"/>
                  </a:cubicBezTo>
                  <a:cubicBezTo>
                    <a:pt x="661" y="1014"/>
                    <a:pt x="686" y="1015"/>
                    <a:pt x="709" y="1011"/>
                  </a:cubicBezTo>
                  <a:cubicBezTo>
                    <a:pt x="705" y="1009"/>
                    <a:pt x="700" y="1008"/>
                    <a:pt x="697" y="1003"/>
                  </a:cubicBezTo>
                  <a:cubicBezTo>
                    <a:pt x="683" y="1003"/>
                    <a:pt x="677" y="988"/>
                    <a:pt x="672" y="978"/>
                  </a:cubicBezTo>
                  <a:cubicBezTo>
                    <a:pt x="670" y="970"/>
                    <a:pt x="676" y="963"/>
                    <a:pt x="679" y="957"/>
                  </a:cubicBezTo>
                  <a:cubicBezTo>
                    <a:pt x="673" y="945"/>
                    <a:pt x="655" y="954"/>
                    <a:pt x="645" y="949"/>
                  </a:cubicBezTo>
                  <a:cubicBezTo>
                    <a:pt x="642" y="947"/>
                    <a:pt x="640" y="943"/>
                    <a:pt x="636" y="9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6"/>
            <p:cNvSpPr>
              <a:spLocks/>
            </p:cNvSpPr>
            <p:nvPr userDrawn="1"/>
          </p:nvSpPr>
          <p:spPr bwMode="auto">
            <a:xfrm>
              <a:off x="4630" y="181"/>
              <a:ext cx="37" cy="39"/>
            </a:xfrm>
            <a:custGeom>
              <a:avLst/>
              <a:gdLst>
                <a:gd name="T0" fmla="*/ 124 w 205"/>
                <a:gd name="T1" fmla="*/ 61 h 216"/>
                <a:gd name="T2" fmla="*/ 198 w 205"/>
                <a:gd name="T3" fmla="*/ 200 h 216"/>
                <a:gd name="T4" fmla="*/ 205 w 205"/>
                <a:gd name="T5" fmla="*/ 216 h 216"/>
                <a:gd name="T6" fmla="*/ 48 w 205"/>
                <a:gd name="T7" fmla="*/ 49 h 216"/>
                <a:gd name="T8" fmla="*/ 0 w 205"/>
                <a:gd name="T9" fmla="*/ 0 h 216"/>
                <a:gd name="T10" fmla="*/ 124 w 205"/>
                <a:gd name="T11" fmla="*/ 61 h 216"/>
              </a:gdLst>
              <a:ahLst/>
              <a:cxnLst>
                <a:cxn ang="0">
                  <a:pos x="T0" y="T1"/>
                </a:cxn>
                <a:cxn ang="0">
                  <a:pos x="T2" y="T3"/>
                </a:cxn>
                <a:cxn ang="0">
                  <a:pos x="T4" y="T5"/>
                </a:cxn>
                <a:cxn ang="0">
                  <a:pos x="T6" y="T7"/>
                </a:cxn>
                <a:cxn ang="0">
                  <a:pos x="T8" y="T9"/>
                </a:cxn>
                <a:cxn ang="0">
                  <a:pos x="T10" y="T11"/>
                </a:cxn>
              </a:cxnLst>
              <a:rect l="0" t="0" r="r" b="b"/>
              <a:pathLst>
                <a:path w="205" h="216">
                  <a:moveTo>
                    <a:pt x="124" y="61"/>
                  </a:moveTo>
                  <a:cubicBezTo>
                    <a:pt x="166" y="99"/>
                    <a:pt x="185" y="149"/>
                    <a:pt x="198" y="200"/>
                  </a:cubicBezTo>
                  <a:cubicBezTo>
                    <a:pt x="205" y="216"/>
                    <a:pt x="205" y="216"/>
                    <a:pt x="205" y="216"/>
                  </a:cubicBezTo>
                  <a:cubicBezTo>
                    <a:pt x="143" y="172"/>
                    <a:pt x="87" y="112"/>
                    <a:pt x="48" y="49"/>
                  </a:cubicBezTo>
                  <a:cubicBezTo>
                    <a:pt x="0" y="0"/>
                    <a:pt x="0" y="0"/>
                    <a:pt x="0" y="0"/>
                  </a:cubicBezTo>
                  <a:cubicBezTo>
                    <a:pt x="42" y="18"/>
                    <a:pt x="87" y="29"/>
                    <a:pt x="124"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7"/>
            <p:cNvSpPr>
              <a:spLocks/>
            </p:cNvSpPr>
            <p:nvPr userDrawn="1"/>
          </p:nvSpPr>
          <p:spPr bwMode="auto">
            <a:xfrm>
              <a:off x="4438" y="182"/>
              <a:ext cx="37" cy="40"/>
            </a:xfrm>
            <a:custGeom>
              <a:avLst/>
              <a:gdLst>
                <a:gd name="T0" fmla="*/ 97 w 201"/>
                <a:gd name="T1" fmla="*/ 129 h 217"/>
                <a:gd name="T2" fmla="*/ 0 w 201"/>
                <a:gd name="T3" fmla="*/ 217 h 217"/>
                <a:gd name="T4" fmla="*/ 43 w 201"/>
                <a:gd name="T5" fmla="*/ 106 h 217"/>
                <a:gd name="T6" fmla="*/ 201 w 201"/>
                <a:gd name="T7" fmla="*/ 0 h 217"/>
                <a:gd name="T8" fmla="*/ 97 w 201"/>
                <a:gd name="T9" fmla="*/ 129 h 217"/>
              </a:gdLst>
              <a:ahLst/>
              <a:cxnLst>
                <a:cxn ang="0">
                  <a:pos x="T0" y="T1"/>
                </a:cxn>
                <a:cxn ang="0">
                  <a:pos x="T2" y="T3"/>
                </a:cxn>
                <a:cxn ang="0">
                  <a:pos x="T4" y="T5"/>
                </a:cxn>
                <a:cxn ang="0">
                  <a:pos x="T6" y="T7"/>
                </a:cxn>
                <a:cxn ang="0">
                  <a:pos x="T8" y="T9"/>
                </a:cxn>
              </a:cxnLst>
              <a:rect l="0" t="0" r="r" b="b"/>
              <a:pathLst>
                <a:path w="201" h="217">
                  <a:moveTo>
                    <a:pt x="97" y="129"/>
                  </a:moveTo>
                  <a:cubicBezTo>
                    <a:pt x="68" y="164"/>
                    <a:pt x="32" y="187"/>
                    <a:pt x="0" y="217"/>
                  </a:cubicBezTo>
                  <a:cubicBezTo>
                    <a:pt x="17" y="182"/>
                    <a:pt x="18" y="139"/>
                    <a:pt x="43" y="106"/>
                  </a:cubicBezTo>
                  <a:cubicBezTo>
                    <a:pt x="78" y="44"/>
                    <a:pt x="143" y="23"/>
                    <a:pt x="201" y="0"/>
                  </a:cubicBezTo>
                  <a:cubicBezTo>
                    <a:pt x="158" y="38"/>
                    <a:pt x="128" y="85"/>
                    <a:pt x="97" y="1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8"/>
            <p:cNvSpPr>
              <a:spLocks/>
            </p:cNvSpPr>
            <p:nvPr userDrawn="1"/>
          </p:nvSpPr>
          <p:spPr bwMode="auto">
            <a:xfrm>
              <a:off x="4645" y="195"/>
              <a:ext cx="37" cy="56"/>
            </a:xfrm>
            <a:custGeom>
              <a:avLst/>
              <a:gdLst>
                <a:gd name="T0" fmla="*/ 193 w 207"/>
                <a:gd name="T1" fmla="*/ 124 h 306"/>
                <a:gd name="T2" fmla="*/ 200 w 207"/>
                <a:gd name="T3" fmla="*/ 306 h 306"/>
                <a:gd name="T4" fmla="*/ 199 w 207"/>
                <a:gd name="T5" fmla="*/ 306 h 306"/>
                <a:gd name="T6" fmla="*/ 47 w 207"/>
                <a:gd name="T7" fmla="*/ 158 h 306"/>
                <a:gd name="T8" fmla="*/ 0 w 207"/>
                <a:gd name="T9" fmla="*/ 50 h 306"/>
                <a:gd name="T10" fmla="*/ 146 w 207"/>
                <a:gd name="T11" fmla="*/ 188 h 306"/>
                <a:gd name="T12" fmla="*/ 174 w 207"/>
                <a:gd name="T13" fmla="*/ 233 h 306"/>
                <a:gd name="T14" fmla="*/ 175 w 207"/>
                <a:gd name="T15" fmla="*/ 232 h 306"/>
                <a:gd name="T16" fmla="*/ 125 w 207"/>
                <a:gd name="T17" fmla="*/ 64 h 306"/>
                <a:gd name="T18" fmla="*/ 77 w 207"/>
                <a:gd name="T19" fmla="*/ 0 h 306"/>
                <a:gd name="T20" fmla="*/ 193 w 207"/>
                <a:gd name="T21" fmla="*/ 12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7" h="306">
                  <a:moveTo>
                    <a:pt x="193" y="124"/>
                  </a:moveTo>
                  <a:cubicBezTo>
                    <a:pt x="207" y="185"/>
                    <a:pt x="187" y="244"/>
                    <a:pt x="200" y="306"/>
                  </a:cubicBezTo>
                  <a:cubicBezTo>
                    <a:pt x="199" y="306"/>
                    <a:pt x="199" y="306"/>
                    <a:pt x="199" y="306"/>
                  </a:cubicBezTo>
                  <a:cubicBezTo>
                    <a:pt x="166" y="241"/>
                    <a:pt x="96" y="210"/>
                    <a:pt x="47" y="158"/>
                  </a:cubicBezTo>
                  <a:cubicBezTo>
                    <a:pt x="19" y="127"/>
                    <a:pt x="7" y="90"/>
                    <a:pt x="0" y="50"/>
                  </a:cubicBezTo>
                  <a:cubicBezTo>
                    <a:pt x="28" y="117"/>
                    <a:pt x="103" y="131"/>
                    <a:pt x="146" y="188"/>
                  </a:cubicBezTo>
                  <a:cubicBezTo>
                    <a:pt x="160" y="201"/>
                    <a:pt x="165" y="219"/>
                    <a:pt x="174" y="233"/>
                  </a:cubicBezTo>
                  <a:cubicBezTo>
                    <a:pt x="175" y="232"/>
                    <a:pt x="175" y="232"/>
                    <a:pt x="175" y="232"/>
                  </a:cubicBezTo>
                  <a:cubicBezTo>
                    <a:pt x="151" y="179"/>
                    <a:pt x="142" y="120"/>
                    <a:pt x="125" y="64"/>
                  </a:cubicBezTo>
                  <a:cubicBezTo>
                    <a:pt x="117" y="39"/>
                    <a:pt x="99" y="15"/>
                    <a:pt x="77" y="0"/>
                  </a:cubicBezTo>
                  <a:cubicBezTo>
                    <a:pt x="133" y="11"/>
                    <a:pt x="182" y="70"/>
                    <a:pt x="193" y="1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9"/>
            <p:cNvSpPr>
              <a:spLocks/>
            </p:cNvSpPr>
            <p:nvPr userDrawn="1"/>
          </p:nvSpPr>
          <p:spPr bwMode="auto">
            <a:xfrm>
              <a:off x="4423" y="197"/>
              <a:ext cx="37" cy="55"/>
            </a:xfrm>
            <a:custGeom>
              <a:avLst/>
              <a:gdLst>
                <a:gd name="T0" fmla="*/ 124 w 201"/>
                <a:gd name="T1" fmla="*/ 0 h 306"/>
                <a:gd name="T2" fmla="*/ 52 w 201"/>
                <a:gd name="T3" fmla="*/ 169 h 306"/>
                <a:gd name="T4" fmla="*/ 31 w 201"/>
                <a:gd name="T5" fmla="*/ 233 h 306"/>
                <a:gd name="T6" fmla="*/ 33 w 201"/>
                <a:gd name="T7" fmla="*/ 234 h 306"/>
                <a:gd name="T8" fmla="*/ 80 w 201"/>
                <a:gd name="T9" fmla="*/ 165 h 306"/>
                <a:gd name="T10" fmla="*/ 201 w 201"/>
                <a:gd name="T11" fmla="*/ 48 h 306"/>
                <a:gd name="T12" fmla="*/ 74 w 201"/>
                <a:gd name="T13" fmla="*/ 230 h 306"/>
                <a:gd name="T14" fmla="*/ 10 w 201"/>
                <a:gd name="T15" fmla="*/ 306 h 306"/>
                <a:gd name="T16" fmla="*/ 11 w 201"/>
                <a:gd name="T17" fmla="*/ 246 h 306"/>
                <a:gd name="T18" fmla="*/ 48 w 201"/>
                <a:gd name="T19" fmla="*/ 51 h 306"/>
                <a:gd name="T20" fmla="*/ 124 w 201"/>
                <a:gd name="T21"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1" h="306">
                  <a:moveTo>
                    <a:pt x="124" y="0"/>
                  </a:moveTo>
                  <a:cubicBezTo>
                    <a:pt x="67" y="40"/>
                    <a:pt x="70" y="110"/>
                    <a:pt x="52" y="169"/>
                  </a:cubicBezTo>
                  <a:cubicBezTo>
                    <a:pt x="46" y="191"/>
                    <a:pt x="36" y="211"/>
                    <a:pt x="31" y="233"/>
                  </a:cubicBezTo>
                  <a:cubicBezTo>
                    <a:pt x="33" y="234"/>
                    <a:pt x="33" y="234"/>
                    <a:pt x="33" y="234"/>
                  </a:cubicBezTo>
                  <a:cubicBezTo>
                    <a:pt x="42" y="209"/>
                    <a:pt x="59" y="185"/>
                    <a:pt x="80" y="165"/>
                  </a:cubicBezTo>
                  <a:cubicBezTo>
                    <a:pt x="121" y="127"/>
                    <a:pt x="181" y="104"/>
                    <a:pt x="201" y="48"/>
                  </a:cubicBezTo>
                  <a:cubicBezTo>
                    <a:pt x="200" y="125"/>
                    <a:pt x="136" y="186"/>
                    <a:pt x="74" y="230"/>
                  </a:cubicBezTo>
                  <a:cubicBezTo>
                    <a:pt x="48" y="252"/>
                    <a:pt x="24" y="278"/>
                    <a:pt x="10" y="306"/>
                  </a:cubicBezTo>
                  <a:cubicBezTo>
                    <a:pt x="8" y="287"/>
                    <a:pt x="13" y="267"/>
                    <a:pt x="11" y="246"/>
                  </a:cubicBezTo>
                  <a:cubicBezTo>
                    <a:pt x="5" y="179"/>
                    <a:pt x="0" y="102"/>
                    <a:pt x="48" y="51"/>
                  </a:cubicBezTo>
                  <a:cubicBezTo>
                    <a:pt x="68" y="26"/>
                    <a:pt x="95" y="8"/>
                    <a:pt x="1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10"/>
            <p:cNvSpPr>
              <a:spLocks/>
            </p:cNvSpPr>
            <p:nvPr userDrawn="1"/>
          </p:nvSpPr>
          <p:spPr bwMode="auto">
            <a:xfrm>
              <a:off x="4658" y="214"/>
              <a:ext cx="40" cy="73"/>
            </a:xfrm>
            <a:custGeom>
              <a:avLst/>
              <a:gdLst>
                <a:gd name="T0" fmla="*/ 157 w 219"/>
                <a:gd name="T1" fmla="*/ 33 h 401"/>
                <a:gd name="T2" fmla="*/ 182 w 219"/>
                <a:gd name="T3" fmla="*/ 293 h 401"/>
                <a:gd name="T4" fmla="*/ 153 w 219"/>
                <a:gd name="T5" fmla="*/ 401 h 401"/>
                <a:gd name="T6" fmla="*/ 147 w 219"/>
                <a:gd name="T7" fmla="*/ 378 h 401"/>
                <a:gd name="T8" fmla="*/ 22 w 219"/>
                <a:gd name="T9" fmla="*/ 171 h 401"/>
                <a:gd name="T10" fmla="*/ 0 w 219"/>
                <a:gd name="T11" fmla="*/ 96 h 401"/>
                <a:gd name="T12" fmla="*/ 134 w 219"/>
                <a:gd name="T13" fmla="*/ 253 h 401"/>
                <a:gd name="T14" fmla="*/ 148 w 219"/>
                <a:gd name="T15" fmla="*/ 309 h 401"/>
                <a:gd name="T16" fmla="*/ 151 w 219"/>
                <a:gd name="T17" fmla="*/ 307 h 401"/>
                <a:gd name="T18" fmla="*/ 153 w 219"/>
                <a:gd name="T19" fmla="*/ 100 h 401"/>
                <a:gd name="T20" fmla="*/ 129 w 219"/>
                <a:gd name="T21" fmla="*/ 0 h 401"/>
                <a:gd name="T22" fmla="*/ 157 w 219"/>
                <a:gd name="T23" fmla="*/ 33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401">
                  <a:moveTo>
                    <a:pt x="157" y="33"/>
                  </a:moveTo>
                  <a:cubicBezTo>
                    <a:pt x="208" y="103"/>
                    <a:pt x="219" y="214"/>
                    <a:pt x="182" y="293"/>
                  </a:cubicBezTo>
                  <a:cubicBezTo>
                    <a:pt x="168" y="327"/>
                    <a:pt x="158" y="363"/>
                    <a:pt x="153" y="401"/>
                  </a:cubicBezTo>
                  <a:cubicBezTo>
                    <a:pt x="150" y="394"/>
                    <a:pt x="149" y="386"/>
                    <a:pt x="147" y="378"/>
                  </a:cubicBezTo>
                  <a:cubicBezTo>
                    <a:pt x="127" y="300"/>
                    <a:pt x="53" y="245"/>
                    <a:pt x="22" y="171"/>
                  </a:cubicBezTo>
                  <a:cubicBezTo>
                    <a:pt x="13" y="147"/>
                    <a:pt x="5" y="122"/>
                    <a:pt x="0" y="96"/>
                  </a:cubicBezTo>
                  <a:cubicBezTo>
                    <a:pt x="33" y="156"/>
                    <a:pt x="113" y="187"/>
                    <a:pt x="134" y="253"/>
                  </a:cubicBezTo>
                  <a:cubicBezTo>
                    <a:pt x="143" y="270"/>
                    <a:pt x="143" y="291"/>
                    <a:pt x="148" y="309"/>
                  </a:cubicBezTo>
                  <a:cubicBezTo>
                    <a:pt x="149" y="309"/>
                    <a:pt x="151" y="308"/>
                    <a:pt x="151" y="307"/>
                  </a:cubicBezTo>
                  <a:cubicBezTo>
                    <a:pt x="141" y="239"/>
                    <a:pt x="144" y="167"/>
                    <a:pt x="153" y="100"/>
                  </a:cubicBezTo>
                  <a:cubicBezTo>
                    <a:pt x="153" y="64"/>
                    <a:pt x="149" y="28"/>
                    <a:pt x="129" y="0"/>
                  </a:cubicBezTo>
                  <a:cubicBezTo>
                    <a:pt x="142" y="8"/>
                    <a:pt x="148" y="22"/>
                    <a:pt x="157"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4410" y="216"/>
              <a:ext cx="37" cy="73"/>
            </a:xfrm>
            <a:custGeom>
              <a:avLst/>
              <a:gdLst>
                <a:gd name="T0" fmla="*/ 75 w 205"/>
                <a:gd name="T1" fmla="*/ 1 h 401"/>
                <a:gd name="T2" fmla="*/ 66 w 205"/>
                <a:gd name="T3" fmla="*/ 228 h 401"/>
                <a:gd name="T4" fmla="*/ 60 w 205"/>
                <a:gd name="T5" fmla="*/ 306 h 401"/>
                <a:gd name="T6" fmla="*/ 63 w 205"/>
                <a:gd name="T7" fmla="*/ 308 h 401"/>
                <a:gd name="T8" fmla="*/ 68 w 205"/>
                <a:gd name="T9" fmla="*/ 281 h 401"/>
                <a:gd name="T10" fmla="*/ 181 w 205"/>
                <a:gd name="T11" fmla="*/ 130 h 401"/>
                <a:gd name="T12" fmla="*/ 205 w 205"/>
                <a:gd name="T13" fmla="*/ 94 h 401"/>
                <a:gd name="T14" fmla="*/ 178 w 205"/>
                <a:gd name="T15" fmla="*/ 186 h 401"/>
                <a:gd name="T16" fmla="*/ 60 w 205"/>
                <a:gd name="T17" fmla="*/ 401 h 401"/>
                <a:gd name="T18" fmla="*/ 5 w 205"/>
                <a:gd name="T19" fmla="*/ 178 h 401"/>
                <a:gd name="T20" fmla="*/ 72 w 205"/>
                <a:gd name="T21" fmla="*/ 2 h 401"/>
                <a:gd name="T22" fmla="*/ 75 w 205"/>
                <a:gd name="T23" fmla="*/ 1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401">
                  <a:moveTo>
                    <a:pt x="75" y="1"/>
                  </a:moveTo>
                  <a:cubicBezTo>
                    <a:pt x="31" y="68"/>
                    <a:pt x="68" y="152"/>
                    <a:pt x="66" y="228"/>
                  </a:cubicBezTo>
                  <a:cubicBezTo>
                    <a:pt x="60" y="306"/>
                    <a:pt x="60" y="306"/>
                    <a:pt x="60" y="306"/>
                  </a:cubicBezTo>
                  <a:cubicBezTo>
                    <a:pt x="61" y="307"/>
                    <a:pt x="61" y="309"/>
                    <a:pt x="63" y="308"/>
                  </a:cubicBezTo>
                  <a:cubicBezTo>
                    <a:pt x="66" y="300"/>
                    <a:pt x="66" y="290"/>
                    <a:pt x="68" y="281"/>
                  </a:cubicBezTo>
                  <a:cubicBezTo>
                    <a:pt x="78" y="218"/>
                    <a:pt x="133" y="174"/>
                    <a:pt x="181" y="130"/>
                  </a:cubicBezTo>
                  <a:cubicBezTo>
                    <a:pt x="191" y="119"/>
                    <a:pt x="200" y="107"/>
                    <a:pt x="205" y="94"/>
                  </a:cubicBezTo>
                  <a:cubicBezTo>
                    <a:pt x="201" y="125"/>
                    <a:pt x="191" y="157"/>
                    <a:pt x="178" y="186"/>
                  </a:cubicBezTo>
                  <a:cubicBezTo>
                    <a:pt x="141" y="258"/>
                    <a:pt x="73" y="318"/>
                    <a:pt x="60" y="401"/>
                  </a:cubicBezTo>
                  <a:cubicBezTo>
                    <a:pt x="54" y="321"/>
                    <a:pt x="0" y="262"/>
                    <a:pt x="5" y="178"/>
                  </a:cubicBezTo>
                  <a:cubicBezTo>
                    <a:pt x="4" y="109"/>
                    <a:pt x="32" y="53"/>
                    <a:pt x="72" y="2"/>
                  </a:cubicBezTo>
                  <a:cubicBezTo>
                    <a:pt x="73" y="2"/>
                    <a:pt x="74" y="0"/>
                    <a:pt x="7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2"/>
            <p:cNvSpPr>
              <a:spLocks/>
            </p:cNvSpPr>
            <p:nvPr userDrawn="1"/>
          </p:nvSpPr>
          <p:spPr bwMode="auto">
            <a:xfrm>
              <a:off x="4667" y="252"/>
              <a:ext cx="38" cy="74"/>
            </a:xfrm>
            <a:custGeom>
              <a:avLst/>
              <a:gdLst>
                <a:gd name="T0" fmla="*/ 153 w 207"/>
                <a:gd name="T1" fmla="*/ 274 h 401"/>
                <a:gd name="T2" fmla="*/ 57 w 207"/>
                <a:gd name="T3" fmla="*/ 401 h 401"/>
                <a:gd name="T4" fmla="*/ 51 w 207"/>
                <a:gd name="T5" fmla="*/ 291 h 401"/>
                <a:gd name="T6" fmla="*/ 0 w 207"/>
                <a:gd name="T7" fmla="*/ 69 h 401"/>
                <a:gd name="T8" fmla="*/ 1 w 207"/>
                <a:gd name="T9" fmla="*/ 40 h 401"/>
                <a:gd name="T10" fmla="*/ 92 w 207"/>
                <a:gd name="T11" fmla="*/ 263 h 401"/>
                <a:gd name="T12" fmla="*/ 83 w 207"/>
                <a:gd name="T13" fmla="*/ 322 h 401"/>
                <a:gd name="T14" fmla="*/ 85 w 207"/>
                <a:gd name="T15" fmla="*/ 324 h 401"/>
                <a:gd name="T16" fmla="*/ 88 w 207"/>
                <a:gd name="T17" fmla="*/ 320 h 401"/>
                <a:gd name="T18" fmla="*/ 123 w 207"/>
                <a:gd name="T19" fmla="*/ 189 h 401"/>
                <a:gd name="T20" fmla="*/ 168 w 207"/>
                <a:gd name="T21" fmla="*/ 0 h 401"/>
                <a:gd name="T22" fmla="*/ 153 w 207"/>
                <a:gd name="T23" fmla="*/ 27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401">
                  <a:moveTo>
                    <a:pt x="153" y="274"/>
                  </a:moveTo>
                  <a:cubicBezTo>
                    <a:pt x="122" y="317"/>
                    <a:pt x="85" y="357"/>
                    <a:pt x="57" y="401"/>
                  </a:cubicBezTo>
                  <a:cubicBezTo>
                    <a:pt x="61" y="367"/>
                    <a:pt x="65" y="324"/>
                    <a:pt x="51" y="291"/>
                  </a:cubicBezTo>
                  <a:cubicBezTo>
                    <a:pt x="27" y="220"/>
                    <a:pt x="7" y="147"/>
                    <a:pt x="0" y="69"/>
                  </a:cubicBezTo>
                  <a:cubicBezTo>
                    <a:pt x="1" y="40"/>
                    <a:pt x="1" y="40"/>
                    <a:pt x="1" y="40"/>
                  </a:cubicBezTo>
                  <a:cubicBezTo>
                    <a:pt x="19" y="119"/>
                    <a:pt x="97" y="174"/>
                    <a:pt x="92" y="263"/>
                  </a:cubicBezTo>
                  <a:cubicBezTo>
                    <a:pt x="94" y="285"/>
                    <a:pt x="87" y="303"/>
                    <a:pt x="83" y="322"/>
                  </a:cubicBezTo>
                  <a:cubicBezTo>
                    <a:pt x="85" y="324"/>
                    <a:pt x="85" y="324"/>
                    <a:pt x="85" y="324"/>
                  </a:cubicBezTo>
                  <a:cubicBezTo>
                    <a:pt x="88" y="320"/>
                    <a:pt x="88" y="320"/>
                    <a:pt x="88" y="320"/>
                  </a:cubicBezTo>
                  <a:cubicBezTo>
                    <a:pt x="100" y="276"/>
                    <a:pt x="105" y="230"/>
                    <a:pt x="123" y="189"/>
                  </a:cubicBezTo>
                  <a:cubicBezTo>
                    <a:pt x="149" y="130"/>
                    <a:pt x="181" y="71"/>
                    <a:pt x="168" y="0"/>
                  </a:cubicBezTo>
                  <a:cubicBezTo>
                    <a:pt x="207" y="84"/>
                    <a:pt x="195" y="196"/>
                    <a:pt x="153" y="2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3"/>
            <p:cNvSpPr>
              <a:spLocks/>
            </p:cNvSpPr>
            <p:nvPr userDrawn="1"/>
          </p:nvSpPr>
          <p:spPr bwMode="auto">
            <a:xfrm>
              <a:off x="4403" y="254"/>
              <a:ext cx="36" cy="73"/>
            </a:xfrm>
            <a:custGeom>
              <a:avLst/>
              <a:gdLst>
                <a:gd name="T0" fmla="*/ 91 w 199"/>
                <a:gd name="T1" fmla="*/ 234 h 399"/>
                <a:gd name="T2" fmla="*/ 113 w 199"/>
                <a:gd name="T3" fmla="*/ 322 h 399"/>
                <a:gd name="T4" fmla="*/ 116 w 199"/>
                <a:gd name="T5" fmla="*/ 321 h 399"/>
                <a:gd name="T6" fmla="*/ 173 w 199"/>
                <a:gd name="T7" fmla="*/ 95 h 399"/>
                <a:gd name="T8" fmla="*/ 194 w 199"/>
                <a:gd name="T9" fmla="*/ 37 h 399"/>
                <a:gd name="T10" fmla="*/ 184 w 199"/>
                <a:gd name="T11" fmla="*/ 157 h 399"/>
                <a:gd name="T12" fmla="*/ 144 w 199"/>
                <a:gd name="T13" fmla="*/ 303 h 399"/>
                <a:gd name="T14" fmla="*/ 142 w 199"/>
                <a:gd name="T15" fmla="*/ 399 h 399"/>
                <a:gd name="T16" fmla="*/ 138 w 199"/>
                <a:gd name="T17" fmla="*/ 395 h 399"/>
                <a:gd name="T18" fmla="*/ 25 w 199"/>
                <a:gd name="T19" fmla="*/ 228 h 399"/>
                <a:gd name="T20" fmla="*/ 10 w 199"/>
                <a:gd name="T21" fmla="*/ 63 h 399"/>
                <a:gd name="T22" fmla="*/ 28 w 199"/>
                <a:gd name="T23" fmla="*/ 0 h 399"/>
                <a:gd name="T24" fmla="*/ 91 w 199"/>
                <a:gd name="T25" fmla="*/ 234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9" h="399">
                  <a:moveTo>
                    <a:pt x="91" y="234"/>
                  </a:moveTo>
                  <a:cubicBezTo>
                    <a:pt x="100" y="263"/>
                    <a:pt x="102" y="295"/>
                    <a:pt x="113" y="322"/>
                  </a:cubicBezTo>
                  <a:cubicBezTo>
                    <a:pt x="115" y="323"/>
                    <a:pt x="115" y="322"/>
                    <a:pt x="116" y="321"/>
                  </a:cubicBezTo>
                  <a:cubicBezTo>
                    <a:pt x="86" y="237"/>
                    <a:pt x="129" y="160"/>
                    <a:pt x="173" y="95"/>
                  </a:cubicBezTo>
                  <a:cubicBezTo>
                    <a:pt x="183" y="77"/>
                    <a:pt x="189" y="57"/>
                    <a:pt x="194" y="37"/>
                  </a:cubicBezTo>
                  <a:cubicBezTo>
                    <a:pt x="199" y="75"/>
                    <a:pt x="189" y="118"/>
                    <a:pt x="184" y="157"/>
                  </a:cubicBezTo>
                  <a:cubicBezTo>
                    <a:pt x="173" y="207"/>
                    <a:pt x="158" y="255"/>
                    <a:pt x="144" y="303"/>
                  </a:cubicBezTo>
                  <a:cubicBezTo>
                    <a:pt x="135" y="333"/>
                    <a:pt x="138" y="367"/>
                    <a:pt x="142" y="399"/>
                  </a:cubicBezTo>
                  <a:cubicBezTo>
                    <a:pt x="138" y="395"/>
                    <a:pt x="138" y="395"/>
                    <a:pt x="138" y="395"/>
                  </a:cubicBezTo>
                  <a:cubicBezTo>
                    <a:pt x="106" y="337"/>
                    <a:pt x="44" y="292"/>
                    <a:pt x="25" y="228"/>
                  </a:cubicBezTo>
                  <a:cubicBezTo>
                    <a:pt x="10" y="177"/>
                    <a:pt x="0" y="118"/>
                    <a:pt x="10" y="63"/>
                  </a:cubicBezTo>
                  <a:cubicBezTo>
                    <a:pt x="15" y="41"/>
                    <a:pt x="19" y="19"/>
                    <a:pt x="28" y="0"/>
                  </a:cubicBezTo>
                  <a:cubicBezTo>
                    <a:pt x="10" y="90"/>
                    <a:pt x="71" y="155"/>
                    <a:pt x="91" y="2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4"/>
            <p:cNvSpPr>
              <a:spLocks/>
            </p:cNvSpPr>
            <p:nvPr userDrawn="1"/>
          </p:nvSpPr>
          <p:spPr bwMode="auto">
            <a:xfrm>
              <a:off x="4656" y="294"/>
              <a:ext cx="50" cy="67"/>
            </a:xfrm>
            <a:custGeom>
              <a:avLst/>
              <a:gdLst>
                <a:gd name="T0" fmla="*/ 96 w 272"/>
                <a:gd name="T1" fmla="*/ 184 h 366"/>
                <a:gd name="T2" fmla="*/ 61 w 272"/>
                <a:gd name="T3" fmla="*/ 289 h 366"/>
                <a:gd name="T4" fmla="*/ 64 w 272"/>
                <a:gd name="T5" fmla="*/ 289 h 366"/>
                <a:gd name="T6" fmla="*/ 146 w 272"/>
                <a:gd name="T7" fmla="*/ 179 h 366"/>
                <a:gd name="T8" fmla="*/ 255 w 272"/>
                <a:gd name="T9" fmla="*/ 13 h 366"/>
                <a:gd name="T10" fmla="*/ 115 w 272"/>
                <a:gd name="T11" fmla="*/ 288 h 366"/>
                <a:gd name="T12" fmla="*/ 0 w 272"/>
                <a:gd name="T13" fmla="*/ 366 h 366"/>
                <a:gd name="T14" fmla="*/ 0 w 272"/>
                <a:gd name="T15" fmla="*/ 362 h 366"/>
                <a:gd name="T16" fmla="*/ 64 w 272"/>
                <a:gd name="T17" fmla="*/ 34 h 366"/>
                <a:gd name="T18" fmla="*/ 77 w 272"/>
                <a:gd name="T19" fmla="*/ 0 h 366"/>
                <a:gd name="T20" fmla="*/ 96 w 272"/>
                <a:gd name="T21" fmla="*/ 184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2" h="366">
                  <a:moveTo>
                    <a:pt x="96" y="184"/>
                  </a:moveTo>
                  <a:cubicBezTo>
                    <a:pt x="94" y="223"/>
                    <a:pt x="81" y="258"/>
                    <a:pt x="61" y="289"/>
                  </a:cubicBezTo>
                  <a:cubicBezTo>
                    <a:pt x="64" y="289"/>
                    <a:pt x="64" y="289"/>
                    <a:pt x="64" y="289"/>
                  </a:cubicBezTo>
                  <a:cubicBezTo>
                    <a:pt x="92" y="253"/>
                    <a:pt x="114" y="214"/>
                    <a:pt x="146" y="179"/>
                  </a:cubicBezTo>
                  <a:cubicBezTo>
                    <a:pt x="197" y="130"/>
                    <a:pt x="248" y="80"/>
                    <a:pt x="255" y="13"/>
                  </a:cubicBezTo>
                  <a:cubicBezTo>
                    <a:pt x="272" y="126"/>
                    <a:pt x="208" y="224"/>
                    <a:pt x="115" y="288"/>
                  </a:cubicBezTo>
                  <a:cubicBezTo>
                    <a:pt x="76" y="313"/>
                    <a:pt x="37" y="337"/>
                    <a:pt x="0" y="366"/>
                  </a:cubicBezTo>
                  <a:cubicBezTo>
                    <a:pt x="0" y="362"/>
                    <a:pt x="0" y="362"/>
                    <a:pt x="0" y="362"/>
                  </a:cubicBezTo>
                  <a:cubicBezTo>
                    <a:pt x="57" y="268"/>
                    <a:pt x="29" y="138"/>
                    <a:pt x="64" y="34"/>
                  </a:cubicBezTo>
                  <a:cubicBezTo>
                    <a:pt x="77" y="0"/>
                    <a:pt x="77" y="0"/>
                    <a:pt x="77" y="0"/>
                  </a:cubicBezTo>
                  <a:cubicBezTo>
                    <a:pt x="70" y="64"/>
                    <a:pt x="98" y="119"/>
                    <a:pt x="96" y="1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5"/>
            <p:cNvSpPr>
              <a:spLocks/>
            </p:cNvSpPr>
            <p:nvPr userDrawn="1"/>
          </p:nvSpPr>
          <p:spPr bwMode="auto">
            <a:xfrm>
              <a:off x="4404" y="296"/>
              <a:ext cx="47" cy="66"/>
            </a:xfrm>
            <a:custGeom>
              <a:avLst/>
              <a:gdLst>
                <a:gd name="T0" fmla="*/ 233 w 260"/>
                <a:gd name="T1" fmla="*/ 302 h 363"/>
                <a:gd name="T2" fmla="*/ 260 w 260"/>
                <a:gd name="T3" fmla="*/ 363 h 363"/>
                <a:gd name="T4" fmla="*/ 18 w 260"/>
                <a:gd name="T5" fmla="*/ 141 h 363"/>
                <a:gd name="T6" fmla="*/ 3 w 260"/>
                <a:gd name="T7" fmla="*/ 15 h 363"/>
                <a:gd name="T8" fmla="*/ 161 w 260"/>
                <a:gd name="T9" fmla="*/ 241 h 363"/>
                <a:gd name="T10" fmla="*/ 197 w 260"/>
                <a:gd name="T11" fmla="*/ 289 h 363"/>
                <a:gd name="T12" fmla="*/ 182 w 260"/>
                <a:gd name="T13" fmla="*/ 259 h 363"/>
                <a:gd name="T14" fmla="*/ 163 w 260"/>
                <a:gd name="T15" fmla="*/ 146 h 363"/>
                <a:gd name="T16" fmla="*/ 180 w 260"/>
                <a:gd name="T17" fmla="*/ 0 h 363"/>
                <a:gd name="T18" fmla="*/ 233 w 260"/>
                <a:gd name="T19" fmla="*/ 302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0" h="363">
                  <a:moveTo>
                    <a:pt x="233" y="302"/>
                  </a:moveTo>
                  <a:cubicBezTo>
                    <a:pt x="239" y="323"/>
                    <a:pt x="252" y="343"/>
                    <a:pt x="260" y="363"/>
                  </a:cubicBezTo>
                  <a:cubicBezTo>
                    <a:pt x="174" y="304"/>
                    <a:pt x="56" y="248"/>
                    <a:pt x="18" y="141"/>
                  </a:cubicBezTo>
                  <a:cubicBezTo>
                    <a:pt x="1" y="103"/>
                    <a:pt x="0" y="57"/>
                    <a:pt x="3" y="15"/>
                  </a:cubicBezTo>
                  <a:cubicBezTo>
                    <a:pt x="10" y="111"/>
                    <a:pt x="113" y="161"/>
                    <a:pt x="161" y="241"/>
                  </a:cubicBezTo>
                  <a:cubicBezTo>
                    <a:pt x="172" y="257"/>
                    <a:pt x="182" y="275"/>
                    <a:pt x="197" y="289"/>
                  </a:cubicBezTo>
                  <a:cubicBezTo>
                    <a:pt x="195" y="279"/>
                    <a:pt x="185" y="270"/>
                    <a:pt x="182" y="259"/>
                  </a:cubicBezTo>
                  <a:cubicBezTo>
                    <a:pt x="165" y="226"/>
                    <a:pt x="159" y="186"/>
                    <a:pt x="163" y="146"/>
                  </a:cubicBezTo>
                  <a:cubicBezTo>
                    <a:pt x="168" y="97"/>
                    <a:pt x="188" y="52"/>
                    <a:pt x="180" y="0"/>
                  </a:cubicBezTo>
                  <a:cubicBezTo>
                    <a:pt x="223" y="91"/>
                    <a:pt x="210" y="204"/>
                    <a:pt x="233"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auto">
            <a:xfrm>
              <a:off x="4627" y="324"/>
              <a:ext cx="66" cy="61"/>
            </a:xfrm>
            <a:custGeom>
              <a:avLst/>
              <a:gdLst>
                <a:gd name="T0" fmla="*/ 127 w 363"/>
                <a:gd name="T1" fmla="*/ 219 h 333"/>
                <a:gd name="T2" fmla="*/ 68 w 363"/>
                <a:gd name="T3" fmla="*/ 290 h 333"/>
                <a:gd name="T4" fmla="*/ 89 w 363"/>
                <a:gd name="T5" fmla="*/ 278 h 333"/>
                <a:gd name="T6" fmla="*/ 300 w 363"/>
                <a:gd name="T7" fmla="*/ 148 h 333"/>
                <a:gd name="T8" fmla="*/ 363 w 363"/>
                <a:gd name="T9" fmla="*/ 68 h 333"/>
                <a:gd name="T10" fmla="*/ 152 w 363"/>
                <a:gd name="T11" fmla="*/ 299 h 333"/>
                <a:gd name="T12" fmla="*/ 0 w 363"/>
                <a:gd name="T13" fmla="*/ 333 h 333"/>
                <a:gd name="T14" fmla="*/ 132 w 363"/>
                <a:gd name="T15" fmla="*/ 71 h 333"/>
                <a:gd name="T16" fmla="*/ 184 w 363"/>
                <a:gd name="T17" fmla="*/ 0 h 333"/>
                <a:gd name="T18" fmla="*/ 127 w 363"/>
                <a:gd name="T19" fmla="*/ 219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3" h="333">
                  <a:moveTo>
                    <a:pt x="127" y="219"/>
                  </a:moveTo>
                  <a:cubicBezTo>
                    <a:pt x="112" y="244"/>
                    <a:pt x="91" y="269"/>
                    <a:pt x="68" y="290"/>
                  </a:cubicBezTo>
                  <a:cubicBezTo>
                    <a:pt x="76" y="289"/>
                    <a:pt x="82" y="283"/>
                    <a:pt x="89" y="278"/>
                  </a:cubicBezTo>
                  <a:cubicBezTo>
                    <a:pt x="151" y="216"/>
                    <a:pt x="233" y="199"/>
                    <a:pt x="300" y="148"/>
                  </a:cubicBezTo>
                  <a:cubicBezTo>
                    <a:pt x="327" y="127"/>
                    <a:pt x="351" y="99"/>
                    <a:pt x="363" y="68"/>
                  </a:cubicBezTo>
                  <a:cubicBezTo>
                    <a:pt x="350" y="171"/>
                    <a:pt x="248" y="268"/>
                    <a:pt x="152" y="299"/>
                  </a:cubicBezTo>
                  <a:cubicBezTo>
                    <a:pt x="102" y="312"/>
                    <a:pt x="48" y="316"/>
                    <a:pt x="0" y="333"/>
                  </a:cubicBezTo>
                  <a:cubicBezTo>
                    <a:pt x="82" y="262"/>
                    <a:pt x="77" y="153"/>
                    <a:pt x="132" y="71"/>
                  </a:cubicBezTo>
                  <a:cubicBezTo>
                    <a:pt x="150" y="47"/>
                    <a:pt x="164" y="22"/>
                    <a:pt x="184" y="0"/>
                  </a:cubicBezTo>
                  <a:cubicBezTo>
                    <a:pt x="151" y="67"/>
                    <a:pt x="166" y="154"/>
                    <a:pt x="127" y="2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17"/>
            <p:cNvSpPr>
              <a:spLocks/>
            </p:cNvSpPr>
            <p:nvPr userDrawn="1"/>
          </p:nvSpPr>
          <p:spPr bwMode="auto">
            <a:xfrm>
              <a:off x="4414" y="326"/>
              <a:ext cx="66" cy="60"/>
            </a:xfrm>
            <a:custGeom>
              <a:avLst/>
              <a:gdLst>
                <a:gd name="T0" fmla="*/ 259 w 366"/>
                <a:gd name="T1" fmla="*/ 123 h 328"/>
                <a:gd name="T2" fmla="*/ 366 w 366"/>
                <a:gd name="T3" fmla="*/ 328 h 328"/>
                <a:gd name="T4" fmla="*/ 145 w 366"/>
                <a:gd name="T5" fmla="*/ 267 h 328"/>
                <a:gd name="T6" fmla="*/ 0 w 366"/>
                <a:gd name="T7" fmla="*/ 71 h 328"/>
                <a:gd name="T8" fmla="*/ 249 w 366"/>
                <a:gd name="T9" fmla="*/ 255 h 328"/>
                <a:gd name="T10" fmla="*/ 297 w 366"/>
                <a:gd name="T11" fmla="*/ 288 h 328"/>
                <a:gd name="T12" fmla="*/ 297 w 366"/>
                <a:gd name="T13" fmla="*/ 287 h 328"/>
                <a:gd name="T14" fmla="*/ 244 w 366"/>
                <a:gd name="T15" fmla="*/ 229 h 328"/>
                <a:gd name="T16" fmla="*/ 178 w 366"/>
                <a:gd name="T17" fmla="*/ 0 h 328"/>
                <a:gd name="T18" fmla="*/ 259 w 366"/>
                <a:gd name="T19" fmla="*/ 123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6" h="328">
                  <a:moveTo>
                    <a:pt x="259" y="123"/>
                  </a:moveTo>
                  <a:cubicBezTo>
                    <a:pt x="288" y="194"/>
                    <a:pt x="299" y="275"/>
                    <a:pt x="366" y="328"/>
                  </a:cubicBezTo>
                  <a:cubicBezTo>
                    <a:pt x="294" y="305"/>
                    <a:pt x="209" y="311"/>
                    <a:pt x="145" y="267"/>
                  </a:cubicBezTo>
                  <a:cubicBezTo>
                    <a:pt x="75" y="224"/>
                    <a:pt x="13" y="151"/>
                    <a:pt x="0" y="71"/>
                  </a:cubicBezTo>
                  <a:cubicBezTo>
                    <a:pt x="48" y="180"/>
                    <a:pt x="168" y="189"/>
                    <a:pt x="249" y="255"/>
                  </a:cubicBezTo>
                  <a:cubicBezTo>
                    <a:pt x="264" y="268"/>
                    <a:pt x="280" y="280"/>
                    <a:pt x="297" y="288"/>
                  </a:cubicBezTo>
                  <a:cubicBezTo>
                    <a:pt x="297" y="287"/>
                    <a:pt x="297" y="287"/>
                    <a:pt x="297" y="287"/>
                  </a:cubicBezTo>
                  <a:cubicBezTo>
                    <a:pt x="279" y="270"/>
                    <a:pt x="257" y="251"/>
                    <a:pt x="244" y="229"/>
                  </a:cubicBezTo>
                  <a:cubicBezTo>
                    <a:pt x="197" y="163"/>
                    <a:pt x="214" y="71"/>
                    <a:pt x="178" y="0"/>
                  </a:cubicBezTo>
                  <a:cubicBezTo>
                    <a:pt x="210" y="39"/>
                    <a:pt x="240" y="79"/>
                    <a:pt x="25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18"/>
            <p:cNvSpPr>
              <a:spLocks/>
            </p:cNvSpPr>
            <p:nvPr userDrawn="1"/>
          </p:nvSpPr>
          <p:spPr bwMode="auto">
            <a:xfrm>
              <a:off x="4588" y="356"/>
              <a:ext cx="83" cy="48"/>
            </a:xfrm>
            <a:custGeom>
              <a:avLst/>
              <a:gdLst>
                <a:gd name="T0" fmla="*/ 162 w 451"/>
                <a:gd name="T1" fmla="*/ 170 h 261"/>
                <a:gd name="T2" fmla="*/ 104 w 451"/>
                <a:gd name="T3" fmla="*/ 192 h 261"/>
                <a:gd name="T4" fmla="*/ 179 w 451"/>
                <a:gd name="T5" fmla="*/ 181 h 261"/>
                <a:gd name="T6" fmla="*/ 451 w 451"/>
                <a:gd name="T7" fmla="*/ 100 h 261"/>
                <a:gd name="T8" fmla="*/ 307 w 451"/>
                <a:gd name="T9" fmla="*/ 224 h 261"/>
                <a:gd name="T10" fmla="*/ 18 w 451"/>
                <a:gd name="T11" fmla="*/ 201 h 261"/>
                <a:gd name="T12" fmla="*/ 0 w 451"/>
                <a:gd name="T13" fmla="*/ 198 h 261"/>
                <a:gd name="T14" fmla="*/ 0 w 451"/>
                <a:gd name="T15" fmla="*/ 198 h 261"/>
                <a:gd name="T16" fmla="*/ 124 w 451"/>
                <a:gd name="T17" fmla="*/ 142 h 261"/>
                <a:gd name="T18" fmla="*/ 281 w 451"/>
                <a:gd name="T19" fmla="*/ 0 h 261"/>
                <a:gd name="T20" fmla="*/ 162 w 451"/>
                <a:gd name="T21" fmla="*/ 17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1" h="261">
                  <a:moveTo>
                    <a:pt x="162" y="170"/>
                  </a:moveTo>
                  <a:cubicBezTo>
                    <a:pt x="144" y="181"/>
                    <a:pt x="122" y="183"/>
                    <a:pt x="104" y="192"/>
                  </a:cubicBezTo>
                  <a:cubicBezTo>
                    <a:pt x="130" y="193"/>
                    <a:pt x="153" y="183"/>
                    <a:pt x="179" y="181"/>
                  </a:cubicBezTo>
                  <a:cubicBezTo>
                    <a:pt x="275" y="166"/>
                    <a:pt x="385" y="181"/>
                    <a:pt x="451" y="100"/>
                  </a:cubicBezTo>
                  <a:cubicBezTo>
                    <a:pt x="427" y="157"/>
                    <a:pt x="364" y="204"/>
                    <a:pt x="307" y="224"/>
                  </a:cubicBezTo>
                  <a:cubicBezTo>
                    <a:pt x="210" y="261"/>
                    <a:pt x="111" y="216"/>
                    <a:pt x="18" y="201"/>
                  </a:cubicBezTo>
                  <a:cubicBezTo>
                    <a:pt x="0" y="198"/>
                    <a:pt x="0" y="198"/>
                    <a:pt x="0" y="198"/>
                  </a:cubicBezTo>
                  <a:cubicBezTo>
                    <a:pt x="0" y="198"/>
                    <a:pt x="0" y="198"/>
                    <a:pt x="0" y="198"/>
                  </a:cubicBezTo>
                  <a:cubicBezTo>
                    <a:pt x="44" y="188"/>
                    <a:pt x="88" y="174"/>
                    <a:pt x="124" y="142"/>
                  </a:cubicBezTo>
                  <a:cubicBezTo>
                    <a:pt x="176" y="92"/>
                    <a:pt x="223" y="40"/>
                    <a:pt x="281" y="0"/>
                  </a:cubicBezTo>
                  <a:cubicBezTo>
                    <a:pt x="238" y="55"/>
                    <a:pt x="233" y="134"/>
                    <a:pt x="162" y="1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9"/>
            <p:cNvSpPr>
              <a:spLocks/>
            </p:cNvSpPr>
            <p:nvPr userDrawn="1"/>
          </p:nvSpPr>
          <p:spPr bwMode="auto">
            <a:xfrm>
              <a:off x="4436" y="357"/>
              <a:ext cx="83" cy="47"/>
            </a:xfrm>
            <a:custGeom>
              <a:avLst/>
              <a:gdLst>
                <a:gd name="T0" fmla="*/ 325 w 454"/>
                <a:gd name="T1" fmla="*/ 135 h 253"/>
                <a:gd name="T2" fmla="*/ 454 w 454"/>
                <a:gd name="T3" fmla="*/ 193 h 253"/>
                <a:gd name="T4" fmla="*/ 416 w 454"/>
                <a:gd name="T5" fmla="*/ 199 h 253"/>
                <a:gd name="T6" fmla="*/ 148 w 454"/>
                <a:gd name="T7" fmla="*/ 223 h 253"/>
                <a:gd name="T8" fmla="*/ 0 w 454"/>
                <a:gd name="T9" fmla="*/ 101 h 253"/>
                <a:gd name="T10" fmla="*/ 307 w 454"/>
                <a:gd name="T11" fmla="*/ 183 h 253"/>
                <a:gd name="T12" fmla="*/ 350 w 454"/>
                <a:gd name="T13" fmla="*/ 188 h 253"/>
                <a:gd name="T14" fmla="*/ 307 w 454"/>
                <a:gd name="T15" fmla="*/ 174 h 253"/>
                <a:gd name="T16" fmla="*/ 171 w 454"/>
                <a:gd name="T17" fmla="*/ 0 h 253"/>
                <a:gd name="T18" fmla="*/ 325 w 454"/>
                <a:gd name="T19" fmla="*/ 13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4" h="253">
                  <a:moveTo>
                    <a:pt x="325" y="135"/>
                  </a:moveTo>
                  <a:cubicBezTo>
                    <a:pt x="363" y="168"/>
                    <a:pt x="407" y="183"/>
                    <a:pt x="454" y="193"/>
                  </a:cubicBezTo>
                  <a:cubicBezTo>
                    <a:pt x="443" y="197"/>
                    <a:pt x="428" y="195"/>
                    <a:pt x="416" y="199"/>
                  </a:cubicBezTo>
                  <a:cubicBezTo>
                    <a:pt x="331" y="220"/>
                    <a:pt x="238" y="253"/>
                    <a:pt x="148" y="223"/>
                  </a:cubicBezTo>
                  <a:cubicBezTo>
                    <a:pt x="90" y="205"/>
                    <a:pt x="30" y="159"/>
                    <a:pt x="0" y="101"/>
                  </a:cubicBezTo>
                  <a:cubicBezTo>
                    <a:pt x="78" y="189"/>
                    <a:pt x="204" y="160"/>
                    <a:pt x="307" y="183"/>
                  </a:cubicBezTo>
                  <a:cubicBezTo>
                    <a:pt x="321" y="185"/>
                    <a:pt x="334" y="191"/>
                    <a:pt x="350" y="188"/>
                  </a:cubicBezTo>
                  <a:cubicBezTo>
                    <a:pt x="338" y="180"/>
                    <a:pt x="320" y="181"/>
                    <a:pt x="307" y="174"/>
                  </a:cubicBezTo>
                  <a:cubicBezTo>
                    <a:pt x="227" y="146"/>
                    <a:pt x="215" y="59"/>
                    <a:pt x="171" y="0"/>
                  </a:cubicBezTo>
                  <a:cubicBezTo>
                    <a:pt x="227" y="37"/>
                    <a:pt x="274" y="87"/>
                    <a:pt x="325" y="1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0"/>
            <p:cNvSpPr>
              <a:spLocks/>
            </p:cNvSpPr>
            <p:nvPr userDrawn="1"/>
          </p:nvSpPr>
          <p:spPr bwMode="auto">
            <a:xfrm>
              <a:off x="4461" y="389"/>
              <a:ext cx="185" cy="37"/>
            </a:xfrm>
            <a:custGeom>
              <a:avLst/>
              <a:gdLst>
                <a:gd name="T0" fmla="*/ 819 w 1016"/>
                <a:gd name="T1" fmla="*/ 80 h 202"/>
                <a:gd name="T2" fmla="*/ 1016 w 1016"/>
                <a:gd name="T3" fmla="*/ 59 h 202"/>
                <a:gd name="T4" fmla="*/ 912 w 1016"/>
                <a:gd name="T5" fmla="*/ 132 h 202"/>
                <a:gd name="T6" fmla="*/ 667 w 1016"/>
                <a:gd name="T7" fmla="*/ 79 h 202"/>
                <a:gd name="T8" fmla="*/ 579 w 1016"/>
                <a:gd name="T9" fmla="*/ 39 h 202"/>
                <a:gd name="T10" fmla="*/ 543 w 1016"/>
                <a:gd name="T11" fmla="*/ 42 h 202"/>
                <a:gd name="T12" fmla="*/ 726 w 1016"/>
                <a:gd name="T13" fmla="*/ 169 h 202"/>
                <a:gd name="T14" fmla="*/ 693 w 1016"/>
                <a:gd name="T15" fmla="*/ 199 h 202"/>
                <a:gd name="T16" fmla="*/ 512 w 1016"/>
                <a:gd name="T17" fmla="*/ 53 h 202"/>
                <a:gd name="T18" fmla="*/ 475 w 1016"/>
                <a:gd name="T19" fmla="*/ 68 h 202"/>
                <a:gd name="T20" fmla="*/ 326 w 1016"/>
                <a:gd name="T21" fmla="*/ 202 h 202"/>
                <a:gd name="T22" fmla="*/ 291 w 1016"/>
                <a:gd name="T23" fmla="*/ 173 h 202"/>
                <a:gd name="T24" fmla="*/ 475 w 1016"/>
                <a:gd name="T25" fmla="*/ 41 h 202"/>
                <a:gd name="T26" fmla="*/ 316 w 1016"/>
                <a:gd name="T27" fmla="*/ 104 h 202"/>
                <a:gd name="T28" fmla="*/ 102 w 1016"/>
                <a:gd name="T29" fmla="*/ 136 h 202"/>
                <a:gd name="T30" fmla="*/ 0 w 1016"/>
                <a:gd name="T31" fmla="*/ 66 h 202"/>
                <a:gd name="T32" fmla="*/ 202 w 1016"/>
                <a:gd name="T33" fmla="*/ 83 h 202"/>
                <a:gd name="T34" fmla="*/ 477 w 1016"/>
                <a:gd name="T35" fmla="*/ 22 h 202"/>
                <a:gd name="T36" fmla="*/ 524 w 1016"/>
                <a:gd name="T37" fmla="*/ 25 h 202"/>
                <a:gd name="T38" fmla="*/ 751 w 1016"/>
                <a:gd name="T39" fmla="*/ 53 h 202"/>
                <a:gd name="T40" fmla="*/ 819 w 1016"/>
                <a:gd name="T41" fmla="*/ 8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6" h="202">
                  <a:moveTo>
                    <a:pt x="819" y="80"/>
                  </a:moveTo>
                  <a:cubicBezTo>
                    <a:pt x="882" y="104"/>
                    <a:pt x="963" y="97"/>
                    <a:pt x="1016" y="59"/>
                  </a:cubicBezTo>
                  <a:cubicBezTo>
                    <a:pt x="989" y="93"/>
                    <a:pt x="951" y="118"/>
                    <a:pt x="912" y="132"/>
                  </a:cubicBezTo>
                  <a:cubicBezTo>
                    <a:pt x="825" y="164"/>
                    <a:pt x="734" y="130"/>
                    <a:pt x="667" y="79"/>
                  </a:cubicBezTo>
                  <a:cubicBezTo>
                    <a:pt x="639" y="61"/>
                    <a:pt x="615" y="36"/>
                    <a:pt x="579" y="39"/>
                  </a:cubicBezTo>
                  <a:cubicBezTo>
                    <a:pt x="566" y="38"/>
                    <a:pt x="554" y="39"/>
                    <a:pt x="543" y="42"/>
                  </a:cubicBezTo>
                  <a:cubicBezTo>
                    <a:pt x="609" y="73"/>
                    <a:pt x="670" y="115"/>
                    <a:pt x="726" y="169"/>
                  </a:cubicBezTo>
                  <a:cubicBezTo>
                    <a:pt x="717" y="180"/>
                    <a:pt x="705" y="190"/>
                    <a:pt x="693" y="199"/>
                  </a:cubicBezTo>
                  <a:cubicBezTo>
                    <a:pt x="639" y="141"/>
                    <a:pt x="579" y="85"/>
                    <a:pt x="512" y="53"/>
                  </a:cubicBezTo>
                  <a:cubicBezTo>
                    <a:pt x="499" y="54"/>
                    <a:pt x="487" y="62"/>
                    <a:pt x="475" y="68"/>
                  </a:cubicBezTo>
                  <a:cubicBezTo>
                    <a:pt x="420" y="103"/>
                    <a:pt x="366" y="147"/>
                    <a:pt x="326" y="202"/>
                  </a:cubicBezTo>
                  <a:cubicBezTo>
                    <a:pt x="291" y="173"/>
                    <a:pt x="291" y="173"/>
                    <a:pt x="291" y="173"/>
                  </a:cubicBezTo>
                  <a:cubicBezTo>
                    <a:pt x="347" y="117"/>
                    <a:pt x="408" y="73"/>
                    <a:pt x="475" y="41"/>
                  </a:cubicBezTo>
                  <a:cubicBezTo>
                    <a:pt x="409" y="21"/>
                    <a:pt x="366" y="76"/>
                    <a:pt x="316" y="104"/>
                  </a:cubicBezTo>
                  <a:cubicBezTo>
                    <a:pt x="257" y="145"/>
                    <a:pt x="173" y="164"/>
                    <a:pt x="102" y="136"/>
                  </a:cubicBezTo>
                  <a:cubicBezTo>
                    <a:pt x="64" y="121"/>
                    <a:pt x="28" y="100"/>
                    <a:pt x="0" y="66"/>
                  </a:cubicBezTo>
                  <a:cubicBezTo>
                    <a:pt x="56" y="104"/>
                    <a:pt x="139" y="108"/>
                    <a:pt x="202" y="83"/>
                  </a:cubicBezTo>
                  <a:cubicBezTo>
                    <a:pt x="287" y="46"/>
                    <a:pt x="375" y="0"/>
                    <a:pt x="477" y="22"/>
                  </a:cubicBezTo>
                  <a:cubicBezTo>
                    <a:pt x="493" y="22"/>
                    <a:pt x="509" y="38"/>
                    <a:pt x="524" y="25"/>
                  </a:cubicBezTo>
                  <a:cubicBezTo>
                    <a:pt x="600" y="5"/>
                    <a:pt x="686" y="19"/>
                    <a:pt x="751" y="53"/>
                  </a:cubicBezTo>
                  <a:lnTo>
                    <a:pt x="819"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22000096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70" r:id="rId3"/>
    <p:sldLayoutId id="2147483669" r:id="rId4"/>
  </p:sldLayoutIdLst>
  <p:transition>
    <p:randomBar/>
  </p:transition>
  <p:hf sldNum="0" hdr="0" ftr="0" dt="0"/>
  <p:txStyles>
    <p:title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p:titleStyle>
    <p:bodyStyle>
      <a:lvl1pPr marL="180975" indent="-180975" algn="l" rtl="0" eaLnBrk="1" fontAlgn="base" hangingPunct="1">
        <a:lnSpc>
          <a:spcPct val="120000"/>
        </a:lnSpc>
        <a:spcBef>
          <a:spcPct val="35000"/>
        </a:spcBef>
        <a:spcAft>
          <a:spcPct val="0"/>
        </a:spcAft>
        <a:buClr>
          <a:schemeClr val="tx1"/>
        </a:buClr>
        <a:buChar char="•"/>
        <a:defRPr>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sz="1500">
          <a:solidFill>
            <a:schemeClr val="tx1"/>
          </a:solidFill>
          <a:latin typeface="+mn-lt"/>
        </a:defRPr>
      </a:lvl2pPr>
      <a:lvl3pPr marL="904875" indent="-188913" algn="l" rtl="0" eaLnBrk="1" fontAlgn="base" hangingPunct="1">
        <a:spcBef>
          <a:spcPct val="35000"/>
        </a:spcBef>
        <a:spcAft>
          <a:spcPct val="0"/>
        </a:spcAft>
        <a:buClr>
          <a:schemeClr val="tx1"/>
        </a:buClr>
        <a:buFont typeface="Arial" charset="0"/>
        <a:buChar char="–"/>
        <a:defRPr sz="1300">
          <a:solidFill>
            <a:schemeClr val="tx1"/>
          </a:solidFill>
          <a:latin typeface="+mn-lt"/>
        </a:defRPr>
      </a:lvl3pPr>
      <a:lvl4pPr marL="1628775" indent="-228600" algn="l" rtl="0" eaLnBrk="1" fontAlgn="base" hangingPunct="1">
        <a:spcBef>
          <a:spcPct val="20000"/>
        </a:spcBef>
        <a:spcAft>
          <a:spcPct val="0"/>
        </a:spcAft>
        <a:buChar char="–"/>
        <a:defRPr sz="2000">
          <a:solidFill>
            <a:schemeClr val="bg1"/>
          </a:solidFill>
          <a:latin typeface="Verdana" pitchFamily="34" charset="0"/>
        </a:defRPr>
      </a:lvl4pPr>
      <a:lvl5pPr marL="2057400" indent="-228600" algn="l" rtl="0" eaLnBrk="1" fontAlgn="base" hangingPunct="1">
        <a:spcBef>
          <a:spcPct val="20000"/>
        </a:spcBef>
        <a:spcAft>
          <a:spcPct val="0"/>
        </a:spcAft>
        <a:buChar char="»"/>
        <a:defRPr sz="2000">
          <a:solidFill>
            <a:schemeClr val="bg1"/>
          </a:solidFill>
          <a:latin typeface="Verdana" pitchFamily="34" charset="0"/>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427929-FCD9-428F-AF6A-EF921AE9EA4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EC6A15-CF6A-42CA-A177-B6667DF21EE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010048-2FE2-48B4-8603-F9C082DAC8F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375AEFF-C380-4CCB-A07A-D24663A761CE}" type="datetimeFigureOut">
              <a:rPr lang="en-US" smtClean="0"/>
              <a:t>6/22/2023</a:t>
            </a:fld>
            <a:endParaRPr lang="en-US"/>
          </a:p>
        </p:txBody>
      </p:sp>
      <p:sp>
        <p:nvSpPr>
          <p:cNvPr id="5" name="Footer Placeholder 4">
            <a:extLst>
              <a:ext uri="{FF2B5EF4-FFF2-40B4-BE49-F238E27FC236}">
                <a16:creationId xmlns:a16="http://schemas.microsoft.com/office/drawing/2014/main" id="{C5FD5ECF-5107-47D3-8A6E-F8EE63A4C8D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27A53F-EB36-4E89-AF5D-E380C7E7400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B1F34A-EB72-4ADA-8362-0F2CD7A11C43}" type="slidenum">
              <a:rPr lang="en-US" smtClean="0"/>
              <a:t>‹#›</a:t>
            </a:fld>
            <a:endParaRPr lang="en-US"/>
          </a:p>
        </p:txBody>
      </p:sp>
    </p:spTree>
    <p:extLst>
      <p:ext uri="{BB962C8B-B14F-4D97-AF65-F5344CB8AC3E}">
        <p14:creationId xmlns:p14="http://schemas.microsoft.com/office/powerpoint/2010/main" val="40153253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userDrawn="1"/>
        </p:nvSpPr>
        <p:spPr>
          <a:xfrm>
            <a:off x="7628469" y="238729"/>
            <a:ext cx="1096775" cy="461665"/>
          </a:xfrm>
          <a:prstGeom prst="rect">
            <a:avLst/>
          </a:prstGeom>
          <a:noFill/>
        </p:spPr>
        <p:txBody>
          <a:bodyPr wrap="none" rtlCol="0">
            <a:spAutoFit/>
          </a:bodyPr>
          <a:lstStyle/>
          <a:p>
            <a:r>
              <a:rPr lang="en-US" sz="2400" b="0" dirty="0">
                <a:solidFill>
                  <a:srgbClr val="026CB6"/>
                </a:solidFill>
                <a:latin typeface="Avenir LT 55 Roman" pitchFamily="34" charset="0"/>
              </a:rPr>
              <a:t>OCHA</a:t>
            </a:r>
            <a:endParaRPr lang="en-GB" sz="2400" b="0" dirty="0">
              <a:solidFill>
                <a:srgbClr val="026CB6"/>
              </a:solidFill>
              <a:latin typeface="Avenir LT 55 Roman" pitchFamily="34" charset="0"/>
            </a:endParaRPr>
          </a:p>
        </p:txBody>
      </p:sp>
      <p:sp>
        <p:nvSpPr>
          <p:cNvPr id="14" name="Rectangle 4"/>
          <p:cNvSpPr>
            <a:spLocks noGrp="1" noChangeArrowheads="1"/>
          </p:cNvSpPr>
          <p:nvPr>
            <p:ph type="sldNum" sz="quarter" idx="4"/>
          </p:nvPr>
        </p:nvSpPr>
        <p:spPr bwMode="auto">
          <a:xfrm>
            <a:off x="7569200" y="6527800"/>
            <a:ext cx="1165225"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100">
                <a:solidFill>
                  <a:schemeClr val="tx1">
                    <a:lumMod val="65000"/>
                    <a:lumOff val="35000"/>
                  </a:schemeClr>
                </a:solidFill>
              </a:defRPr>
            </a:lvl1pPr>
          </a:lstStyle>
          <a:p>
            <a:pPr fontAlgn="base">
              <a:spcBef>
                <a:spcPct val="0"/>
              </a:spcBef>
              <a:spcAft>
                <a:spcPct val="0"/>
              </a:spcAft>
              <a:defRPr/>
            </a:pPr>
            <a:r>
              <a:rPr lang="en-GB" b="1">
                <a:solidFill>
                  <a:srgbClr val="000000">
                    <a:lumMod val="65000"/>
                    <a:lumOff val="35000"/>
                  </a:srgbClr>
                </a:solidFill>
              </a:rPr>
              <a:t> Slide </a:t>
            </a:r>
            <a:fld id="{DD40D7FE-4A1C-4A14-8D76-23A33224EFB9}" type="slidenum">
              <a:rPr lang="en-GB" b="1" smtClean="0">
                <a:solidFill>
                  <a:srgbClr val="000000">
                    <a:lumMod val="65000"/>
                    <a:lumOff val="35000"/>
                  </a:srgbClr>
                </a:solidFill>
              </a:rPr>
              <a:pPr fontAlgn="base">
                <a:spcBef>
                  <a:spcPct val="0"/>
                </a:spcBef>
                <a:spcAft>
                  <a:spcPct val="0"/>
                </a:spcAft>
                <a:defRPr/>
              </a:pPr>
              <a:t>‹#›</a:t>
            </a:fld>
            <a:endParaRPr lang="en-GB" b="1">
              <a:solidFill>
                <a:srgbClr val="000000">
                  <a:lumMod val="65000"/>
                  <a:lumOff val="35000"/>
                </a:srgbClr>
              </a:solidFill>
            </a:endParaRPr>
          </a:p>
        </p:txBody>
      </p:sp>
      <p:grpSp>
        <p:nvGrpSpPr>
          <p:cNvPr id="3" name="Group 4"/>
          <p:cNvGrpSpPr>
            <a:grpSpLocks noChangeAspect="1"/>
          </p:cNvGrpSpPr>
          <p:nvPr userDrawn="1"/>
        </p:nvGrpSpPr>
        <p:grpSpPr bwMode="auto">
          <a:xfrm>
            <a:off x="7132637" y="273050"/>
            <a:ext cx="481013" cy="403225"/>
            <a:chOff x="4403" y="172"/>
            <a:chExt cx="303" cy="254"/>
          </a:xfrm>
          <a:solidFill>
            <a:srgbClr val="026CB6"/>
          </a:solidFill>
        </p:grpSpPr>
        <p:sp>
          <p:nvSpPr>
            <p:cNvPr id="5" name="Freeform 5"/>
            <p:cNvSpPr>
              <a:spLocks noEditPoints="1"/>
            </p:cNvSpPr>
            <p:nvPr userDrawn="1"/>
          </p:nvSpPr>
          <p:spPr bwMode="auto">
            <a:xfrm>
              <a:off x="4439" y="172"/>
              <a:ext cx="224" cy="219"/>
            </a:xfrm>
            <a:custGeom>
              <a:avLst/>
              <a:gdLst>
                <a:gd name="T0" fmla="*/ 638 w 1226"/>
                <a:gd name="T1" fmla="*/ 28 h 1198"/>
                <a:gd name="T2" fmla="*/ 905 w 1226"/>
                <a:gd name="T3" fmla="*/ 182 h 1198"/>
                <a:gd name="T4" fmla="*/ 242 w 1226"/>
                <a:gd name="T5" fmla="*/ 182 h 1198"/>
                <a:gd name="T6" fmla="*/ 663 w 1226"/>
                <a:gd name="T7" fmla="*/ 93 h 1198"/>
                <a:gd name="T8" fmla="*/ 638 w 1226"/>
                <a:gd name="T9" fmla="*/ 233 h 1198"/>
                <a:gd name="T10" fmla="*/ 865 w 1226"/>
                <a:gd name="T11" fmla="*/ 306 h 1198"/>
                <a:gd name="T12" fmla="*/ 948 w 1226"/>
                <a:gd name="T13" fmla="*/ 424 h 1198"/>
                <a:gd name="T14" fmla="*/ 951 w 1226"/>
                <a:gd name="T15" fmla="*/ 522 h 1198"/>
                <a:gd name="T16" fmla="*/ 1002 w 1226"/>
                <a:gd name="T17" fmla="*/ 408 h 1198"/>
                <a:gd name="T18" fmla="*/ 834 w 1226"/>
                <a:gd name="T19" fmla="*/ 219 h 1198"/>
                <a:gd name="T20" fmla="*/ 899 w 1226"/>
                <a:gd name="T21" fmla="*/ 147 h 1198"/>
                <a:gd name="T22" fmla="*/ 1023 w 1226"/>
                <a:gd name="T23" fmla="*/ 198 h 1198"/>
                <a:gd name="T24" fmla="*/ 1180 w 1226"/>
                <a:gd name="T25" fmla="*/ 565 h 1198"/>
                <a:gd name="T26" fmla="*/ 286 w 1226"/>
                <a:gd name="T27" fmla="*/ 266 h 1198"/>
                <a:gd name="T28" fmla="*/ 607 w 1226"/>
                <a:gd name="T29" fmla="*/ 347 h 1198"/>
                <a:gd name="T30" fmla="*/ 842 w 1226"/>
                <a:gd name="T31" fmla="*/ 344 h 1198"/>
                <a:gd name="T32" fmla="*/ 277 w 1226"/>
                <a:gd name="T33" fmla="*/ 571 h 1198"/>
                <a:gd name="T34" fmla="*/ 816 w 1226"/>
                <a:gd name="T35" fmla="*/ 439 h 1198"/>
                <a:gd name="T36" fmla="*/ 939 w 1226"/>
                <a:gd name="T37" fmla="*/ 504 h 1198"/>
                <a:gd name="T38" fmla="*/ 334 w 1226"/>
                <a:gd name="T39" fmla="*/ 553 h 1198"/>
                <a:gd name="T40" fmla="*/ 638 w 1226"/>
                <a:gd name="T41" fmla="*/ 376 h 1198"/>
                <a:gd name="T42" fmla="*/ 709 w 1226"/>
                <a:gd name="T43" fmla="*/ 483 h 1198"/>
                <a:gd name="T44" fmla="*/ 512 w 1226"/>
                <a:gd name="T45" fmla="*/ 452 h 1198"/>
                <a:gd name="T46" fmla="*/ 611 w 1226"/>
                <a:gd name="T47" fmla="*/ 442 h 1198"/>
                <a:gd name="T48" fmla="*/ 547 w 1226"/>
                <a:gd name="T49" fmla="*/ 597 h 1198"/>
                <a:gd name="T50" fmla="*/ 540 w 1226"/>
                <a:gd name="T51" fmla="*/ 608 h 1198"/>
                <a:gd name="T52" fmla="*/ 548 w 1226"/>
                <a:gd name="T53" fmla="*/ 641 h 1198"/>
                <a:gd name="T54" fmla="*/ 647 w 1226"/>
                <a:gd name="T55" fmla="*/ 658 h 1198"/>
                <a:gd name="T56" fmla="*/ 636 w 1226"/>
                <a:gd name="T57" fmla="*/ 513 h 1198"/>
                <a:gd name="T58" fmla="*/ 329 w 1226"/>
                <a:gd name="T59" fmla="*/ 624 h 1198"/>
                <a:gd name="T60" fmla="*/ 444 w 1226"/>
                <a:gd name="T61" fmla="*/ 742 h 1198"/>
                <a:gd name="T62" fmla="*/ 369 w 1226"/>
                <a:gd name="T63" fmla="*/ 627 h 1198"/>
                <a:gd name="T64" fmla="*/ 914 w 1226"/>
                <a:gd name="T65" fmla="*/ 567 h 1198"/>
                <a:gd name="T66" fmla="*/ 1089 w 1226"/>
                <a:gd name="T67" fmla="*/ 596 h 1198"/>
                <a:gd name="T68" fmla="*/ 1094 w 1226"/>
                <a:gd name="T69" fmla="*/ 599 h 1198"/>
                <a:gd name="T70" fmla="*/ 913 w 1226"/>
                <a:gd name="T71" fmla="*/ 836 h 1198"/>
                <a:gd name="T72" fmla="*/ 306 w 1226"/>
                <a:gd name="T73" fmla="*/ 605 h 1198"/>
                <a:gd name="T74" fmla="*/ 144 w 1226"/>
                <a:gd name="T75" fmla="*/ 856 h 1198"/>
                <a:gd name="T76" fmla="*/ 190 w 1226"/>
                <a:gd name="T77" fmla="*/ 820 h 1198"/>
                <a:gd name="T78" fmla="*/ 133 w 1226"/>
                <a:gd name="T79" fmla="*/ 705 h 1198"/>
                <a:gd name="T80" fmla="*/ 162 w 1226"/>
                <a:gd name="T81" fmla="*/ 599 h 1198"/>
                <a:gd name="T82" fmla="*/ 235 w 1226"/>
                <a:gd name="T83" fmla="*/ 649 h 1198"/>
                <a:gd name="T84" fmla="*/ 484 w 1226"/>
                <a:gd name="T85" fmla="*/ 659 h 1198"/>
                <a:gd name="T86" fmla="*/ 503 w 1226"/>
                <a:gd name="T87" fmla="*/ 676 h 1198"/>
                <a:gd name="T88" fmla="*/ 753 w 1226"/>
                <a:gd name="T89" fmla="*/ 678 h 1198"/>
                <a:gd name="T90" fmla="*/ 823 w 1226"/>
                <a:gd name="T91" fmla="*/ 718 h 1198"/>
                <a:gd name="T92" fmla="*/ 821 w 1226"/>
                <a:gd name="T93" fmla="*/ 799 h 1198"/>
                <a:gd name="T94" fmla="*/ 889 w 1226"/>
                <a:gd name="T95" fmla="*/ 767 h 1198"/>
                <a:gd name="T96" fmla="*/ 609 w 1226"/>
                <a:gd name="T97" fmla="*/ 735 h 1198"/>
                <a:gd name="T98" fmla="*/ 711 w 1226"/>
                <a:gd name="T99" fmla="*/ 733 h 1198"/>
                <a:gd name="T100" fmla="*/ 657 w 1226"/>
                <a:gd name="T101" fmla="*/ 762 h 1198"/>
                <a:gd name="T102" fmla="*/ 697 w 1226"/>
                <a:gd name="T103" fmla="*/ 809 h 1198"/>
                <a:gd name="T104" fmla="*/ 537 w 1226"/>
                <a:gd name="T105" fmla="*/ 854 h 1198"/>
                <a:gd name="T106" fmla="*/ 885 w 1226"/>
                <a:gd name="T107" fmla="*/ 894 h 1198"/>
                <a:gd name="T108" fmla="*/ 401 w 1226"/>
                <a:gd name="T109" fmla="*/ 854 h 1198"/>
                <a:gd name="T110" fmla="*/ 398 w 1226"/>
                <a:gd name="T111" fmla="*/ 897 h 1198"/>
                <a:gd name="T112" fmla="*/ 948 w 1226"/>
                <a:gd name="T113" fmla="*/ 923 h 1198"/>
                <a:gd name="T114" fmla="*/ 640 w 1226"/>
                <a:gd name="T115" fmla="*/ 1138 h 1198"/>
                <a:gd name="T116" fmla="*/ 606 w 1226"/>
                <a:gd name="T117" fmla="*/ 1131 h 1198"/>
                <a:gd name="T118" fmla="*/ 697 w 1226"/>
                <a:gd name="T119" fmla="*/ 1003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6" h="1198">
                  <a:moveTo>
                    <a:pt x="1148" y="331"/>
                  </a:moveTo>
                  <a:cubicBezTo>
                    <a:pt x="1209" y="447"/>
                    <a:pt x="1226" y="607"/>
                    <a:pt x="1187" y="738"/>
                  </a:cubicBezTo>
                  <a:cubicBezTo>
                    <a:pt x="1147" y="893"/>
                    <a:pt x="1016" y="1050"/>
                    <a:pt x="865" y="1114"/>
                  </a:cubicBezTo>
                  <a:cubicBezTo>
                    <a:pt x="693" y="1198"/>
                    <a:pt x="451" y="1177"/>
                    <a:pt x="298" y="1067"/>
                  </a:cubicBezTo>
                  <a:cubicBezTo>
                    <a:pt x="86" y="922"/>
                    <a:pt x="0" y="672"/>
                    <a:pt x="64" y="425"/>
                  </a:cubicBezTo>
                  <a:cubicBezTo>
                    <a:pt x="102" y="278"/>
                    <a:pt x="219" y="130"/>
                    <a:pt x="362" y="62"/>
                  </a:cubicBezTo>
                  <a:cubicBezTo>
                    <a:pt x="442" y="22"/>
                    <a:pt x="530" y="1"/>
                    <a:pt x="626" y="0"/>
                  </a:cubicBezTo>
                  <a:cubicBezTo>
                    <a:pt x="845" y="0"/>
                    <a:pt x="1053" y="128"/>
                    <a:pt x="1148" y="331"/>
                  </a:cubicBezTo>
                  <a:close/>
                  <a:moveTo>
                    <a:pt x="638" y="28"/>
                  </a:moveTo>
                  <a:cubicBezTo>
                    <a:pt x="641" y="51"/>
                    <a:pt x="640" y="82"/>
                    <a:pt x="638" y="108"/>
                  </a:cubicBezTo>
                  <a:cubicBezTo>
                    <a:pt x="638" y="105"/>
                    <a:pt x="640" y="103"/>
                    <a:pt x="641" y="101"/>
                  </a:cubicBezTo>
                  <a:cubicBezTo>
                    <a:pt x="645" y="99"/>
                    <a:pt x="649" y="102"/>
                    <a:pt x="650" y="105"/>
                  </a:cubicBezTo>
                  <a:cubicBezTo>
                    <a:pt x="651" y="109"/>
                    <a:pt x="652" y="116"/>
                    <a:pt x="649" y="118"/>
                  </a:cubicBezTo>
                  <a:cubicBezTo>
                    <a:pt x="652" y="119"/>
                    <a:pt x="654" y="116"/>
                    <a:pt x="657" y="116"/>
                  </a:cubicBezTo>
                  <a:cubicBezTo>
                    <a:pt x="724" y="121"/>
                    <a:pt x="785" y="141"/>
                    <a:pt x="840" y="172"/>
                  </a:cubicBezTo>
                  <a:cubicBezTo>
                    <a:pt x="840" y="171"/>
                    <a:pt x="840" y="171"/>
                    <a:pt x="840" y="171"/>
                  </a:cubicBezTo>
                  <a:cubicBezTo>
                    <a:pt x="851" y="165"/>
                    <a:pt x="866" y="158"/>
                    <a:pt x="878" y="168"/>
                  </a:cubicBezTo>
                  <a:cubicBezTo>
                    <a:pt x="891" y="162"/>
                    <a:pt x="894" y="180"/>
                    <a:pt x="905" y="182"/>
                  </a:cubicBezTo>
                  <a:cubicBezTo>
                    <a:pt x="919" y="190"/>
                    <a:pt x="934" y="205"/>
                    <a:pt x="936" y="221"/>
                  </a:cubicBezTo>
                  <a:cubicBezTo>
                    <a:pt x="939" y="226"/>
                    <a:pt x="947" y="230"/>
                    <a:pt x="948" y="235"/>
                  </a:cubicBezTo>
                  <a:cubicBezTo>
                    <a:pt x="957" y="215"/>
                    <a:pt x="976" y="202"/>
                    <a:pt x="992" y="184"/>
                  </a:cubicBezTo>
                  <a:cubicBezTo>
                    <a:pt x="1002" y="180"/>
                    <a:pt x="1002" y="180"/>
                    <a:pt x="1002" y="180"/>
                  </a:cubicBezTo>
                  <a:cubicBezTo>
                    <a:pt x="914" y="97"/>
                    <a:pt x="810" y="51"/>
                    <a:pt x="694" y="35"/>
                  </a:cubicBezTo>
                  <a:cubicBezTo>
                    <a:pt x="676" y="32"/>
                    <a:pt x="655" y="33"/>
                    <a:pt x="638" y="28"/>
                  </a:cubicBezTo>
                  <a:close/>
                  <a:moveTo>
                    <a:pt x="605" y="31"/>
                  </a:moveTo>
                  <a:cubicBezTo>
                    <a:pt x="489" y="35"/>
                    <a:pt x="385" y="75"/>
                    <a:pt x="293" y="141"/>
                  </a:cubicBezTo>
                  <a:cubicBezTo>
                    <a:pt x="275" y="153"/>
                    <a:pt x="260" y="172"/>
                    <a:pt x="242" y="182"/>
                  </a:cubicBezTo>
                  <a:cubicBezTo>
                    <a:pt x="244" y="182"/>
                    <a:pt x="244" y="182"/>
                    <a:pt x="244" y="182"/>
                  </a:cubicBezTo>
                  <a:cubicBezTo>
                    <a:pt x="267" y="199"/>
                    <a:pt x="289" y="223"/>
                    <a:pt x="309" y="244"/>
                  </a:cubicBezTo>
                  <a:cubicBezTo>
                    <a:pt x="310" y="240"/>
                    <a:pt x="310" y="240"/>
                    <a:pt x="310" y="240"/>
                  </a:cubicBezTo>
                  <a:cubicBezTo>
                    <a:pt x="395" y="163"/>
                    <a:pt x="493" y="121"/>
                    <a:pt x="606" y="115"/>
                  </a:cubicBezTo>
                  <a:cubicBezTo>
                    <a:pt x="604" y="109"/>
                    <a:pt x="604" y="109"/>
                    <a:pt x="604" y="109"/>
                  </a:cubicBezTo>
                  <a:cubicBezTo>
                    <a:pt x="603" y="39"/>
                    <a:pt x="603" y="39"/>
                    <a:pt x="603" y="39"/>
                  </a:cubicBezTo>
                  <a:lnTo>
                    <a:pt x="605" y="31"/>
                  </a:lnTo>
                  <a:close/>
                  <a:moveTo>
                    <a:pt x="705" y="75"/>
                  </a:moveTo>
                  <a:cubicBezTo>
                    <a:pt x="663" y="93"/>
                    <a:pt x="663" y="93"/>
                    <a:pt x="663" y="93"/>
                  </a:cubicBezTo>
                  <a:cubicBezTo>
                    <a:pt x="659" y="91"/>
                    <a:pt x="653" y="89"/>
                    <a:pt x="650" y="94"/>
                  </a:cubicBezTo>
                  <a:cubicBezTo>
                    <a:pt x="649" y="95"/>
                    <a:pt x="650" y="98"/>
                    <a:pt x="651" y="99"/>
                  </a:cubicBezTo>
                  <a:cubicBezTo>
                    <a:pt x="666" y="119"/>
                    <a:pt x="693" y="108"/>
                    <a:pt x="712" y="104"/>
                  </a:cubicBezTo>
                  <a:cubicBezTo>
                    <a:pt x="726" y="110"/>
                    <a:pt x="739" y="103"/>
                    <a:pt x="750" y="94"/>
                  </a:cubicBezTo>
                  <a:cubicBezTo>
                    <a:pt x="750" y="92"/>
                    <a:pt x="750" y="92"/>
                    <a:pt x="750" y="92"/>
                  </a:cubicBezTo>
                  <a:cubicBezTo>
                    <a:pt x="740" y="78"/>
                    <a:pt x="721" y="76"/>
                    <a:pt x="705" y="75"/>
                  </a:cubicBezTo>
                  <a:close/>
                  <a:moveTo>
                    <a:pt x="637" y="146"/>
                  </a:moveTo>
                  <a:cubicBezTo>
                    <a:pt x="640" y="152"/>
                    <a:pt x="640" y="152"/>
                    <a:pt x="640" y="152"/>
                  </a:cubicBezTo>
                  <a:cubicBezTo>
                    <a:pt x="639" y="179"/>
                    <a:pt x="641" y="207"/>
                    <a:pt x="638" y="233"/>
                  </a:cubicBezTo>
                  <a:cubicBezTo>
                    <a:pt x="649" y="229"/>
                    <a:pt x="661" y="233"/>
                    <a:pt x="672" y="234"/>
                  </a:cubicBezTo>
                  <a:cubicBezTo>
                    <a:pt x="729" y="243"/>
                    <a:pt x="782" y="261"/>
                    <a:pt x="828" y="296"/>
                  </a:cubicBezTo>
                  <a:cubicBezTo>
                    <a:pt x="822" y="291"/>
                    <a:pt x="816" y="284"/>
                    <a:pt x="814" y="275"/>
                  </a:cubicBezTo>
                  <a:cubicBezTo>
                    <a:pt x="815" y="274"/>
                    <a:pt x="816" y="274"/>
                    <a:pt x="818" y="274"/>
                  </a:cubicBezTo>
                  <a:cubicBezTo>
                    <a:pt x="818" y="265"/>
                    <a:pt x="809" y="261"/>
                    <a:pt x="807" y="253"/>
                  </a:cubicBezTo>
                  <a:cubicBezTo>
                    <a:pt x="809" y="251"/>
                    <a:pt x="811" y="249"/>
                    <a:pt x="814" y="250"/>
                  </a:cubicBezTo>
                  <a:cubicBezTo>
                    <a:pt x="824" y="259"/>
                    <a:pt x="832" y="269"/>
                    <a:pt x="839" y="280"/>
                  </a:cubicBezTo>
                  <a:cubicBezTo>
                    <a:pt x="846" y="277"/>
                    <a:pt x="851" y="281"/>
                    <a:pt x="856" y="285"/>
                  </a:cubicBezTo>
                  <a:cubicBezTo>
                    <a:pt x="864" y="290"/>
                    <a:pt x="859" y="300"/>
                    <a:pt x="865" y="306"/>
                  </a:cubicBezTo>
                  <a:cubicBezTo>
                    <a:pt x="866" y="323"/>
                    <a:pt x="887" y="333"/>
                    <a:pt x="886" y="350"/>
                  </a:cubicBezTo>
                  <a:cubicBezTo>
                    <a:pt x="886" y="354"/>
                    <a:pt x="891" y="351"/>
                    <a:pt x="893" y="353"/>
                  </a:cubicBezTo>
                  <a:cubicBezTo>
                    <a:pt x="910" y="374"/>
                    <a:pt x="910" y="374"/>
                    <a:pt x="910" y="374"/>
                  </a:cubicBezTo>
                  <a:cubicBezTo>
                    <a:pt x="907" y="378"/>
                    <a:pt x="910" y="383"/>
                    <a:pt x="913" y="386"/>
                  </a:cubicBezTo>
                  <a:cubicBezTo>
                    <a:pt x="921" y="390"/>
                    <a:pt x="925" y="380"/>
                    <a:pt x="933" y="381"/>
                  </a:cubicBezTo>
                  <a:cubicBezTo>
                    <a:pt x="945" y="388"/>
                    <a:pt x="931" y="395"/>
                    <a:pt x="933" y="402"/>
                  </a:cubicBezTo>
                  <a:cubicBezTo>
                    <a:pt x="937" y="402"/>
                    <a:pt x="943" y="399"/>
                    <a:pt x="946" y="403"/>
                  </a:cubicBezTo>
                  <a:cubicBezTo>
                    <a:pt x="947" y="409"/>
                    <a:pt x="941" y="413"/>
                    <a:pt x="938" y="418"/>
                  </a:cubicBezTo>
                  <a:cubicBezTo>
                    <a:pt x="938" y="424"/>
                    <a:pt x="943" y="422"/>
                    <a:pt x="948" y="424"/>
                  </a:cubicBezTo>
                  <a:cubicBezTo>
                    <a:pt x="953" y="424"/>
                    <a:pt x="956" y="430"/>
                    <a:pt x="955" y="434"/>
                  </a:cubicBezTo>
                  <a:cubicBezTo>
                    <a:pt x="969" y="449"/>
                    <a:pt x="951" y="466"/>
                    <a:pt x="958" y="482"/>
                  </a:cubicBezTo>
                  <a:cubicBezTo>
                    <a:pt x="962" y="492"/>
                    <a:pt x="956" y="502"/>
                    <a:pt x="950" y="510"/>
                  </a:cubicBezTo>
                  <a:cubicBezTo>
                    <a:pt x="950" y="523"/>
                    <a:pt x="939" y="531"/>
                    <a:pt x="934" y="541"/>
                  </a:cubicBezTo>
                  <a:cubicBezTo>
                    <a:pt x="919" y="544"/>
                    <a:pt x="919" y="544"/>
                    <a:pt x="919" y="544"/>
                  </a:cubicBezTo>
                  <a:cubicBezTo>
                    <a:pt x="911" y="552"/>
                    <a:pt x="926" y="562"/>
                    <a:pt x="918" y="567"/>
                  </a:cubicBezTo>
                  <a:cubicBezTo>
                    <a:pt x="951" y="567"/>
                    <a:pt x="951" y="567"/>
                    <a:pt x="951" y="567"/>
                  </a:cubicBezTo>
                  <a:cubicBezTo>
                    <a:pt x="947" y="564"/>
                    <a:pt x="947" y="564"/>
                    <a:pt x="947" y="564"/>
                  </a:cubicBezTo>
                  <a:cubicBezTo>
                    <a:pt x="943" y="551"/>
                    <a:pt x="944" y="534"/>
                    <a:pt x="951" y="522"/>
                  </a:cubicBezTo>
                  <a:cubicBezTo>
                    <a:pt x="956" y="512"/>
                    <a:pt x="958" y="500"/>
                    <a:pt x="967" y="491"/>
                  </a:cubicBezTo>
                  <a:cubicBezTo>
                    <a:pt x="969" y="490"/>
                    <a:pt x="973" y="486"/>
                    <a:pt x="974" y="491"/>
                  </a:cubicBezTo>
                  <a:cubicBezTo>
                    <a:pt x="975" y="500"/>
                    <a:pt x="974" y="512"/>
                    <a:pt x="969" y="520"/>
                  </a:cubicBezTo>
                  <a:cubicBezTo>
                    <a:pt x="979" y="534"/>
                    <a:pt x="978" y="551"/>
                    <a:pt x="978" y="568"/>
                  </a:cubicBezTo>
                  <a:cubicBezTo>
                    <a:pt x="1007" y="566"/>
                    <a:pt x="1035" y="565"/>
                    <a:pt x="1063" y="566"/>
                  </a:cubicBezTo>
                  <a:cubicBezTo>
                    <a:pt x="1061" y="560"/>
                    <a:pt x="1061" y="560"/>
                    <a:pt x="1061" y="560"/>
                  </a:cubicBezTo>
                  <a:cubicBezTo>
                    <a:pt x="1056" y="507"/>
                    <a:pt x="1045" y="456"/>
                    <a:pt x="1023" y="410"/>
                  </a:cubicBezTo>
                  <a:cubicBezTo>
                    <a:pt x="1017" y="410"/>
                    <a:pt x="1013" y="415"/>
                    <a:pt x="1006" y="413"/>
                  </a:cubicBezTo>
                  <a:cubicBezTo>
                    <a:pt x="1003" y="413"/>
                    <a:pt x="1002" y="410"/>
                    <a:pt x="1002" y="408"/>
                  </a:cubicBezTo>
                  <a:cubicBezTo>
                    <a:pt x="991" y="397"/>
                    <a:pt x="983" y="382"/>
                    <a:pt x="970" y="372"/>
                  </a:cubicBezTo>
                  <a:cubicBezTo>
                    <a:pt x="956" y="374"/>
                    <a:pt x="949" y="357"/>
                    <a:pt x="936" y="355"/>
                  </a:cubicBezTo>
                  <a:cubicBezTo>
                    <a:pt x="924" y="350"/>
                    <a:pt x="932" y="331"/>
                    <a:pt x="915" y="336"/>
                  </a:cubicBezTo>
                  <a:cubicBezTo>
                    <a:pt x="906" y="333"/>
                    <a:pt x="898" y="326"/>
                    <a:pt x="896" y="317"/>
                  </a:cubicBezTo>
                  <a:cubicBezTo>
                    <a:pt x="896" y="302"/>
                    <a:pt x="894" y="285"/>
                    <a:pt x="880" y="275"/>
                  </a:cubicBezTo>
                  <a:cubicBezTo>
                    <a:pt x="869" y="272"/>
                    <a:pt x="865" y="286"/>
                    <a:pt x="855" y="283"/>
                  </a:cubicBezTo>
                  <a:cubicBezTo>
                    <a:pt x="849" y="280"/>
                    <a:pt x="851" y="273"/>
                    <a:pt x="850" y="268"/>
                  </a:cubicBezTo>
                  <a:cubicBezTo>
                    <a:pt x="848" y="264"/>
                    <a:pt x="843" y="260"/>
                    <a:pt x="844" y="255"/>
                  </a:cubicBezTo>
                  <a:cubicBezTo>
                    <a:pt x="857" y="237"/>
                    <a:pt x="827" y="237"/>
                    <a:pt x="834" y="219"/>
                  </a:cubicBezTo>
                  <a:cubicBezTo>
                    <a:pt x="832" y="207"/>
                    <a:pt x="819" y="202"/>
                    <a:pt x="812" y="191"/>
                  </a:cubicBezTo>
                  <a:cubicBezTo>
                    <a:pt x="767" y="171"/>
                    <a:pt x="722" y="157"/>
                    <a:pt x="672" y="151"/>
                  </a:cubicBezTo>
                  <a:cubicBezTo>
                    <a:pt x="659" y="149"/>
                    <a:pt x="648" y="152"/>
                    <a:pt x="637" y="146"/>
                  </a:cubicBezTo>
                  <a:close/>
                  <a:moveTo>
                    <a:pt x="899" y="147"/>
                  </a:moveTo>
                  <a:cubicBezTo>
                    <a:pt x="893" y="153"/>
                    <a:pt x="888" y="142"/>
                    <a:pt x="882" y="148"/>
                  </a:cubicBezTo>
                  <a:cubicBezTo>
                    <a:pt x="882" y="151"/>
                    <a:pt x="883" y="154"/>
                    <a:pt x="885" y="157"/>
                  </a:cubicBezTo>
                  <a:cubicBezTo>
                    <a:pt x="897" y="161"/>
                    <a:pt x="898" y="179"/>
                    <a:pt x="914" y="175"/>
                  </a:cubicBezTo>
                  <a:cubicBezTo>
                    <a:pt x="918" y="169"/>
                    <a:pt x="911" y="164"/>
                    <a:pt x="912" y="157"/>
                  </a:cubicBezTo>
                  <a:cubicBezTo>
                    <a:pt x="910" y="151"/>
                    <a:pt x="905" y="149"/>
                    <a:pt x="899" y="147"/>
                  </a:cubicBezTo>
                  <a:close/>
                  <a:moveTo>
                    <a:pt x="379" y="225"/>
                  </a:moveTo>
                  <a:cubicBezTo>
                    <a:pt x="361" y="237"/>
                    <a:pt x="344" y="253"/>
                    <a:pt x="326" y="264"/>
                  </a:cubicBezTo>
                  <a:cubicBezTo>
                    <a:pt x="347" y="278"/>
                    <a:pt x="365" y="301"/>
                    <a:pt x="384" y="319"/>
                  </a:cubicBezTo>
                  <a:cubicBezTo>
                    <a:pt x="387" y="324"/>
                    <a:pt x="387" y="324"/>
                    <a:pt x="387" y="324"/>
                  </a:cubicBezTo>
                  <a:cubicBezTo>
                    <a:pt x="436" y="277"/>
                    <a:pt x="496" y="249"/>
                    <a:pt x="560" y="236"/>
                  </a:cubicBezTo>
                  <a:cubicBezTo>
                    <a:pt x="576" y="235"/>
                    <a:pt x="591" y="229"/>
                    <a:pt x="606" y="233"/>
                  </a:cubicBezTo>
                  <a:cubicBezTo>
                    <a:pt x="605" y="205"/>
                    <a:pt x="603" y="176"/>
                    <a:pt x="606" y="149"/>
                  </a:cubicBezTo>
                  <a:cubicBezTo>
                    <a:pt x="522" y="154"/>
                    <a:pt x="446" y="180"/>
                    <a:pt x="379" y="225"/>
                  </a:cubicBezTo>
                  <a:close/>
                  <a:moveTo>
                    <a:pt x="1023" y="198"/>
                  </a:moveTo>
                  <a:cubicBezTo>
                    <a:pt x="1007" y="220"/>
                    <a:pt x="985" y="240"/>
                    <a:pt x="965" y="260"/>
                  </a:cubicBezTo>
                  <a:cubicBezTo>
                    <a:pt x="956" y="262"/>
                    <a:pt x="956" y="262"/>
                    <a:pt x="956" y="262"/>
                  </a:cubicBezTo>
                  <a:cubicBezTo>
                    <a:pt x="962" y="264"/>
                    <a:pt x="963" y="271"/>
                    <a:pt x="967" y="275"/>
                  </a:cubicBezTo>
                  <a:cubicBezTo>
                    <a:pt x="989" y="287"/>
                    <a:pt x="994" y="309"/>
                    <a:pt x="1013" y="322"/>
                  </a:cubicBezTo>
                  <a:cubicBezTo>
                    <a:pt x="1023" y="344"/>
                    <a:pt x="1047" y="361"/>
                    <a:pt x="1048" y="386"/>
                  </a:cubicBezTo>
                  <a:cubicBezTo>
                    <a:pt x="1073" y="441"/>
                    <a:pt x="1090" y="500"/>
                    <a:pt x="1092" y="566"/>
                  </a:cubicBezTo>
                  <a:cubicBezTo>
                    <a:pt x="1090" y="569"/>
                    <a:pt x="1090" y="569"/>
                    <a:pt x="1090" y="569"/>
                  </a:cubicBezTo>
                  <a:cubicBezTo>
                    <a:pt x="1092" y="569"/>
                    <a:pt x="1095" y="568"/>
                    <a:pt x="1097" y="567"/>
                  </a:cubicBezTo>
                  <a:cubicBezTo>
                    <a:pt x="1180" y="565"/>
                    <a:pt x="1180" y="565"/>
                    <a:pt x="1180" y="565"/>
                  </a:cubicBezTo>
                  <a:cubicBezTo>
                    <a:pt x="1175" y="557"/>
                    <a:pt x="1177" y="545"/>
                    <a:pt x="1176" y="535"/>
                  </a:cubicBezTo>
                  <a:cubicBezTo>
                    <a:pt x="1165" y="406"/>
                    <a:pt x="1109" y="296"/>
                    <a:pt x="1023" y="198"/>
                  </a:cubicBezTo>
                  <a:close/>
                  <a:moveTo>
                    <a:pt x="226" y="200"/>
                  </a:moveTo>
                  <a:cubicBezTo>
                    <a:pt x="143" y="292"/>
                    <a:pt x="92" y="397"/>
                    <a:pt x="77" y="517"/>
                  </a:cubicBezTo>
                  <a:cubicBezTo>
                    <a:pt x="74" y="534"/>
                    <a:pt x="76" y="552"/>
                    <a:pt x="73" y="570"/>
                  </a:cubicBezTo>
                  <a:cubicBezTo>
                    <a:pt x="102" y="568"/>
                    <a:pt x="133" y="568"/>
                    <a:pt x="162" y="570"/>
                  </a:cubicBezTo>
                  <a:cubicBezTo>
                    <a:pt x="160" y="559"/>
                    <a:pt x="160" y="559"/>
                    <a:pt x="160" y="559"/>
                  </a:cubicBezTo>
                  <a:cubicBezTo>
                    <a:pt x="166" y="466"/>
                    <a:pt x="195" y="384"/>
                    <a:pt x="247" y="310"/>
                  </a:cubicBezTo>
                  <a:cubicBezTo>
                    <a:pt x="260" y="295"/>
                    <a:pt x="270" y="277"/>
                    <a:pt x="286" y="266"/>
                  </a:cubicBezTo>
                  <a:cubicBezTo>
                    <a:pt x="267" y="248"/>
                    <a:pt x="248" y="228"/>
                    <a:pt x="228" y="208"/>
                  </a:cubicBezTo>
                  <a:lnTo>
                    <a:pt x="226" y="200"/>
                  </a:lnTo>
                  <a:close/>
                  <a:moveTo>
                    <a:pt x="607" y="261"/>
                  </a:moveTo>
                  <a:cubicBezTo>
                    <a:pt x="602" y="264"/>
                    <a:pt x="602" y="264"/>
                    <a:pt x="602" y="264"/>
                  </a:cubicBezTo>
                  <a:cubicBezTo>
                    <a:pt x="529" y="269"/>
                    <a:pt x="465" y="300"/>
                    <a:pt x="409" y="346"/>
                  </a:cubicBezTo>
                  <a:cubicBezTo>
                    <a:pt x="431" y="361"/>
                    <a:pt x="451" y="386"/>
                    <a:pt x="471" y="404"/>
                  </a:cubicBezTo>
                  <a:cubicBezTo>
                    <a:pt x="472" y="402"/>
                    <a:pt x="473" y="400"/>
                    <a:pt x="475" y="397"/>
                  </a:cubicBezTo>
                  <a:cubicBezTo>
                    <a:pt x="502" y="378"/>
                    <a:pt x="531" y="360"/>
                    <a:pt x="563" y="351"/>
                  </a:cubicBezTo>
                  <a:cubicBezTo>
                    <a:pt x="578" y="350"/>
                    <a:pt x="592" y="343"/>
                    <a:pt x="607" y="347"/>
                  </a:cubicBezTo>
                  <a:cubicBezTo>
                    <a:pt x="604" y="319"/>
                    <a:pt x="604" y="289"/>
                    <a:pt x="607" y="261"/>
                  </a:cubicBezTo>
                  <a:close/>
                  <a:moveTo>
                    <a:pt x="638" y="262"/>
                  </a:moveTo>
                  <a:cubicBezTo>
                    <a:pt x="640" y="268"/>
                    <a:pt x="640" y="268"/>
                    <a:pt x="640" y="268"/>
                  </a:cubicBezTo>
                  <a:cubicBezTo>
                    <a:pt x="640" y="347"/>
                    <a:pt x="640" y="347"/>
                    <a:pt x="640" y="347"/>
                  </a:cubicBezTo>
                  <a:cubicBezTo>
                    <a:pt x="647" y="345"/>
                    <a:pt x="647" y="345"/>
                    <a:pt x="647" y="345"/>
                  </a:cubicBezTo>
                  <a:cubicBezTo>
                    <a:pt x="696" y="352"/>
                    <a:pt x="740" y="367"/>
                    <a:pt x="778" y="398"/>
                  </a:cubicBezTo>
                  <a:cubicBezTo>
                    <a:pt x="780" y="404"/>
                    <a:pt x="780" y="404"/>
                    <a:pt x="780" y="404"/>
                  </a:cubicBezTo>
                  <a:cubicBezTo>
                    <a:pt x="793" y="386"/>
                    <a:pt x="812" y="370"/>
                    <a:pt x="828" y="353"/>
                  </a:cubicBezTo>
                  <a:cubicBezTo>
                    <a:pt x="842" y="344"/>
                    <a:pt x="842" y="344"/>
                    <a:pt x="842" y="344"/>
                  </a:cubicBezTo>
                  <a:cubicBezTo>
                    <a:pt x="835" y="342"/>
                    <a:pt x="835" y="342"/>
                    <a:pt x="835" y="342"/>
                  </a:cubicBezTo>
                  <a:cubicBezTo>
                    <a:pt x="803" y="315"/>
                    <a:pt x="769" y="295"/>
                    <a:pt x="731" y="281"/>
                  </a:cubicBezTo>
                  <a:cubicBezTo>
                    <a:pt x="702" y="271"/>
                    <a:pt x="669" y="267"/>
                    <a:pt x="638" y="262"/>
                  </a:cubicBezTo>
                  <a:close/>
                  <a:moveTo>
                    <a:pt x="305" y="283"/>
                  </a:moveTo>
                  <a:cubicBezTo>
                    <a:pt x="304" y="289"/>
                    <a:pt x="304" y="289"/>
                    <a:pt x="304" y="289"/>
                  </a:cubicBezTo>
                  <a:cubicBezTo>
                    <a:pt x="273" y="329"/>
                    <a:pt x="273" y="329"/>
                    <a:pt x="273" y="329"/>
                  </a:cubicBezTo>
                  <a:cubicBezTo>
                    <a:pt x="222" y="399"/>
                    <a:pt x="198" y="480"/>
                    <a:pt x="190" y="569"/>
                  </a:cubicBezTo>
                  <a:cubicBezTo>
                    <a:pt x="270" y="568"/>
                    <a:pt x="270" y="568"/>
                    <a:pt x="270" y="568"/>
                  </a:cubicBezTo>
                  <a:cubicBezTo>
                    <a:pt x="277" y="571"/>
                    <a:pt x="277" y="571"/>
                    <a:pt x="277" y="571"/>
                  </a:cubicBezTo>
                  <a:cubicBezTo>
                    <a:pt x="274" y="569"/>
                    <a:pt x="275" y="565"/>
                    <a:pt x="274" y="562"/>
                  </a:cubicBezTo>
                  <a:cubicBezTo>
                    <a:pt x="280" y="480"/>
                    <a:pt x="309" y="406"/>
                    <a:pt x="366" y="344"/>
                  </a:cubicBezTo>
                  <a:cubicBezTo>
                    <a:pt x="344" y="325"/>
                    <a:pt x="324" y="305"/>
                    <a:pt x="305" y="283"/>
                  </a:cubicBezTo>
                  <a:close/>
                  <a:moveTo>
                    <a:pt x="860" y="364"/>
                  </a:moveTo>
                  <a:cubicBezTo>
                    <a:pt x="858" y="367"/>
                    <a:pt x="858" y="367"/>
                    <a:pt x="858" y="367"/>
                  </a:cubicBezTo>
                  <a:cubicBezTo>
                    <a:pt x="831" y="395"/>
                    <a:pt x="802" y="424"/>
                    <a:pt x="777" y="452"/>
                  </a:cubicBezTo>
                  <a:cubicBezTo>
                    <a:pt x="778" y="456"/>
                    <a:pt x="781" y="459"/>
                    <a:pt x="785" y="461"/>
                  </a:cubicBezTo>
                  <a:cubicBezTo>
                    <a:pt x="786" y="454"/>
                    <a:pt x="789" y="448"/>
                    <a:pt x="790" y="440"/>
                  </a:cubicBezTo>
                  <a:cubicBezTo>
                    <a:pt x="797" y="431"/>
                    <a:pt x="807" y="437"/>
                    <a:pt x="816" y="439"/>
                  </a:cubicBezTo>
                  <a:cubicBezTo>
                    <a:pt x="830" y="436"/>
                    <a:pt x="843" y="442"/>
                    <a:pt x="858" y="442"/>
                  </a:cubicBezTo>
                  <a:cubicBezTo>
                    <a:pt x="868" y="447"/>
                    <a:pt x="869" y="460"/>
                    <a:pt x="878" y="466"/>
                  </a:cubicBezTo>
                  <a:cubicBezTo>
                    <a:pt x="881" y="469"/>
                    <a:pt x="879" y="474"/>
                    <a:pt x="876" y="477"/>
                  </a:cubicBezTo>
                  <a:cubicBezTo>
                    <a:pt x="878" y="498"/>
                    <a:pt x="889" y="471"/>
                    <a:pt x="900" y="476"/>
                  </a:cubicBezTo>
                  <a:cubicBezTo>
                    <a:pt x="905" y="478"/>
                    <a:pt x="910" y="477"/>
                    <a:pt x="914" y="482"/>
                  </a:cubicBezTo>
                  <a:cubicBezTo>
                    <a:pt x="916" y="491"/>
                    <a:pt x="927" y="489"/>
                    <a:pt x="927" y="498"/>
                  </a:cubicBezTo>
                  <a:cubicBezTo>
                    <a:pt x="926" y="502"/>
                    <a:pt x="922" y="504"/>
                    <a:pt x="919" y="506"/>
                  </a:cubicBezTo>
                  <a:cubicBezTo>
                    <a:pt x="921" y="515"/>
                    <a:pt x="910" y="520"/>
                    <a:pt x="914" y="529"/>
                  </a:cubicBezTo>
                  <a:cubicBezTo>
                    <a:pt x="931" y="533"/>
                    <a:pt x="931" y="513"/>
                    <a:pt x="939" y="504"/>
                  </a:cubicBezTo>
                  <a:cubicBezTo>
                    <a:pt x="935" y="489"/>
                    <a:pt x="931" y="474"/>
                    <a:pt x="923" y="461"/>
                  </a:cubicBezTo>
                  <a:cubicBezTo>
                    <a:pt x="913" y="459"/>
                    <a:pt x="907" y="447"/>
                    <a:pt x="898" y="445"/>
                  </a:cubicBezTo>
                  <a:cubicBezTo>
                    <a:pt x="879" y="438"/>
                    <a:pt x="901" y="427"/>
                    <a:pt x="898" y="416"/>
                  </a:cubicBezTo>
                  <a:cubicBezTo>
                    <a:pt x="889" y="397"/>
                    <a:pt x="873" y="380"/>
                    <a:pt x="860" y="364"/>
                  </a:cubicBezTo>
                  <a:close/>
                  <a:moveTo>
                    <a:pt x="388" y="367"/>
                  </a:moveTo>
                  <a:cubicBezTo>
                    <a:pt x="348" y="415"/>
                    <a:pt x="321" y="467"/>
                    <a:pt x="310" y="527"/>
                  </a:cubicBezTo>
                  <a:cubicBezTo>
                    <a:pt x="307" y="541"/>
                    <a:pt x="309" y="558"/>
                    <a:pt x="303" y="571"/>
                  </a:cubicBezTo>
                  <a:cubicBezTo>
                    <a:pt x="313" y="566"/>
                    <a:pt x="328" y="568"/>
                    <a:pt x="339" y="569"/>
                  </a:cubicBezTo>
                  <a:cubicBezTo>
                    <a:pt x="333" y="566"/>
                    <a:pt x="338" y="557"/>
                    <a:pt x="334" y="553"/>
                  </a:cubicBezTo>
                  <a:cubicBezTo>
                    <a:pt x="333" y="545"/>
                    <a:pt x="332" y="536"/>
                    <a:pt x="339" y="532"/>
                  </a:cubicBezTo>
                  <a:cubicBezTo>
                    <a:pt x="338" y="520"/>
                    <a:pt x="351" y="514"/>
                    <a:pt x="352" y="503"/>
                  </a:cubicBezTo>
                  <a:cubicBezTo>
                    <a:pt x="355" y="491"/>
                    <a:pt x="369" y="499"/>
                    <a:pt x="376" y="493"/>
                  </a:cubicBezTo>
                  <a:cubicBezTo>
                    <a:pt x="380" y="490"/>
                    <a:pt x="377" y="486"/>
                    <a:pt x="377" y="483"/>
                  </a:cubicBezTo>
                  <a:cubicBezTo>
                    <a:pt x="382" y="475"/>
                    <a:pt x="391" y="476"/>
                    <a:pt x="398" y="471"/>
                  </a:cubicBezTo>
                  <a:cubicBezTo>
                    <a:pt x="403" y="464"/>
                    <a:pt x="410" y="456"/>
                    <a:pt x="418" y="451"/>
                  </a:cubicBezTo>
                  <a:cubicBezTo>
                    <a:pt x="435" y="451"/>
                    <a:pt x="436" y="427"/>
                    <a:pt x="452" y="427"/>
                  </a:cubicBezTo>
                  <a:cubicBezTo>
                    <a:pt x="429" y="409"/>
                    <a:pt x="408" y="387"/>
                    <a:pt x="388" y="367"/>
                  </a:cubicBezTo>
                  <a:close/>
                  <a:moveTo>
                    <a:pt x="638" y="376"/>
                  </a:moveTo>
                  <a:cubicBezTo>
                    <a:pt x="644" y="393"/>
                    <a:pt x="639" y="417"/>
                    <a:pt x="642" y="436"/>
                  </a:cubicBezTo>
                  <a:cubicBezTo>
                    <a:pt x="663" y="443"/>
                    <a:pt x="663" y="443"/>
                    <a:pt x="663" y="443"/>
                  </a:cubicBezTo>
                  <a:cubicBezTo>
                    <a:pt x="669" y="433"/>
                    <a:pt x="683" y="431"/>
                    <a:pt x="689" y="422"/>
                  </a:cubicBezTo>
                  <a:cubicBezTo>
                    <a:pt x="692" y="418"/>
                    <a:pt x="697" y="422"/>
                    <a:pt x="700" y="425"/>
                  </a:cubicBezTo>
                  <a:cubicBezTo>
                    <a:pt x="700" y="433"/>
                    <a:pt x="698" y="441"/>
                    <a:pt x="696" y="448"/>
                  </a:cubicBezTo>
                  <a:cubicBezTo>
                    <a:pt x="688" y="464"/>
                    <a:pt x="670" y="466"/>
                    <a:pt x="659" y="477"/>
                  </a:cubicBezTo>
                  <a:cubicBezTo>
                    <a:pt x="666" y="481"/>
                    <a:pt x="670" y="474"/>
                    <a:pt x="675" y="473"/>
                  </a:cubicBezTo>
                  <a:cubicBezTo>
                    <a:pt x="683" y="473"/>
                    <a:pt x="690" y="480"/>
                    <a:pt x="695" y="486"/>
                  </a:cubicBezTo>
                  <a:cubicBezTo>
                    <a:pt x="700" y="488"/>
                    <a:pt x="705" y="485"/>
                    <a:pt x="709" y="483"/>
                  </a:cubicBezTo>
                  <a:cubicBezTo>
                    <a:pt x="713" y="459"/>
                    <a:pt x="743" y="462"/>
                    <a:pt x="752" y="440"/>
                  </a:cubicBezTo>
                  <a:cubicBezTo>
                    <a:pt x="746" y="442"/>
                    <a:pt x="746" y="442"/>
                    <a:pt x="746" y="442"/>
                  </a:cubicBezTo>
                  <a:cubicBezTo>
                    <a:pt x="744" y="439"/>
                    <a:pt x="738" y="440"/>
                    <a:pt x="738" y="435"/>
                  </a:cubicBezTo>
                  <a:cubicBezTo>
                    <a:pt x="743" y="430"/>
                    <a:pt x="750" y="423"/>
                    <a:pt x="756" y="421"/>
                  </a:cubicBezTo>
                  <a:cubicBezTo>
                    <a:pt x="730" y="405"/>
                    <a:pt x="703" y="391"/>
                    <a:pt x="673" y="383"/>
                  </a:cubicBezTo>
                  <a:cubicBezTo>
                    <a:pt x="662" y="381"/>
                    <a:pt x="649" y="380"/>
                    <a:pt x="638" y="376"/>
                  </a:cubicBezTo>
                  <a:close/>
                  <a:moveTo>
                    <a:pt x="482" y="437"/>
                  </a:moveTo>
                  <a:cubicBezTo>
                    <a:pt x="489" y="437"/>
                    <a:pt x="489" y="437"/>
                    <a:pt x="489" y="437"/>
                  </a:cubicBezTo>
                  <a:cubicBezTo>
                    <a:pt x="496" y="444"/>
                    <a:pt x="507" y="442"/>
                    <a:pt x="512" y="452"/>
                  </a:cubicBezTo>
                  <a:cubicBezTo>
                    <a:pt x="515" y="457"/>
                    <a:pt x="507" y="456"/>
                    <a:pt x="508" y="461"/>
                  </a:cubicBezTo>
                  <a:cubicBezTo>
                    <a:pt x="509" y="462"/>
                    <a:pt x="511" y="462"/>
                    <a:pt x="512" y="464"/>
                  </a:cubicBezTo>
                  <a:cubicBezTo>
                    <a:pt x="518" y="466"/>
                    <a:pt x="517" y="461"/>
                    <a:pt x="519" y="459"/>
                  </a:cubicBezTo>
                  <a:cubicBezTo>
                    <a:pt x="526" y="451"/>
                    <a:pt x="527" y="466"/>
                    <a:pt x="534" y="466"/>
                  </a:cubicBezTo>
                  <a:cubicBezTo>
                    <a:pt x="539" y="462"/>
                    <a:pt x="546" y="462"/>
                    <a:pt x="549" y="468"/>
                  </a:cubicBezTo>
                  <a:cubicBezTo>
                    <a:pt x="554" y="464"/>
                    <a:pt x="564" y="467"/>
                    <a:pt x="565" y="460"/>
                  </a:cubicBezTo>
                  <a:cubicBezTo>
                    <a:pt x="574" y="450"/>
                    <a:pt x="569" y="436"/>
                    <a:pt x="583" y="429"/>
                  </a:cubicBezTo>
                  <a:cubicBezTo>
                    <a:pt x="587" y="432"/>
                    <a:pt x="582" y="436"/>
                    <a:pt x="584" y="440"/>
                  </a:cubicBezTo>
                  <a:cubicBezTo>
                    <a:pt x="593" y="444"/>
                    <a:pt x="603" y="433"/>
                    <a:pt x="611" y="442"/>
                  </a:cubicBezTo>
                  <a:cubicBezTo>
                    <a:pt x="604" y="423"/>
                    <a:pt x="606" y="400"/>
                    <a:pt x="606" y="379"/>
                  </a:cubicBezTo>
                  <a:cubicBezTo>
                    <a:pt x="560" y="385"/>
                    <a:pt x="517" y="401"/>
                    <a:pt x="482" y="437"/>
                  </a:cubicBezTo>
                  <a:close/>
                  <a:moveTo>
                    <a:pt x="623" y="485"/>
                  </a:moveTo>
                  <a:cubicBezTo>
                    <a:pt x="618" y="480"/>
                    <a:pt x="608" y="483"/>
                    <a:pt x="602" y="485"/>
                  </a:cubicBezTo>
                  <a:cubicBezTo>
                    <a:pt x="608" y="491"/>
                    <a:pt x="606" y="501"/>
                    <a:pt x="609" y="509"/>
                  </a:cubicBezTo>
                  <a:cubicBezTo>
                    <a:pt x="600" y="523"/>
                    <a:pt x="586" y="526"/>
                    <a:pt x="572" y="530"/>
                  </a:cubicBezTo>
                  <a:cubicBezTo>
                    <a:pt x="569" y="535"/>
                    <a:pt x="569" y="545"/>
                    <a:pt x="560" y="544"/>
                  </a:cubicBezTo>
                  <a:cubicBezTo>
                    <a:pt x="558" y="551"/>
                    <a:pt x="548" y="554"/>
                    <a:pt x="551" y="564"/>
                  </a:cubicBezTo>
                  <a:cubicBezTo>
                    <a:pt x="547" y="573"/>
                    <a:pt x="549" y="586"/>
                    <a:pt x="547" y="597"/>
                  </a:cubicBezTo>
                  <a:cubicBezTo>
                    <a:pt x="529" y="608"/>
                    <a:pt x="534" y="583"/>
                    <a:pt x="526" y="578"/>
                  </a:cubicBezTo>
                  <a:cubicBezTo>
                    <a:pt x="523" y="582"/>
                    <a:pt x="523" y="582"/>
                    <a:pt x="523" y="582"/>
                  </a:cubicBezTo>
                  <a:cubicBezTo>
                    <a:pt x="519" y="583"/>
                    <a:pt x="517" y="581"/>
                    <a:pt x="515" y="579"/>
                  </a:cubicBezTo>
                  <a:cubicBezTo>
                    <a:pt x="512" y="578"/>
                    <a:pt x="508" y="577"/>
                    <a:pt x="505" y="580"/>
                  </a:cubicBezTo>
                  <a:cubicBezTo>
                    <a:pt x="502" y="586"/>
                    <a:pt x="496" y="591"/>
                    <a:pt x="497" y="600"/>
                  </a:cubicBezTo>
                  <a:cubicBezTo>
                    <a:pt x="496" y="605"/>
                    <a:pt x="487" y="603"/>
                    <a:pt x="488" y="609"/>
                  </a:cubicBezTo>
                  <a:cubicBezTo>
                    <a:pt x="498" y="609"/>
                    <a:pt x="508" y="607"/>
                    <a:pt x="517" y="605"/>
                  </a:cubicBezTo>
                  <a:cubicBezTo>
                    <a:pt x="524" y="607"/>
                    <a:pt x="529" y="602"/>
                    <a:pt x="536" y="601"/>
                  </a:cubicBezTo>
                  <a:cubicBezTo>
                    <a:pt x="538" y="602"/>
                    <a:pt x="541" y="605"/>
                    <a:pt x="540" y="608"/>
                  </a:cubicBezTo>
                  <a:cubicBezTo>
                    <a:pt x="542" y="608"/>
                    <a:pt x="542" y="608"/>
                    <a:pt x="542" y="608"/>
                  </a:cubicBezTo>
                  <a:cubicBezTo>
                    <a:pt x="547" y="605"/>
                    <a:pt x="549" y="600"/>
                    <a:pt x="547" y="594"/>
                  </a:cubicBezTo>
                  <a:cubicBezTo>
                    <a:pt x="548" y="588"/>
                    <a:pt x="554" y="588"/>
                    <a:pt x="558" y="587"/>
                  </a:cubicBezTo>
                  <a:cubicBezTo>
                    <a:pt x="562" y="588"/>
                    <a:pt x="560" y="592"/>
                    <a:pt x="560" y="595"/>
                  </a:cubicBezTo>
                  <a:cubicBezTo>
                    <a:pt x="573" y="600"/>
                    <a:pt x="557" y="609"/>
                    <a:pt x="556" y="616"/>
                  </a:cubicBezTo>
                  <a:cubicBezTo>
                    <a:pt x="552" y="622"/>
                    <a:pt x="556" y="634"/>
                    <a:pt x="544" y="633"/>
                  </a:cubicBezTo>
                  <a:cubicBezTo>
                    <a:pt x="542" y="632"/>
                    <a:pt x="541" y="630"/>
                    <a:pt x="542" y="628"/>
                  </a:cubicBezTo>
                  <a:cubicBezTo>
                    <a:pt x="540" y="628"/>
                    <a:pt x="540" y="628"/>
                    <a:pt x="540" y="628"/>
                  </a:cubicBezTo>
                  <a:cubicBezTo>
                    <a:pt x="540" y="632"/>
                    <a:pt x="543" y="639"/>
                    <a:pt x="548" y="641"/>
                  </a:cubicBezTo>
                  <a:cubicBezTo>
                    <a:pt x="556" y="634"/>
                    <a:pt x="556" y="623"/>
                    <a:pt x="568" y="621"/>
                  </a:cubicBezTo>
                  <a:cubicBezTo>
                    <a:pt x="574" y="615"/>
                    <a:pt x="565" y="605"/>
                    <a:pt x="574" y="600"/>
                  </a:cubicBezTo>
                  <a:cubicBezTo>
                    <a:pt x="589" y="600"/>
                    <a:pt x="606" y="593"/>
                    <a:pt x="618" y="605"/>
                  </a:cubicBezTo>
                  <a:cubicBezTo>
                    <a:pt x="617" y="611"/>
                    <a:pt x="615" y="613"/>
                    <a:pt x="619" y="617"/>
                  </a:cubicBezTo>
                  <a:cubicBezTo>
                    <a:pt x="616" y="624"/>
                    <a:pt x="614" y="631"/>
                    <a:pt x="609" y="637"/>
                  </a:cubicBezTo>
                  <a:cubicBezTo>
                    <a:pt x="610" y="640"/>
                    <a:pt x="609" y="645"/>
                    <a:pt x="606" y="648"/>
                  </a:cubicBezTo>
                  <a:cubicBezTo>
                    <a:pt x="602" y="665"/>
                    <a:pt x="581" y="657"/>
                    <a:pt x="569" y="663"/>
                  </a:cubicBezTo>
                  <a:cubicBezTo>
                    <a:pt x="588" y="677"/>
                    <a:pt x="610" y="682"/>
                    <a:pt x="633" y="680"/>
                  </a:cubicBezTo>
                  <a:cubicBezTo>
                    <a:pt x="646" y="680"/>
                    <a:pt x="640" y="665"/>
                    <a:pt x="647" y="658"/>
                  </a:cubicBezTo>
                  <a:cubicBezTo>
                    <a:pt x="651" y="637"/>
                    <a:pt x="669" y="651"/>
                    <a:pt x="681" y="646"/>
                  </a:cubicBezTo>
                  <a:cubicBezTo>
                    <a:pt x="685" y="637"/>
                    <a:pt x="689" y="629"/>
                    <a:pt x="691" y="619"/>
                  </a:cubicBezTo>
                  <a:cubicBezTo>
                    <a:pt x="683" y="614"/>
                    <a:pt x="680" y="605"/>
                    <a:pt x="683" y="597"/>
                  </a:cubicBezTo>
                  <a:cubicBezTo>
                    <a:pt x="678" y="590"/>
                    <a:pt x="678" y="578"/>
                    <a:pt x="668" y="577"/>
                  </a:cubicBezTo>
                  <a:cubicBezTo>
                    <a:pt x="666" y="575"/>
                    <a:pt x="667" y="572"/>
                    <a:pt x="669" y="570"/>
                  </a:cubicBezTo>
                  <a:cubicBezTo>
                    <a:pt x="669" y="564"/>
                    <a:pt x="675" y="562"/>
                    <a:pt x="677" y="557"/>
                  </a:cubicBezTo>
                  <a:cubicBezTo>
                    <a:pt x="670" y="552"/>
                    <a:pt x="672" y="543"/>
                    <a:pt x="672" y="537"/>
                  </a:cubicBezTo>
                  <a:cubicBezTo>
                    <a:pt x="661" y="540"/>
                    <a:pt x="660" y="526"/>
                    <a:pt x="651" y="522"/>
                  </a:cubicBezTo>
                  <a:cubicBezTo>
                    <a:pt x="649" y="516"/>
                    <a:pt x="642" y="515"/>
                    <a:pt x="636" y="513"/>
                  </a:cubicBezTo>
                  <a:cubicBezTo>
                    <a:pt x="622" y="520"/>
                    <a:pt x="620" y="503"/>
                    <a:pt x="610" y="499"/>
                  </a:cubicBezTo>
                  <a:cubicBezTo>
                    <a:pt x="609" y="496"/>
                    <a:pt x="606" y="491"/>
                    <a:pt x="610" y="489"/>
                  </a:cubicBezTo>
                  <a:cubicBezTo>
                    <a:pt x="615" y="484"/>
                    <a:pt x="622" y="488"/>
                    <a:pt x="628" y="488"/>
                  </a:cubicBezTo>
                  <a:lnTo>
                    <a:pt x="623" y="485"/>
                  </a:lnTo>
                  <a:close/>
                  <a:moveTo>
                    <a:pt x="371" y="557"/>
                  </a:moveTo>
                  <a:cubicBezTo>
                    <a:pt x="348" y="564"/>
                    <a:pt x="375" y="582"/>
                    <a:pt x="369" y="596"/>
                  </a:cubicBezTo>
                  <a:cubicBezTo>
                    <a:pt x="366" y="605"/>
                    <a:pt x="357" y="597"/>
                    <a:pt x="351" y="600"/>
                  </a:cubicBezTo>
                  <a:cubicBezTo>
                    <a:pt x="349" y="616"/>
                    <a:pt x="349" y="616"/>
                    <a:pt x="349" y="616"/>
                  </a:cubicBezTo>
                  <a:cubicBezTo>
                    <a:pt x="345" y="625"/>
                    <a:pt x="334" y="618"/>
                    <a:pt x="329" y="624"/>
                  </a:cubicBezTo>
                  <a:cubicBezTo>
                    <a:pt x="325" y="630"/>
                    <a:pt x="329" y="636"/>
                    <a:pt x="332" y="641"/>
                  </a:cubicBezTo>
                  <a:cubicBezTo>
                    <a:pt x="324" y="659"/>
                    <a:pt x="351" y="665"/>
                    <a:pt x="350" y="682"/>
                  </a:cubicBezTo>
                  <a:cubicBezTo>
                    <a:pt x="358" y="692"/>
                    <a:pt x="349" y="707"/>
                    <a:pt x="361" y="717"/>
                  </a:cubicBezTo>
                  <a:cubicBezTo>
                    <a:pt x="363" y="736"/>
                    <a:pt x="358" y="761"/>
                    <a:pt x="375" y="776"/>
                  </a:cubicBezTo>
                  <a:cubicBezTo>
                    <a:pt x="378" y="794"/>
                    <a:pt x="378" y="794"/>
                    <a:pt x="378" y="794"/>
                  </a:cubicBezTo>
                  <a:cubicBezTo>
                    <a:pt x="381" y="806"/>
                    <a:pt x="363" y="803"/>
                    <a:pt x="365" y="814"/>
                  </a:cubicBezTo>
                  <a:cubicBezTo>
                    <a:pt x="369" y="812"/>
                    <a:pt x="369" y="817"/>
                    <a:pt x="370" y="818"/>
                  </a:cubicBezTo>
                  <a:cubicBezTo>
                    <a:pt x="370" y="818"/>
                    <a:pt x="370" y="818"/>
                    <a:pt x="370" y="818"/>
                  </a:cubicBezTo>
                  <a:cubicBezTo>
                    <a:pt x="392" y="792"/>
                    <a:pt x="418" y="765"/>
                    <a:pt x="444" y="742"/>
                  </a:cubicBezTo>
                  <a:cubicBezTo>
                    <a:pt x="433" y="731"/>
                    <a:pt x="433" y="731"/>
                    <a:pt x="433" y="731"/>
                  </a:cubicBezTo>
                  <a:cubicBezTo>
                    <a:pt x="413" y="700"/>
                    <a:pt x="396" y="667"/>
                    <a:pt x="389" y="631"/>
                  </a:cubicBezTo>
                  <a:cubicBezTo>
                    <a:pt x="380" y="627"/>
                    <a:pt x="380" y="627"/>
                    <a:pt x="380" y="627"/>
                  </a:cubicBezTo>
                  <a:cubicBezTo>
                    <a:pt x="380" y="636"/>
                    <a:pt x="375" y="643"/>
                    <a:pt x="376" y="653"/>
                  </a:cubicBezTo>
                  <a:cubicBezTo>
                    <a:pt x="373" y="656"/>
                    <a:pt x="373" y="656"/>
                    <a:pt x="373" y="656"/>
                  </a:cubicBezTo>
                  <a:cubicBezTo>
                    <a:pt x="367" y="656"/>
                    <a:pt x="363" y="651"/>
                    <a:pt x="358" y="648"/>
                  </a:cubicBezTo>
                  <a:cubicBezTo>
                    <a:pt x="357" y="645"/>
                    <a:pt x="354" y="639"/>
                    <a:pt x="359" y="637"/>
                  </a:cubicBezTo>
                  <a:cubicBezTo>
                    <a:pt x="362" y="636"/>
                    <a:pt x="364" y="637"/>
                    <a:pt x="366" y="639"/>
                  </a:cubicBezTo>
                  <a:cubicBezTo>
                    <a:pt x="368" y="636"/>
                    <a:pt x="367" y="631"/>
                    <a:pt x="369" y="627"/>
                  </a:cubicBezTo>
                  <a:cubicBezTo>
                    <a:pt x="369" y="620"/>
                    <a:pt x="363" y="613"/>
                    <a:pt x="368" y="607"/>
                  </a:cubicBezTo>
                  <a:cubicBezTo>
                    <a:pt x="373" y="607"/>
                    <a:pt x="377" y="613"/>
                    <a:pt x="380" y="617"/>
                  </a:cubicBezTo>
                  <a:cubicBezTo>
                    <a:pt x="385" y="619"/>
                    <a:pt x="389" y="614"/>
                    <a:pt x="394" y="612"/>
                  </a:cubicBezTo>
                  <a:cubicBezTo>
                    <a:pt x="394" y="607"/>
                    <a:pt x="401" y="601"/>
                    <a:pt x="393" y="598"/>
                  </a:cubicBezTo>
                  <a:cubicBezTo>
                    <a:pt x="398" y="587"/>
                    <a:pt x="395" y="575"/>
                    <a:pt x="393" y="564"/>
                  </a:cubicBezTo>
                  <a:cubicBezTo>
                    <a:pt x="390" y="554"/>
                    <a:pt x="379" y="556"/>
                    <a:pt x="371" y="557"/>
                  </a:cubicBezTo>
                  <a:close/>
                  <a:moveTo>
                    <a:pt x="914" y="567"/>
                  </a:moveTo>
                  <a:cubicBezTo>
                    <a:pt x="911" y="568"/>
                    <a:pt x="908" y="567"/>
                    <a:pt x="905" y="567"/>
                  </a:cubicBezTo>
                  <a:cubicBezTo>
                    <a:pt x="908" y="566"/>
                    <a:pt x="911" y="567"/>
                    <a:pt x="914" y="567"/>
                  </a:cubicBezTo>
                  <a:close/>
                  <a:moveTo>
                    <a:pt x="896" y="595"/>
                  </a:moveTo>
                  <a:cubicBezTo>
                    <a:pt x="905" y="604"/>
                    <a:pt x="905" y="604"/>
                    <a:pt x="905" y="604"/>
                  </a:cubicBezTo>
                  <a:cubicBezTo>
                    <a:pt x="914" y="610"/>
                    <a:pt x="908" y="623"/>
                    <a:pt x="917" y="628"/>
                  </a:cubicBezTo>
                  <a:cubicBezTo>
                    <a:pt x="929" y="634"/>
                    <a:pt x="933" y="647"/>
                    <a:pt x="938" y="657"/>
                  </a:cubicBezTo>
                  <a:cubicBezTo>
                    <a:pt x="939" y="654"/>
                    <a:pt x="939" y="651"/>
                    <a:pt x="940" y="649"/>
                  </a:cubicBezTo>
                  <a:cubicBezTo>
                    <a:pt x="944" y="633"/>
                    <a:pt x="944" y="615"/>
                    <a:pt x="949" y="599"/>
                  </a:cubicBezTo>
                  <a:cubicBezTo>
                    <a:pt x="931" y="600"/>
                    <a:pt x="911" y="602"/>
                    <a:pt x="896" y="595"/>
                  </a:cubicBezTo>
                  <a:close/>
                  <a:moveTo>
                    <a:pt x="1094" y="599"/>
                  </a:moveTo>
                  <a:cubicBezTo>
                    <a:pt x="1089" y="596"/>
                    <a:pt x="1089" y="596"/>
                    <a:pt x="1089" y="596"/>
                  </a:cubicBezTo>
                  <a:cubicBezTo>
                    <a:pt x="1092" y="603"/>
                    <a:pt x="1092" y="603"/>
                    <a:pt x="1092" y="603"/>
                  </a:cubicBezTo>
                  <a:cubicBezTo>
                    <a:pt x="1087" y="700"/>
                    <a:pt x="1055" y="785"/>
                    <a:pt x="1000" y="861"/>
                  </a:cubicBezTo>
                  <a:cubicBezTo>
                    <a:pt x="989" y="874"/>
                    <a:pt x="979" y="889"/>
                    <a:pt x="966" y="898"/>
                  </a:cubicBezTo>
                  <a:cubicBezTo>
                    <a:pt x="988" y="916"/>
                    <a:pt x="1012" y="942"/>
                    <a:pt x="1031" y="962"/>
                  </a:cubicBezTo>
                  <a:cubicBezTo>
                    <a:pt x="1033" y="957"/>
                    <a:pt x="1033" y="957"/>
                    <a:pt x="1033" y="957"/>
                  </a:cubicBezTo>
                  <a:cubicBezTo>
                    <a:pt x="1122" y="856"/>
                    <a:pt x="1172" y="739"/>
                    <a:pt x="1178" y="603"/>
                  </a:cubicBezTo>
                  <a:cubicBezTo>
                    <a:pt x="1181" y="596"/>
                    <a:pt x="1181" y="596"/>
                    <a:pt x="1181" y="596"/>
                  </a:cubicBezTo>
                  <a:cubicBezTo>
                    <a:pt x="1177" y="598"/>
                    <a:pt x="1177" y="598"/>
                    <a:pt x="1177" y="598"/>
                  </a:cubicBezTo>
                  <a:lnTo>
                    <a:pt x="1094" y="599"/>
                  </a:lnTo>
                  <a:close/>
                  <a:moveTo>
                    <a:pt x="978" y="597"/>
                  </a:moveTo>
                  <a:cubicBezTo>
                    <a:pt x="980" y="615"/>
                    <a:pt x="975" y="632"/>
                    <a:pt x="974" y="649"/>
                  </a:cubicBezTo>
                  <a:cubicBezTo>
                    <a:pt x="983" y="660"/>
                    <a:pt x="983" y="660"/>
                    <a:pt x="983" y="660"/>
                  </a:cubicBezTo>
                  <a:cubicBezTo>
                    <a:pt x="986" y="664"/>
                    <a:pt x="985" y="670"/>
                    <a:pt x="981" y="673"/>
                  </a:cubicBezTo>
                  <a:cubicBezTo>
                    <a:pt x="977" y="676"/>
                    <a:pt x="972" y="675"/>
                    <a:pt x="968" y="672"/>
                  </a:cubicBezTo>
                  <a:cubicBezTo>
                    <a:pt x="956" y="711"/>
                    <a:pt x="942" y="749"/>
                    <a:pt x="917" y="783"/>
                  </a:cubicBezTo>
                  <a:cubicBezTo>
                    <a:pt x="908" y="795"/>
                    <a:pt x="898" y="812"/>
                    <a:pt x="886" y="818"/>
                  </a:cubicBezTo>
                  <a:cubicBezTo>
                    <a:pt x="912" y="841"/>
                    <a:pt x="912" y="841"/>
                    <a:pt x="912" y="841"/>
                  </a:cubicBezTo>
                  <a:cubicBezTo>
                    <a:pt x="914" y="840"/>
                    <a:pt x="913" y="838"/>
                    <a:pt x="913" y="836"/>
                  </a:cubicBezTo>
                  <a:cubicBezTo>
                    <a:pt x="913" y="832"/>
                    <a:pt x="915" y="828"/>
                    <a:pt x="919" y="829"/>
                  </a:cubicBezTo>
                  <a:cubicBezTo>
                    <a:pt x="932" y="828"/>
                    <a:pt x="932" y="842"/>
                    <a:pt x="940" y="849"/>
                  </a:cubicBezTo>
                  <a:cubicBezTo>
                    <a:pt x="938" y="860"/>
                    <a:pt x="948" y="869"/>
                    <a:pt x="945" y="879"/>
                  </a:cubicBezTo>
                  <a:cubicBezTo>
                    <a:pt x="1018" y="802"/>
                    <a:pt x="1054" y="707"/>
                    <a:pt x="1061" y="602"/>
                  </a:cubicBezTo>
                  <a:cubicBezTo>
                    <a:pt x="1065" y="598"/>
                    <a:pt x="1065" y="598"/>
                    <a:pt x="1065" y="598"/>
                  </a:cubicBezTo>
                  <a:cubicBezTo>
                    <a:pt x="1039" y="600"/>
                    <a:pt x="1011" y="599"/>
                    <a:pt x="984" y="599"/>
                  </a:cubicBezTo>
                  <a:lnTo>
                    <a:pt x="978" y="597"/>
                  </a:lnTo>
                  <a:close/>
                  <a:moveTo>
                    <a:pt x="302" y="598"/>
                  </a:moveTo>
                  <a:cubicBezTo>
                    <a:pt x="306" y="605"/>
                    <a:pt x="306" y="605"/>
                    <a:pt x="306" y="605"/>
                  </a:cubicBezTo>
                  <a:cubicBezTo>
                    <a:pt x="306" y="624"/>
                    <a:pt x="314" y="642"/>
                    <a:pt x="310" y="662"/>
                  </a:cubicBezTo>
                  <a:cubicBezTo>
                    <a:pt x="313" y="656"/>
                    <a:pt x="314" y="649"/>
                    <a:pt x="321" y="645"/>
                  </a:cubicBezTo>
                  <a:cubicBezTo>
                    <a:pt x="322" y="640"/>
                    <a:pt x="314" y="638"/>
                    <a:pt x="315" y="633"/>
                  </a:cubicBezTo>
                  <a:cubicBezTo>
                    <a:pt x="320" y="622"/>
                    <a:pt x="315" y="605"/>
                    <a:pt x="329" y="600"/>
                  </a:cubicBezTo>
                  <a:cubicBezTo>
                    <a:pt x="319" y="602"/>
                    <a:pt x="310" y="604"/>
                    <a:pt x="302" y="598"/>
                  </a:cubicBezTo>
                  <a:close/>
                  <a:moveTo>
                    <a:pt x="162" y="599"/>
                  </a:moveTo>
                  <a:cubicBezTo>
                    <a:pt x="154" y="602"/>
                    <a:pt x="154" y="602"/>
                    <a:pt x="154" y="602"/>
                  </a:cubicBezTo>
                  <a:cubicBezTo>
                    <a:pt x="73" y="601"/>
                    <a:pt x="73" y="601"/>
                    <a:pt x="73" y="601"/>
                  </a:cubicBezTo>
                  <a:cubicBezTo>
                    <a:pt x="78" y="694"/>
                    <a:pt x="103" y="778"/>
                    <a:pt x="144" y="856"/>
                  </a:cubicBezTo>
                  <a:cubicBezTo>
                    <a:pt x="165" y="894"/>
                    <a:pt x="195" y="929"/>
                    <a:pt x="222" y="964"/>
                  </a:cubicBezTo>
                  <a:cubicBezTo>
                    <a:pt x="279" y="905"/>
                    <a:pt x="279" y="905"/>
                    <a:pt x="279" y="905"/>
                  </a:cubicBezTo>
                  <a:cubicBezTo>
                    <a:pt x="286" y="902"/>
                    <a:pt x="286" y="902"/>
                    <a:pt x="286" y="902"/>
                  </a:cubicBezTo>
                  <a:cubicBezTo>
                    <a:pt x="276" y="895"/>
                    <a:pt x="268" y="883"/>
                    <a:pt x="259" y="874"/>
                  </a:cubicBezTo>
                  <a:cubicBezTo>
                    <a:pt x="250" y="871"/>
                    <a:pt x="240" y="865"/>
                    <a:pt x="235" y="855"/>
                  </a:cubicBezTo>
                  <a:cubicBezTo>
                    <a:pt x="232" y="852"/>
                    <a:pt x="235" y="846"/>
                    <a:pt x="231" y="844"/>
                  </a:cubicBezTo>
                  <a:cubicBezTo>
                    <a:pt x="228" y="848"/>
                    <a:pt x="228" y="848"/>
                    <a:pt x="228" y="848"/>
                  </a:cubicBezTo>
                  <a:cubicBezTo>
                    <a:pt x="218" y="853"/>
                    <a:pt x="214" y="843"/>
                    <a:pt x="207" y="838"/>
                  </a:cubicBezTo>
                  <a:cubicBezTo>
                    <a:pt x="198" y="834"/>
                    <a:pt x="202" y="816"/>
                    <a:pt x="190" y="820"/>
                  </a:cubicBezTo>
                  <a:cubicBezTo>
                    <a:pt x="186" y="819"/>
                    <a:pt x="184" y="814"/>
                    <a:pt x="181" y="811"/>
                  </a:cubicBezTo>
                  <a:cubicBezTo>
                    <a:pt x="170" y="812"/>
                    <a:pt x="167" y="800"/>
                    <a:pt x="161" y="794"/>
                  </a:cubicBezTo>
                  <a:cubicBezTo>
                    <a:pt x="160" y="796"/>
                    <a:pt x="161" y="800"/>
                    <a:pt x="158" y="802"/>
                  </a:cubicBezTo>
                  <a:cubicBezTo>
                    <a:pt x="146" y="804"/>
                    <a:pt x="142" y="790"/>
                    <a:pt x="134" y="784"/>
                  </a:cubicBezTo>
                  <a:cubicBezTo>
                    <a:pt x="132" y="785"/>
                    <a:pt x="131" y="787"/>
                    <a:pt x="128" y="787"/>
                  </a:cubicBezTo>
                  <a:cubicBezTo>
                    <a:pt x="121" y="781"/>
                    <a:pt x="116" y="772"/>
                    <a:pt x="116" y="762"/>
                  </a:cubicBezTo>
                  <a:cubicBezTo>
                    <a:pt x="106" y="752"/>
                    <a:pt x="111" y="735"/>
                    <a:pt x="112" y="722"/>
                  </a:cubicBezTo>
                  <a:cubicBezTo>
                    <a:pt x="114" y="718"/>
                    <a:pt x="119" y="716"/>
                    <a:pt x="118" y="712"/>
                  </a:cubicBezTo>
                  <a:cubicBezTo>
                    <a:pt x="121" y="706"/>
                    <a:pt x="127" y="705"/>
                    <a:pt x="133" y="705"/>
                  </a:cubicBezTo>
                  <a:cubicBezTo>
                    <a:pt x="135" y="706"/>
                    <a:pt x="138" y="708"/>
                    <a:pt x="139" y="710"/>
                  </a:cubicBezTo>
                  <a:cubicBezTo>
                    <a:pt x="143" y="708"/>
                    <a:pt x="151" y="711"/>
                    <a:pt x="148" y="702"/>
                  </a:cubicBezTo>
                  <a:cubicBezTo>
                    <a:pt x="153" y="698"/>
                    <a:pt x="160" y="696"/>
                    <a:pt x="167" y="695"/>
                  </a:cubicBezTo>
                  <a:cubicBezTo>
                    <a:pt x="171" y="701"/>
                    <a:pt x="174" y="708"/>
                    <a:pt x="180" y="713"/>
                  </a:cubicBezTo>
                  <a:cubicBezTo>
                    <a:pt x="176" y="707"/>
                    <a:pt x="176" y="707"/>
                    <a:pt x="176" y="707"/>
                  </a:cubicBezTo>
                  <a:cubicBezTo>
                    <a:pt x="169" y="678"/>
                    <a:pt x="163" y="649"/>
                    <a:pt x="162" y="619"/>
                  </a:cubicBezTo>
                  <a:cubicBezTo>
                    <a:pt x="162" y="617"/>
                    <a:pt x="158" y="616"/>
                    <a:pt x="160" y="614"/>
                  </a:cubicBezTo>
                  <a:cubicBezTo>
                    <a:pt x="161" y="615"/>
                    <a:pt x="161" y="615"/>
                    <a:pt x="161" y="615"/>
                  </a:cubicBezTo>
                  <a:cubicBezTo>
                    <a:pt x="161" y="609"/>
                    <a:pt x="161" y="603"/>
                    <a:pt x="162" y="599"/>
                  </a:cubicBezTo>
                  <a:close/>
                  <a:moveTo>
                    <a:pt x="275" y="599"/>
                  </a:moveTo>
                  <a:cubicBezTo>
                    <a:pt x="269" y="602"/>
                    <a:pt x="269" y="602"/>
                    <a:pt x="269" y="602"/>
                  </a:cubicBezTo>
                  <a:cubicBezTo>
                    <a:pt x="242" y="601"/>
                    <a:pt x="214" y="604"/>
                    <a:pt x="188" y="600"/>
                  </a:cubicBezTo>
                  <a:cubicBezTo>
                    <a:pt x="192" y="605"/>
                    <a:pt x="192" y="605"/>
                    <a:pt x="192" y="605"/>
                  </a:cubicBezTo>
                  <a:cubicBezTo>
                    <a:pt x="198" y="658"/>
                    <a:pt x="198" y="658"/>
                    <a:pt x="198" y="658"/>
                  </a:cubicBezTo>
                  <a:cubicBezTo>
                    <a:pt x="201" y="679"/>
                    <a:pt x="210" y="698"/>
                    <a:pt x="209" y="719"/>
                  </a:cubicBezTo>
                  <a:cubicBezTo>
                    <a:pt x="212" y="714"/>
                    <a:pt x="210" y="706"/>
                    <a:pt x="218" y="705"/>
                  </a:cubicBezTo>
                  <a:cubicBezTo>
                    <a:pt x="215" y="698"/>
                    <a:pt x="224" y="693"/>
                    <a:pt x="219" y="687"/>
                  </a:cubicBezTo>
                  <a:cubicBezTo>
                    <a:pt x="222" y="673"/>
                    <a:pt x="223" y="659"/>
                    <a:pt x="235" y="649"/>
                  </a:cubicBezTo>
                  <a:cubicBezTo>
                    <a:pt x="250" y="649"/>
                    <a:pt x="251" y="629"/>
                    <a:pt x="266" y="628"/>
                  </a:cubicBezTo>
                  <a:cubicBezTo>
                    <a:pt x="274" y="628"/>
                    <a:pt x="278" y="638"/>
                    <a:pt x="282" y="642"/>
                  </a:cubicBezTo>
                  <a:cubicBezTo>
                    <a:pt x="272" y="630"/>
                    <a:pt x="273" y="612"/>
                    <a:pt x="275" y="599"/>
                  </a:cubicBezTo>
                  <a:close/>
                  <a:moveTo>
                    <a:pt x="424" y="635"/>
                  </a:moveTo>
                  <a:cubicBezTo>
                    <a:pt x="432" y="650"/>
                    <a:pt x="437" y="667"/>
                    <a:pt x="445" y="682"/>
                  </a:cubicBezTo>
                  <a:cubicBezTo>
                    <a:pt x="450" y="695"/>
                    <a:pt x="462" y="706"/>
                    <a:pt x="467" y="719"/>
                  </a:cubicBezTo>
                  <a:cubicBezTo>
                    <a:pt x="473" y="708"/>
                    <a:pt x="484" y="700"/>
                    <a:pt x="491" y="690"/>
                  </a:cubicBezTo>
                  <a:cubicBezTo>
                    <a:pt x="492" y="686"/>
                    <a:pt x="491" y="682"/>
                    <a:pt x="489" y="679"/>
                  </a:cubicBezTo>
                  <a:cubicBezTo>
                    <a:pt x="486" y="673"/>
                    <a:pt x="489" y="664"/>
                    <a:pt x="484" y="659"/>
                  </a:cubicBezTo>
                  <a:cubicBezTo>
                    <a:pt x="476" y="662"/>
                    <a:pt x="487" y="669"/>
                    <a:pt x="483" y="673"/>
                  </a:cubicBezTo>
                  <a:cubicBezTo>
                    <a:pt x="480" y="676"/>
                    <a:pt x="477" y="673"/>
                    <a:pt x="476" y="670"/>
                  </a:cubicBezTo>
                  <a:cubicBezTo>
                    <a:pt x="470" y="669"/>
                    <a:pt x="464" y="663"/>
                    <a:pt x="462" y="657"/>
                  </a:cubicBezTo>
                  <a:cubicBezTo>
                    <a:pt x="468" y="653"/>
                    <a:pt x="461" y="652"/>
                    <a:pt x="460" y="649"/>
                  </a:cubicBezTo>
                  <a:cubicBezTo>
                    <a:pt x="457" y="648"/>
                    <a:pt x="456" y="648"/>
                    <a:pt x="454" y="651"/>
                  </a:cubicBezTo>
                  <a:cubicBezTo>
                    <a:pt x="453" y="651"/>
                    <a:pt x="451" y="651"/>
                    <a:pt x="450" y="650"/>
                  </a:cubicBezTo>
                  <a:cubicBezTo>
                    <a:pt x="450" y="633"/>
                    <a:pt x="431" y="643"/>
                    <a:pt x="424" y="635"/>
                  </a:cubicBezTo>
                  <a:close/>
                  <a:moveTo>
                    <a:pt x="515" y="658"/>
                  </a:moveTo>
                  <a:cubicBezTo>
                    <a:pt x="513" y="665"/>
                    <a:pt x="509" y="671"/>
                    <a:pt x="503" y="676"/>
                  </a:cubicBezTo>
                  <a:cubicBezTo>
                    <a:pt x="504" y="677"/>
                    <a:pt x="504" y="677"/>
                    <a:pt x="504" y="677"/>
                  </a:cubicBezTo>
                  <a:cubicBezTo>
                    <a:pt x="511" y="672"/>
                    <a:pt x="516" y="663"/>
                    <a:pt x="525" y="662"/>
                  </a:cubicBezTo>
                  <a:lnTo>
                    <a:pt x="515" y="658"/>
                  </a:lnTo>
                  <a:close/>
                  <a:moveTo>
                    <a:pt x="744" y="681"/>
                  </a:moveTo>
                  <a:cubicBezTo>
                    <a:pt x="745" y="686"/>
                    <a:pt x="745" y="691"/>
                    <a:pt x="749" y="695"/>
                  </a:cubicBezTo>
                  <a:cubicBezTo>
                    <a:pt x="760" y="694"/>
                    <a:pt x="755" y="709"/>
                    <a:pt x="766" y="708"/>
                  </a:cubicBezTo>
                  <a:cubicBezTo>
                    <a:pt x="771" y="706"/>
                    <a:pt x="766" y="701"/>
                    <a:pt x="768" y="697"/>
                  </a:cubicBezTo>
                  <a:cubicBezTo>
                    <a:pt x="766" y="689"/>
                    <a:pt x="758" y="688"/>
                    <a:pt x="752" y="682"/>
                  </a:cubicBezTo>
                  <a:cubicBezTo>
                    <a:pt x="751" y="681"/>
                    <a:pt x="752" y="679"/>
                    <a:pt x="753" y="678"/>
                  </a:cubicBezTo>
                  <a:cubicBezTo>
                    <a:pt x="749" y="676"/>
                    <a:pt x="747" y="678"/>
                    <a:pt x="744" y="681"/>
                  </a:cubicBezTo>
                  <a:close/>
                  <a:moveTo>
                    <a:pt x="908" y="682"/>
                  </a:moveTo>
                  <a:cubicBezTo>
                    <a:pt x="900" y="681"/>
                    <a:pt x="890" y="686"/>
                    <a:pt x="882" y="680"/>
                  </a:cubicBezTo>
                  <a:cubicBezTo>
                    <a:pt x="880" y="678"/>
                    <a:pt x="878" y="682"/>
                    <a:pt x="878" y="684"/>
                  </a:cubicBezTo>
                  <a:cubicBezTo>
                    <a:pt x="876" y="688"/>
                    <a:pt x="873" y="694"/>
                    <a:pt x="866" y="692"/>
                  </a:cubicBezTo>
                  <a:cubicBezTo>
                    <a:pt x="861" y="689"/>
                    <a:pt x="861" y="684"/>
                    <a:pt x="859" y="680"/>
                  </a:cubicBezTo>
                  <a:cubicBezTo>
                    <a:pt x="859" y="683"/>
                    <a:pt x="858" y="686"/>
                    <a:pt x="858" y="689"/>
                  </a:cubicBezTo>
                  <a:cubicBezTo>
                    <a:pt x="851" y="695"/>
                    <a:pt x="849" y="701"/>
                    <a:pt x="845" y="708"/>
                  </a:cubicBezTo>
                  <a:cubicBezTo>
                    <a:pt x="839" y="715"/>
                    <a:pt x="829" y="713"/>
                    <a:pt x="823" y="718"/>
                  </a:cubicBezTo>
                  <a:cubicBezTo>
                    <a:pt x="822" y="732"/>
                    <a:pt x="806" y="729"/>
                    <a:pt x="798" y="734"/>
                  </a:cubicBezTo>
                  <a:cubicBezTo>
                    <a:pt x="797" y="735"/>
                    <a:pt x="799" y="736"/>
                    <a:pt x="800" y="737"/>
                  </a:cubicBezTo>
                  <a:cubicBezTo>
                    <a:pt x="804" y="738"/>
                    <a:pt x="809" y="738"/>
                    <a:pt x="812" y="734"/>
                  </a:cubicBezTo>
                  <a:cubicBezTo>
                    <a:pt x="825" y="737"/>
                    <a:pt x="822" y="722"/>
                    <a:pt x="829" y="717"/>
                  </a:cubicBezTo>
                  <a:cubicBezTo>
                    <a:pt x="835" y="716"/>
                    <a:pt x="841" y="711"/>
                    <a:pt x="847" y="715"/>
                  </a:cubicBezTo>
                  <a:cubicBezTo>
                    <a:pt x="854" y="722"/>
                    <a:pt x="855" y="734"/>
                    <a:pt x="854" y="744"/>
                  </a:cubicBezTo>
                  <a:cubicBezTo>
                    <a:pt x="847" y="751"/>
                    <a:pt x="851" y="762"/>
                    <a:pt x="846" y="770"/>
                  </a:cubicBezTo>
                  <a:cubicBezTo>
                    <a:pt x="847" y="780"/>
                    <a:pt x="835" y="784"/>
                    <a:pt x="837" y="794"/>
                  </a:cubicBezTo>
                  <a:cubicBezTo>
                    <a:pt x="833" y="798"/>
                    <a:pt x="827" y="799"/>
                    <a:pt x="821" y="799"/>
                  </a:cubicBezTo>
                  <a:cubicBezTo>
                    <a:pt x="798" y="790"/>
                    <a:pt x="774" y="785"/>
                    <a:pt x="748" y="782"/>
                  </a:cubicBezTo>
                  <a:cubicBezTo>
                    <a:pt x="746" y="783"/>
                    <a:pt x="745" y="785"/>
                    <a:pt x="745" y="788"/>
                  </a:cubicBezTo>
                  <a:cubicBezTo>
                    <a:pt x="755" y="793"/>
                    <a:pt x="768" y="794"/>
                    <a:pt x="779" y="798"/>
                  </a:cubicBezTo>
                  <a:cubicBezTo>
                    <a:pt x="789" y="801"/>
                    <a:pt x="796" y="813"/>
                    <a:pt x="808" y="809"/>
                  </a:cubicBezTo>
                  <a:cubicBezTo>
                    <a:pt x="818" y="803"/>
                    <a:pt x="836" y="813"/>
                    <a:pt x="843" y="802"/>
                  </a:cubicBezTo>
                  <a:cubicBezTo>
                    <a:pt x="842" y="791"/>
                    <a:pt x="851" y="783"/>
                    <a:pt x="856" y="774"/>
                  </a:cubicBezTo>
                  <a:cubicBezTo>
                    <a:pt x="859" y="773"/>
                    <a:pt x="859" y="773"/>
                    <a:pt x="859" y="773"/>
                  </a:cubicBezTo>
                  <a:cubicBezTo>
                    <a:pt x="865" y="779"/>
                    <a:pt x="865" y="788"/>
                    <a:pt x="867" y="795"/>
                  </a:cubicBezTo>
                  <a:cubicBezTo>
                    <a:pt x="875" y="786"/>
                    <a:pt x="882" y="776"/>
                    <a:pt x="889" y="767"/>
                  </a:cubicBezTo>
                  <a:cubicBezTo>
                    <a:pt x="908" y="740"/>
                    <a:pt x="924" y="710"/>
                    <a:pt x="931" y="678"/>
                  </a:cubicBezTo>
                  <a:cubicBezTo>
                    <a:pt x="923" y="678"/>
                    <a:pt x="916" y="680"/>
                    <a:pt x="908" y="682"/>
                  </a:cubicBezTo>
                  <a:close/>
                  <a:moveTo>
                    <a:pt x="543" y="682"/>
                  </a:moveTo>
                  <a:cubicBezTo>
                    <a:pt x="531" y="702"/>
                    <a:pt x="507" y="721"/>
                    <a:pt x="489" y="740"/>
                  </a:cubicBezTo>
                  <a:cubicBezTo>
                    <a:pt x="520" y="765"/>
                    <a:pt x="555" y="781"/>
                    <a:pt x="594" y="788"/>
                  </a:cubicBezTo>
                  <a:cubicBezTo>
                    <a:pt x="596" y="780"/>
                    <a:pt x="593" y="770"/>
                    <a:pt x="597" y="763"/>
                  </a:cubicBezTo>
                  <a:cubicBezTo>
                    <a:pt x="600" y="757"/>
                    <a:pt x="607" y="757"/>
                    <a:pt x="613" y="758"/>
                  </a:cubicBezTo>
                  <a:cubicBezTo>
                    <a:pt x="617" y="758"/>
                    <a:pt x="619" y="754"/>
                    <a:pt x="617" y="751"/>
                  </a:cubicBezTo>
                  <a:cubicBezTo>
                    <a:pt x="608" y="749"/>
                    <a:pt x="612" y="740"/>
                    <a:pt x="609" y="735"/>
                  </a:cubicBezTo>
                  <a:cubicBezTo>
                    <a:pt x="609" y="732"/>
                    <a:pt x="614" y="732"/>
                    <a:pt x="613" y="729"/>
                  </a:cubicBezTo>
                  <a:cubicBezTo>
                    <a:pt x="607" y="724"/>
                    <a:pt x="616" y="719"/>
                    <a:pt x="611" y="714"/>
                  </a:cubicBezTo>
                  <a:cubicBezTo>
                    <a:pt x="613" y="712"/>
                    <a:pt x="615" y="709"/>
                    <a:pt x="618" y="709"/>
                  </a:cubicBezTo>
                  <a:cubicBezTo>
                    <a:pt x="599" y="719"/>
                    <a:pt x="580" y="707"/>
                    <a:pt x="563" y="700"/>
                  </a:cubicBezTo>
                  <a:cubicBezTo>
                    <a:pt x="556" y="696"/>
                    <a:pt x="545" y="691"/>
                    <a:pt x="543" y="682"/>
                  </a:cubicBezTo>
                  <a:close/>
                  <a:moveTo>
                    <a:pt x="711" y="733"/>
                  </a:moveTo>
                  <a:cubicBezTo>
                    <a:pt x="711" y="735"/>
                    <a:pt x="707" y="739"/>
                    <a:pt x="711" y="740"/>
                  </a:cubicBezTo>
                  <a:cubicBezTo>
                    <a:pt x="718" y="733"/>
                    <a:pt x="733" y="734"/>
                    <a:pt x="734" y="723"/>
                  </a:cubicBezTo>
                  <a:cubicBezTo>
                    <a:pt x="724" y="722"/>
                    <a:pt x="718" y="727"/>
                    <a:pt x="711" y="733"/>
                  </a:cubicBezTo>
                  <a:close/>
                  <a:moveTo>
                    <a:pt x="744" y="754"/>
                  </a:moveTo>
                  <a:cubicBezTo>
                    <a:pt x="735" y="754"/>
                    <a:pt x="731" y="761"/>
                    <a:pt x="724" y="767"/>
                  </a:cubicBezTo>
                  <a:cubicBezTo>
                    <a:pt x="716" y="771"/>
                    <a:pt x="712" y="758"/>
                    <a:pt x="705" y="761"/>
                  </a:cubicBezTo>
                  <a:cubicBezTo>
                    <a:pt x="705" y="763"/>
                    <a:pt x="707" y="763"/>
                    <a:pt x="708" y="764"/>
                  </a:cubicBezTo>
                  <a:cubicBezTo>
                    <a:pt x="710" y="766"/>
                    <a:pt x="710" y="770"/>
                    <a:pt x="708" y="772"/>
                  </a:cubicBezTo>
                  <a:cubicBezTo>
                    <a:pt x="698" y="781"/>
                    <a:pt x="693" y="768"/>
                    <a:pt x="684" y="769"/>
                  </a:cubicBezTo>
                  <a:cubicBezTo>
                    <a:pt x="684" y="772"/>
                    <a:pt x="684" y="772"/>
                    <a:pt x="684" y="772"/>
                  </a:cubicBezTo>
                  <a:cubicBezTo>
                    <a:pt x="685" y="774"/>
                    <a:pt x="684" y="778"/>
                    <a:pt x="681" y="776"/>
                  </a:cubicBezTo>
                  <a:cubicBezTo>
                    <a:pt x="675" y="767"/>
                    <a:pt x="663" y="770"/>
                    <a:pt x="657" y="762"/>
                  </a:cubicBezTo>
                  <a:cubicBezTo>
                    <a:pt x="653" y="760"/>
                    <a:pt x="650" y="762"/>
                    <a:pt x="647" y="765"/>
                  </a:cubicBezTo>
                  <a:cubicBezTo>
                    <a:pt x="645" y="769"/>
                    <a:pt x="636" y="764"/>
                    <a:pt x="638" y="772"/>
                  </a:cubicBezTo>
                  <a:cubicBezTo>
                    <a:pt x="631" y="774"/>
                    <a:pt x="630" y="782"/>
                    <a:pt x="625" y="787"/>
                  </a:cubicBezTo>
                  <a:cubicBezTo>
                    <a:pt x="616" y="785"/>
                    <a:pt x="612" y="796"/>
                    <a:pt x="604" y="795"/>
                  </a:cubicBezTo>
                  <a:cubicBezTo>
                    <a:pt x="605" y="797"/>
                    <a:pt x="604" y="800"/>
                    <a:pt x="606" y="800"/>
                  </a:cubicBezTo>
                  <a:cubicBezTo>
                    <a:pt x="611" y="802"/>
                    <a:pt x="617" y="803"/>
                    <a:pt x="623" y="802"/>
                  </a:cubicBezTo>
                  <a:cubicBezTo>
                    <a:pt x="632" y="788"/>
                    <a:pt x="646" y="800"/>
                    <a:pt x="658" y="795"/>
                  </a:cubicBezTo>
                  <a:cubicBezTo>
                    <a:pt x="666" y="796"/>
                    <a:pt x="661" y="804"/>
                    <a:pt x="666" y="807"/>
                  </a:cubicBezTo>
                  <a:cubicBezTo>
                    <a:pt x="678" y="803"/>
                    <a:pt x="687" y="817"/>
                    <a:pt x="697" y="809"/>
                  </a:cubicBezTo>
                  <a:cubicBezTo>
                    <a:pt x="696" y="795"/>
                    <a:pt x="711" y="796"/>
                    <a:pt x="720" y="793"/>
                  </a:cubicBezTo>
                  <a:cubicBezTo>
                    <a:pt x="733" y="785"/>
                    <a:pt x="748" y="774"/>
                    <a:pt x="746" y="757"/>
                  </a:cubicBezTo>
                  <a:lnTo>
                    <a:pt x="744" y="754"/>
                  </a:lnTo>
                  <a:close/>
                  <a:moveTo>
                    <a:pt x="464" y="762"/>
                  </a:moveTo>
                  <a:cubicBezTo>
                    <a:pt x="447" y="783"/>
                    <a:pt x="427" y="805"/>
                    <a:pt x="407" y="822"/>
                  </a:cubicBezTo>
                  <a:cubicBezTo>
                    <a:pt x="416" y="822"/>
                    <a:pt x="421" y="832"/>
                    <a:pt x="428" y="836"/>
                  </a:cubicBezTo>
                  <a:cubicBezTo>
                    <a:pt x="472" y="873"/>
                    <a:pt x="526" y="890"/>
                    <a:pt x="576" y="903"/>
                  </a:cubicBezTo>
                  <a:cubicBezTo>
                    <a:pt x="562" y="896"/>
                    <a:pt x="562" y="896"/>
                    <a:pt x="562" y="896"/>
                  </a:cubicBezTo>
                  <a:cubicBezTo>
                    <a:pt x="552" y="884"/>
                    <a:pt x="537" y="870"/>
                    <a:pt x="537" y="854"/>
                  </a:cubicBezTo>
                  <a:cubicBezTo>
                    <a:pt x="547" y="850"/>
                    <a:pt x="546" y="839"/>
                    <a:pt x="549" y="831"/>
                  </a:cubicBezTo>
                  <a:cubicBezTo>
                    <a:pt x="558" y="822"/>
                    <a:pt x="569" y="817"/>
                    <a:pt x="580" y="814"/>
                  </a:cubicBezTo>
                  <a:cubicBezTo>
                    <a:pt x="551" y="826"/>
                    <a:pt x="525" y="805"/>
                    <a:pt x="501" y="793"/>
                  </a:cubicBezTo>
                  <a:cubicBezTo>
                    <a:pt x="488" y="784"/>
                    <a:pt x="472" y="776"/>
                    <a:pt x="464" y="762"/>
                  </a:cubicBezTo>
                  <a:close/>
                  <a:moveTo>
                    <a:pt x="867" y="843"/>
                  </a:moveTo>
                  <a:cubicBezTo>
                    <a:pt x="865" y="838"/>
                    <a:pt x="865" y="838"/>
                    <a:pt x="865" y="838"/>
                  </a:cubicBezTo>
                  <a:cubicBezTo>
                    <a:pt x="862" y="845"/>
                    <a:pt x="857" y="849"/>
                    <a:pt x="852" y="854"/>
                  </a:cubicBezTo>
                  <a:cubicBezTo>
                    <a:pt x="852" y="859"/>
                    <a:pt x="851" y="866"/>
                    <a:pt x="856" y="869"/>
                  </a:cubicBezTo>
                  <a:cubicBezTo>
                    <a:pt x="868" y="873"/>
                    <a:pt x="883" y="880"/>
                    <a:pt x="885" y="894"/>
                  </a:cubicBezTo>
                  <a:cubicBezTo>
                    <a:pt x="881" y="907"/>
                    <a:pt x="856" y="918"/>
                    <a:pt x="871" y="932"/>
                  </a:cubicBezTo>
                  <a:cubicBezTo>
                    <a:pt x="876" y="939"/>
                    <a:pt x="865" y="942"/>
                    <a:pt x="867" y="948"/>
                  </a:cubicBezTo>
                  <a:cubicBezTo>
                    <a:pt x="871" y="942"/>
                    <a:pt x="871" y="942"/>
                    <a:pt x="871" y="942"/>
                  </a:cubicBezTo>
                  <a:cubicBezTo>
                    <a:pt x="888" y="929"/>
                    <a:pt x="907" y="916"/>
                    <a:pt x="922" y="899"/>
                  </a:cubicBezTo>
                  <a:cubicBezTo>
                    <a:pt x="924" y="899"/>
                    <a:pt x="924" y="899"/>
                    <a:pt x="924" y="899"/>
                  </a:cubicBezTo>
                  <a:cubicBezTo>
                    <a:pt x="921" y="898"/>
                    <a:pt x="916" y="901"/>
                    <a:pt x="912" y="900"/>
                  </a:cubicBezTo>
                  <a:cubicBezTo>
                    <a:pt x="904" y="896"/>
                    <a:pt x="903" y="889"/>
                    <a:pt x="903" y="880"/>
                  </a:cubicBezTo>
                  <a:lnTo>
                    <a:pt x="867" y="843"/>
                  </a:lnTo>
                  <a:close/>
                  <a:moveTo>
                    <a:pt x="401" y="854"/>
                  </a:moveTo>
                  <a:cubicBezTo>
                    <a:pt x="400" y="852"/>
                    <a:pt x="400" y="852"/>
                    <a:pt x="400" y="852"/>
                  </a:cubicBezTo>
                  <a:cubicBezTo>
                    <a:pt x="401" y="856"/>
                    <a:pt x="401" y="856"/>
                    <a:pt x="401" y="856"/>
                  </a:cubicBezTo>
                  <a:lnTo>
                    <a:pt x="401" y="854"/>
                  </a:lnTo>
                  <a:close/>
                  <a:moveTo>
                    <a:pt x="410" y="867"/>
                  </a:moveTo>
                  <a:cubicBezTo>
                    <a:pt x="407" y="865"/>
                    <a:pt x="404" y="862"/>
                    <a:pt x="403" y="858"/>
                  </a:cubicBezTo>
                  <a:lnTo>
                    <a:pt x="410" y="867"/>
                  </a:lnTo>
                  <a:close/>
                  <a:moveTo>
                    <a:pt x="412" y="869"/>
                  </a:moveTo>
                  <a:cubicBezTo>
                    <a:pt x="414" y="876"/>
                    <a:pt x="423" y="880"/>
                    <a:pt x="421" y="889"/>
                  </a:cubicBezTo>
                  <a:cubicBezTo>
                    <a:pt x="416" y="897"/>
                    <a:pt x="406" y="897"/>
                    <a:pt x="398" y="897"/>
                  </a:cubicBezTo>
                  <a:cubicBezTo>
                    <a:pt x="381" y="894"/>
                    <a:pt x="369" y="907"/>
                    <a:pt x="353" y="909"/>
                  </a:cubicBezTo>
                  <a:cubicBezTo>
                    <a:pt x="339" y="913"/>
                    <a:pt x="334" y="896"/>
                    <a:pt x="321" y="897"/>
                  </a:cubicBezTo>
                  <a:cubicBezTo>
                    <a:pt x="402" y="967"/>
                    <a:pt x="494" y="1012"/>
                    <a:pt x="602" y="1017"/>
                  </a:cubicBezTo>
                  <a:cubicBezTo>
                    <a:pt x="610" y="1023"/>
                    <a:pt x="610" y="1023"/>
                    <a:pt x="610" y="1023"/>
                  </a:cubicBezTo>
                  <a:cubicBezTo>
                    <a:pt x="606" y="1013"/>
                    <a:pt x="606" y="1013"/>
                    <a:pt x="606" y="1013"/>
                  </a:cubicBezTo>
                  <a:cubicBezTo>
                    <a:pt x="606" y="936"/>
                    <a:pt x="606" y="936"/>
                    <a:pt x="606" y="936"/>
                  </a:cubicBezTo>
                  <a:cubicBezTo>
                    <a:pt x="599" y="939"/>
                    <a:pt x="599" y="939"/>
                    <a:pt x="599" y="939"/>
                  </a:cubicBezTo>
                  <a:cubicBezTo>
                    <a:pt x="529" y="936"/>
                    <a:pt x="467" y="910"/>
                    <a:pt x="412" y="869"/>
                  </a:cubicBezTo>
                  <a:close/>
                  <a:moveTo>
                    <a:pt x="948" y="923"/>
                  </a:moveTo>
                  <a:cubicBezTo>
                    <a:pt x="947" y="916"/>
                    <a:pt x="947" y="916"/>
                    <a:pt x="947" y="916"/>
                  </a:cubicBezTo>
                  <a:cubicBezTo>
                    <a:pt x="938" y="932"/>
                    <a:pt x="920" y="943"/>
                    <a:pt x="907" y="955"/>
                  </a:cubicBezTo>
                  <a:cubicBezTo>
                    <a:pt x="888" y="974"/>
                    <a:pt x="857" y="978"/>
                    <a:pt x="848" y="1005"/>
                  </a:cubicBezTo>
                  <a:cubicBezTo>
                    <a:pt x="838" y="1014"/>
                    <a:pt x="834" y="1029"/>
                    <a:pt x="820" y="1034"/>
                  </a:cubicBezTo>
                  <a:cubicBezTo>
                    <a:pt x="815" y="1048"/>
                    <a:pt x="800" y="1047"/>
                    <a:pt x="791" y="1057"/>
                  </a:cubicBezTo>
                  <a:cubicBezTo>
                    <a:pt x="767" y="1079"/>
                    <a:pt x="751" y="1043"/>
                    <a:pt x="729" y="1039"/>
                  </a:cubicBezTo>
                  <a:cubicBezTo>
                    <a:pt x="685" y="1047"/>
                    <a:pt x="685" y="1047"/>
                    <a:pt x="685" y="1047"/>
                  </a:cubicBezTo>
                  <a:cubicBezTo>
                    <a:pt x="670" y="1047"/>
                    <a:pt x="654" y="1052"/>
                    <a:pt x="640" y="1047"/>
                  </a:cubicBezTo>
                  <a:cubicBezTo>
                    <a:pt x="642" y="1077"/>
                    <a:pt x="642" y="1109"/>
                    <a:pt x="640" y="1138"/>
                  </a:cubicBezTo>
                  <a:cubicBezTo>
                    <a:pt x="645" y="1135"/>
                    <a:pt x="645" y="1135"/>
                    <a:pt x="645" y="1135"/>
                  </a:cubicBezTo>
                  <a:cubicBezTo>
                    <a:pt x="785" y="1129"/>
                    <a:pt x="906" y="1076"/>
                    <a:pt x="1009" y="982"/>
                  </a:cubicBezTo>
                  <a:lnTo>
                    <a:pt x="948" y="923"/>
                  </a:lnTo>
                  <a:close/>
                  <a:moveTo>
                    <a:pt x="304" y="923"/>
                  </a:moveTo>
                  <a:cubicBezTo>
                    <a:pt x="304" y="926"/>
                    <a:pt x="304" y="926"/>
                    <a:pt x="304" y="926"/>
                  </a:cubicBezTo>
                  <a:cubicBezTo>
                    <a:pt x="244" y="986"/>
                    <a:pt x="244" y="986"/>
                    <a:pt x="244" y="986"/>
                  </a:cubicBezTo>
                  <a:cubicBezTo>
                    <a:pt x="334" y="1064"/>
                    <a:pt x="436" y="1115"/>
                    <a:pt x="553" y="1131"/>
                  </a:cubicBezTo>
                  <a:cubicBezTo>
                    <a:pt x="571" y="1134"/>
                    <a:pt x="593" y="1132"/>
                    <a:pt x="611" y="1138"/>
                  </a:cubicBezTo>
                  <a:cubicBezTo>
                    <a:pt x="606" y="1131"/>
                    <a:pt x="606" y="1131"/>
                    <a:pt x="606" y="1131"/>
                  </a:cubicBezTo>
                  <a:cubicBezTo>
                    <a:pt x="606" y="1052"/>
                    <a:pt x="606" y="1052"/>
                    <a:pt x="606" y="1052"/>
                  </a:cubicBezTo>
                  <a:cubicBezTo>
                    <a:pt x="609" y="1048"/>
                    <a:pt x="609" y="1048"/>
                    <a:pt x="609" y="1048"/>
                  </a:cubicBezTo>
                  <a:cubicBezTo>
                    <a:pt x="600" y="1050"/>
                    <a:pt x="600" y="1050"/>
                    <a:pt x="600" y="1050"/>
                  </a:cubicBezTo>
                  <a:cubicBezTo>
                    <a:pt x="487" y="1042"/>
                    <a:pt x="387" y="1002"/>
                    <a:pt x="304" y="923"/>
                  </a:cubicBezTo>
                  <a:close/>
                  <a:moveTo>
                    <a:pt x="636" y="943"/>
                  </a:moveTo>
                  <a:cubicBezTo>
                    <a:pt x="640" y="949"/>
                    <a:pt x="640" y="949"/>
                    <a:pt x="640" y="949"/>
                  </a:cubicBezTo>
                  <a:cubicBezTo>
                    <a:pt x="640" y="973"/>
                    <a:pt x="643" y="997"/>
                    <a:pt x="640" y="1021"/>
                  </a:cubicBezTo>
                  <a:cubicBezTo>
                    <a:pt x="661" y="1014"/>
                    <a:pt x="686" y="1015"/>
                    <a:pt x="709" y="1011"/>
                  </a:cubicBezTo>
                  <a:cubicBezTo>
                    <a:pt x="705" y="1009"/>
                    <a:pt x="700" y="1008"/>
                    <a:pt x="697" y="1003"/>
                  </a:cubicBezTo>
                  <a:cubicBezTo>
                    <a:pt x="683" y="1003"/>
                    <a:pt x="677" y="988"/>
                    <a:pt x="672" y="978"/>
                  </a:cubicBezTo>
                  <a:cubicBezTo>
                    <a:pt x="670" y="970"/>
                    <a:pt x="676" y="963"/>
                    <a:pt x="679" y="957"/>
                  </a:cubicBezTo>
                  <a:cubicBezTo>
                    <a:pt x="673" y="945"/>
                    <a:pt x="655" y="954"/>
                    <a:pt x="645" y="949"/>
                  </a:cubicBezTo>
                  <a:cubicBezTo>
                    <a:pt x="642" y="947"/>
                    <a:pt x="640" y="943"/>
                    <a:pt x="636" y="9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6"/>
            <p:cNvSpPr>
              <a:spLocks/>
            </p:cNvSpPr>
            <p:nvPr userDrawn="1"/>
          </p:nvSpPr>
          <p:spPr bwMode="auto">
            <a:xfrm>
              <a:off x="4630" y="181"/>
              <a:ext cx="37" cy="39"/>
            </a:xfrm>
            <a:custGeom>
              <a:avLst/>
              <a:gdLst>
                <a:gd name="T0" fmla="*/ 124 w 205"/>
                <a:gd name="T1" fmla="*/ 61 h 216"/>
                <a:gd name="T2" fmla="*/ 198 w 205"/>
                <a:gd name="T3" fmla="*/ 200 h 216"/>
                <a:gd name="T4" fmla="*/ 205 w 205"/>
                <a:gd name="T5" fmla="*/ 216 h 216"/>
                <a:gd name="T6" fmla="*/ 48 w 205"/>
                <a:gd name="T7" fmla="*/ 49 h 216"/>
                <a:gd name="T8" fmla="*/ 0 w 205"/>
                <a:gd name="T9" fmla="*/ 0 h 216"/>
                <a:gd name="T10" fmla="*/ 124 w 205"/>
                <a:gd name="T11" fmla="*/ 61 h 216"/>
              </a:gdLst>
              <a:ahLst/>
              <a:cxnLst>
                <a:cxn ang="0">
                  <a:pos x="T0" y="T1"/>
                </a:cxn>
                <a:cxn ang="0">
                  <a:pos x="T2" y="T3"/>
                </a:cxn>
                <a:cxn ang="0">
                  <a:pos x="T4" y="T5"/>
                </a:cxn>
                <a:cxn ang="0">
                  <a:pos x="T6" y="T7"/>
                </a:cxn>
                <a:cxn ang="0">
                  <a:pos x="T8" y="T9"/>
                </a:cxn>
                <a:cxn ang="0">
                  <a:pos x="T10" y="T11"/>
                </a:cxn>
              </a:cxnLst>
              <a:rect l="0" t="0" r="r" b="b"/>
              <a:pathLst>
                <a:path w="205" h="216">
                  <a:moveTo>
                    <a:pt x="124" y="61"/>
                  </a:moveTo>
                  <a:cubicBezTo>
                    <a:pt x="166" y="99"/>
                    <a:pt x="185" y="149"/>
                    <a:pt x="198" y="200"/>
                  </a:cubicBezTo>
                  <a:cubicBezTo>
                    <a:pt x="205" y="216"/>
                    <a:pt x="205" y="216"/>
                    <a:pt x="205" y="216"/>
                  </a:cubicBezTo>
                  <a:cubicBezTo>
                    <a:pt x="143" y="172"/>
                    <a:pt x="87" y="112"/>
                    <a:pt x="48" y="49"/>
                  </a:cubicBezTo>
                  <a:cubicBezTo>
                    <a:pt x="0" y="0"/>
                    <a:pt x="0" y="0"/>
                    <a:pt x="0" y="0"/>
                  </a:cubicBezTo>
                  <a:cubicBezTo>
                    <a:pt x="42" y="18"/>
                    <a:pt x="87" y="29"/>
                    <a:pt x="124"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7"/>
            <p:cNvSpPr>
              <a:spLocks/>
            </p:cNvSpPr>
            <p:nvPr userDrawn="1"/>
          </p:nvSpPr>
          <p:spPr bwMode="auto">
            <a:xfrm>
              <a:off x="4438" y="182"/>
              <a:ext cx="37" cy="40"/>
            </a:xfrm>
            <a:custGeom>
              <a:avLst/>
              <a:gdLst>
                <a:gd name="T0" fmla="*/ 97 w 201"/>
                <a:gd name="T1" fmla="*/ 129 h 217"/>
                <a:gd name="T2" fmla="*/ 0 w 201"/>
                <a:gd name="T3" fmla="*/ 217 h 217"/>
                <a:gd name="T4" fmla="*/ 43 w 201"/>
                <a:gd name="T5" fmla="*/ 106 h 217"/>
                <a:gd name="T6" fmla="*/ 201 w 201"/>
                <a:gd name="T7" fmla="*/ 0 h 217"/>
                <a:gd name="T8" fmla="*/ 97 w 201"/>
                <a:gd name="T9" fmla="*/ 129 h 217"/>
              </a:gdLst>
              <a:ahLst/>
              <a:cxnLst>
                <a:cxn ang="0">
                  <a:pos x="T0" y="T1"/>
                </a:cxn>
                <a:cxn ang="0">
                  <a:pos x="T2" y="T3"/>
                </a:cxn>
                <a:cxn ang="0">
                  <a:pos x="T4" y="T5"/>
                </a:cxn>
                <a:cxn ang="0">
                  <a:pos x="T6" y="T7"/>
                </a:cxn>
                <a:cxn ang="0">
                  <a:pos x="T8" y="T9"/>
                </a:cxn>
              </a:cxnLst>
              <a:rect l="0" t="0" r="r" b="b"/>
              <a:pathLst>
                <a:path w="201" h="217">
                  <a:moveTo>
                    <a:pt x="97" y="129"/>
                  </a:moveTo>
                  <a:cubicBezTo>
                    <a:pt x="68" y="164"/>
                    <a:pt x="32" y="187"/>
                    <a:pt x="0" y="217"/>
                  </a:cubicBezTo>
                  <a:cubicBezTo>
                    <a:pt x="17" y="182"/>
                    <a:pt x="18" y="139"/>
                    <a:pt x="43" y="106"/>
                  </a:cubicBezTo>
                  <a:cubicBezTo>
                    <a:pt x="78" y="44"/>
                    <a:pt x="143" y="23"/>
                    <a:pt x="201" y="0"/>
                  </a:cubicBezTo>
                  <a:cubicBezTo>
                    <a:pt x="158" y="38"/>
                    <a:pt x="128" y="85"/>
                    <a:pt x="97" y="1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8"/>
            <p:cNvSpPr>
              <a:spLocks/>
            </p:cNvSpPr>
            <p:nvPr userDrawn="1"/>
          </p:nvSpPr>
          <p:spPr bwMode="auto">
            <a:xfrm>
              <a:off x="4645" y="195"/>
              <a:ext cx="37" cy="56"/>
            </a:xfrm>
            <a:custGeom>
              <a:avLst/>
              <a:gdLst>
                <a:gd name="T0" fmla="*/ 193 w 207"/>
                <a:gd name="T1" fmla="*/ 124 h 306"/>
                <a:gd name="T2" fmla="*/ 200 w 207"/>
                <a:gd name="T3" fmla="*/ 306 h 306"/>
                <a:gd name="T4" fmla="*/ 199 w 207"/>
                <a:gd name="T5" fmla="*/ 306 h 306"/>
                <a:gd name="T6" fmla="*/ 47 w 207"/>
                <a:gd name="T7" fmla="*/ 158 h 306"/>
                <a:gd name="T8" fmla="*/ 0 w 207"/>
                <a:gd name="T9" fmla="*/ 50 h 306"/>
                <a:gd name="T10" fmla="*/ 146 w 207"/>
                <a:gd name="T11" fmla="*/ 188 h 306"/>
                <a:gd name="T12" fmla="*/ 174 w 207"/>
                <a:gd name="T13" fmla="*/ 233 h 306"/>
                <a:gd name="T14" fmla="*/ 175 w 207"/>
                <a:gd name="T15" fmla="*/ 232 h 306"/>
                <a:gd name="T16" fmla="*/ 125 w 207"/>
                <a:gd name="T17" fmla="*/ 64 h 306"/>
                <a:gd name="T18" fmla="*/ 77 w 207"/>
                <a:gd name="T19" fmla="*/ 0 h 306"/>
                <a:gd name="T20" fmla="*/ 193 w 207"/>
                <a:gd name="T21" fmla="*/ 12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7" h="306">
                  <a:moveTo>
                    <a:pt x="193" y="124"/>
                  </a:moveTo>
                  <a:cubicBezTo>
                    <a:pt x="207" y="185"/>
                    <a:pt x="187" y="244"/>
                    <a:pt x="200" y="306"/>
                  </a:cubicBezTo>
                  <a:cubicBezTo>
                    <a:pt x="199" y="306"/>
                    <a:pt x="199" y="306"/>
                    <a:pt x="199" y="306"/>
                  </a:cubicBezTo>
                  <a:cubicBezTo>
                    <a:pt x="166" y="241"/>
                    <a:pt x="96" y="210"/>
                    <a:pt x="47" y="158"/>
                  </a:cubicBezTo>
                  <a:cubicBezTo>
                    <a:pt x="19" y="127"/>
                    <a:pt x="7" y="90"/>
                    <a:pt x="0" y="50"/>
                  </a:cubicBezTo>
                  <a:cubicBezTo>
                    <a:pt x="28" y="117"/>
                    <a:pt x="103" y="131"/>
                    <a:pt x="146" y="188"/>
                  </a:cubicBezTo>
                  <a:cubicBezTo>
                    <a:pt x="160" y="201"/>
                    <a:pt x="165" y="219"/>
                    <a:pt x="174" y="233"/>
                  </a:cubicBezTo>
                  <a:cubicBezTo>
                    <a:pt x="175" y="232"/>
                    <a:pt x="175" y="232"/>
                    <a:pt x="175" y="232"/>
                  </a:cubicBezTo>
                  <a:cubicBezTo>
                    <a:pt x="151" y="179"/>
                    <a:pt x="142" y="120"/>
                    <a:pt x="125" y="64"/>
                  </a:cubicBezTo>
                  <a:cubicBezTo>
                    <a:pt x="117" y="39"/>
                    <a:pt x="99" y="15"/>
                    <a:pt x="77" y="0"/>
                  </a:cubicBezTo>
                  <a:cubicBezTo>
                    <a:pt x="133" y="11"/>
                    <a:pt x="182" y="70"/>
                    <a:pt x="193" y="1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9"/>
            <p:cNvSpPr>
              <a:spLocks/>
            </p:cNvSpPr>
            <p:nvPr userDrawn="1"/>
          </p:nvSpPr>
          <p:spPr bwMode="auto">
            <a:xfrm>
              <a:off x="4423" y="197"/>
              <a:ext cx="37" cy="55"/>
            </a:xfrm>
            <a:custGeom>
              <a:avLst/>
              <a:gdLst>
                <a:gd name="T0" fmla="*/ 124 w 201"/>
                <a:gd name="T1" fmla="*/ 0 h 306"/>
                <a:gd name="T2" fmla="*/ 52 w 201"/>
                <a:gd name="T3" fmla="*/ 169 h 306"/>
                <a:gd name="T4" fmla="*/ 31 w 201"/>
                <a:gd name="T5" fmla="*/ 233 h 306"/>
                <a:gd name="T6" fmla="*/ 33 w 201"/>
                <a:gd name="T7" fmla="*/ 234 h 306"/>
                <a:gd name="T8" fmla="*/ 80 w 201"/>
                <a:gd name="T9" fmla="*/ 165 h 306"/>
                <a:gd name="T10" fmla="*/ 201 w 201"/>
                <a:gd name="T11" fmla="*/ 48 h 306"/>
                <a:gd name="T12" fmla="*/ 74 w 201"/>
                <a:gd name="T13" fmla="*/ 230 h 306"/>
                <a:gd name="T14" fmla="*/ 10 w 201"/>
                <a:gd name="T15" fmla="*/ 306 h 306"/>
                <a:gd name="T16" fmla="*/ 11 w 201"/>
                <a:gd name="T17" fmla="*/ 246 h 306"/>
                <a:gd name="T18" fmla="*/ 48 w 201"/>
                <a:gd name="T19" fmla="*/ 51 h 306"/>
                <a:gd name="T20" fmla="*/ 124 w 201"/>
                <a:gd name="T21"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1" h="306">
                  <a:moveTo>
                    <a:pt x="124" y="0"/>
                  </a:moveTo>
                  <a:cubicBezTo>
                    <a:pt x="67" y="40"/>
                    <a:pt x="70" y="110"/>
                    <a:pt x="52" y="169"/>
                  </a:cubicBezTo>
                  <a:cubicBezTo>
                    <a:pt x="46" y="191"/>
                    <a:pt x="36" y="211"/>
                    <a:pt x="31" y="233"/>
                  </a:cubicBezTo>
                  <a:cubicBezTo>
                    <a:pt x="33" y="234"/>
                    <a:pt x="33" y="234"/>
                    <a:pt x="33" y="234"/>
                  </a:cubicBezTo>
                  <a:cubicBezTo>
                    <a:pt x="42" y="209"/>
                    <a:pt x="59" y="185"/>
                    <a:pt x="80" y="165"/>
                  </a:cubicBezTo>
                  <a:cubicBezTo>
                    <a:pt x="121" y="127"/>
                    <a:pt x="181" y="104"/>
                    <a:pt x="201" y="48"/>
                  </a:cubicBezTo>
                  <a:cubicBezTo>
                    <a:pt x="200" y="125"/>
                    <a:pt x="136" y="186"/>
                    <a:pt x="74" y="230"/>
                  </a:cubicBezTo>
                  <a:cubicBezTo>
                    <a:pt x="48" y="252"/>
                    <a:pt x="24" y="278"/>
                    <a:pt x="10" y="306"/>
                  </a:cubicBezTo>
                  <a:cubicBezTo>
                    <a:pt x="8" y="287"/>
                    <a:pt x="13" y="267"/>
                    <a:pt x="11" y="246"/>
                  </a:cubicBezTo>
                  <a:cubicBezTo>
                    <a:pt x="5" y="179"/>
                    <a:pt x="0" y="102"/>
                    <a:pt x="48" y="51"/>
                  </a:cubicBezTo>
                  <a:cubicBezTo>
                    <a:pt x="68" y="26"/>
                    <a:pt x="95" y="8"/>
                    <a:pt x="1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10"/>
            <p:cNvSpPr>
              <a:spLocks/>
            </p:cNvSpPr>
            <p:nvPr userDrawn="1"/>
          </p:nvSpPr>
          <p:spPr bwMode="auto">
            <a:xfrm>
              <a:off x="4658" y="214"/>
              <a:ext cx="40" cy="73"/>
            </a:xfrm>
            <a:custGeom>
              <a:avLst/>
              <a:gdLst>
                <a:gd name="T0" fmla="*/ 157 w 219"/>
                <a:gd name="T1" fmla="*/ 33 h 401"/>
                <a:gd name="T2" fmla="*/ 182 w 219"/>
                <a:gd name="T3" fmla="*/ 293 h 401"/>
                <a:gd name="T4" fmla="*/ 153 w 219"/>
                <a:gd name="T5" fmla="*/ 401 h 401"/>
                <a:gd name="T6" fmla="*/ 147 w 219"/>
                <a:gd name="T7" fmla="*/ 378 h 401"/>
                <a:gd name="T8" fmla="*/ 22 w 219"/>
                <a:gd name="T9" fmla="*/ 171 h 401"/>
                <a:gd name="T10" fmla="*/ 0 w 219"/>
                <a:gd name="T11" fmla="*/ 96 h 401"/>
                <a:gd name="T12" fmla="*/ 134 w 219"/>
                <a:gd name="T13" fmla="*/ 253 h 401"/>
                <a:gd name="T14" fmla="*/ 148 w 219"/>
                <a:gd name="T15" fmla="*/ 309 h 401"/>
                <a:gd name="T16" fmla="*/ 151 w 219"/>
                <a:gd name="T17" fmla="*/ 307 h 401"/>
                <a:gd name="T18" fmla="*/ 153 w 219"/>
                <a:gd name="T19" fmla="*/ 100 h 401"/>
                <a:gd name="T20" fmla="*/ 129 w 219"/>
                <a:gd name="T21" fmla="*/ 0 h 401"/>
                <a:gd name="T22" fmla="*/ 157 w 219"/>
                <a:gd name="T23" fmla="*/ 33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401">
                  <a:moveTo>
                    <a:pt x="157" y="33"/>
                  </a:moveTo>
                  <a:cubicBezTo>
                    <a:pt x="208" y="103"/>
                    <a:pt x="219" y="214"/>
                    <a:pt x="182" y="293"/>
                  </a:cubicBezTo>
                  <a:cubicBezTo>
                    <a:pt x="168" y="327"/>
                    <a:pt x="158" y="363"/>
                    <a:pt x="153" y="401"/>
                  </a:cubicBezTo>
                  <a:cubicBezTo>
                    <a:pt x="150" y="394"/>
                    <a:pt x="149" y="386"/>
                    <a:pt x="147" y="378"/>
                  </a:cubicBezTo>
                  <a:cubicBezTo>
                    <a:pt x="127" y="300"/>
                    <a:pt x="53" y="245"/>
                    <a:pt x="22" y="171"/>
                  </a:cubicBezTo>
                  <a:cubicBezTo>
                    <a:pt x="13" y="147"/>
                    <a:pt x="5" y="122"/>
                    <a:pt x="0" y="96"/>
                  </a:cubicBezTo>
                  <a:cubicBezTo>
                    <a:pt x="33" y="156"/>
                    <a:pt x="113" y="187"/>
                    <a:pt x="134" y="253"/>
                  </a:cubicBezTo>
                  <a:cubicBezTo>
                    <a:pt x="143" y="270"/>
                    <a:pt x="143" y="291"/>
                    <a:pt x="148" y="309"/>
                  </a:cubicBezTo>
                  <a:cubicBezTo>
                    <a:pt x="149" y="309"/>
                    <a:pt x="151" y="308"/>
                    <a:pt x="151" y="307"/>
                  </a:cubicBezTo>
                  <a:cubicBezTo>
                    <a:pt x="141" y="239"/>
                    <a:pt x="144" y="167"/>
                    <a:pt x="153" y="100"/>
                  </a:cubicBezTo>
                  <a:cubicBezTo>
                    <a:pt x="153" y="64"/>
                    <a:pt x="149" y="28"/>
                    <a:pt x="129" y="0"/>
                  </a:cubicBezTo>
                  <a:cubicBezTo>
                    <a:pt x="142" y="8"/>
                    <a:pt x="148" y="22"/>
                    <a:pt x="157"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4410" y="216"/>
              <a:ext cx="37" cy="73"/>
            </a:xfrm>
            <a:custGeom>
              <a:avLst/>
              <a:gdLst>
                <a:gd name="T0" fmla="*/ 75 w 205"/>
                <a:gd name="T1" fmla="*/ 1 h 401"/>
                <a:gd name="T2" fmla="*/ 66 w 205"/>
                <a:gd name="T3" fmla="*/ 228 h 401"/>
                <a:gd name="T4" fmla="*/ 60 w 205"/>
                <a:gd name="T5" fmla="*/ 306 h 401"/>
                <a:gd name="T6" fmla="*/ 63 w 205"/>
                <a:gd name="T7" fmla="*/ 308 h 401"/>
                <a:gd name="T8" fmla="*/ 68 w 205"/>
                <a:gd name="T9" fmla="*/ 281 h 401"/>
                <a:gd name="T10" fmla="*/ 181 w 205"/>
                <a:gd name="T11" fmla="*/ 130 h 401"/>
                <a:gd name="T12" fmla="*/ 205 w 205"/>
                <a:gd name="T13" fmla="*/ 94 h 401"/>
                <a:gd name="T14" fmla="*/ 178 w 205"/>
                <a:gd name="T15" fmla="*/ 186 h 401"/>
                <a:gd name="T16" fmla="*/ 60 w 205"/>
                <a:gd name="T17" fmla="*/ 401 h 401"/>
                <a:gd name="T18" fmla="*/ 5 w 205"/>
                <a:gd name="T19" fmla="*/ 178 h 401"/>
                <a:gd name="T20" fmla="*/ 72 w 205"/>
                <a:gd name="T21" fmla="*/ 2 h 401"/>
                <a:gd name="T22" fmla="*/ 75 w 205"/>
                <a:gd name="T23" fmla="*/ 1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401">
                  <a:moveTo>
                    <a:pt x="75" y="1"/>
                  </a:moveTo>
                  <a:cubicBezTo>
                    <a:pt x="31" y="68"/>
                    <a:pt x="68" y="152"/>
                    <a:pt x="66" y="228"/>
                  </a:cubicBezTo>
                  <a:cubicBezTo>
                    <a:pt x="60" y="306"/>
                    <a:pt x="60" y="306"/>
                    <a:pt x="60" y="306"/>
                  </a:cubicBezTo>
                  <a:cubicBezTo>
                    <a:pt x="61" y="307"/>
                    <a:pt x="61" y="309"/>
                    <a:pt x="63" y="308"/>
                  </a:cubicBezTo>
                  <a:cubicBezTo>
                    <a:pt x="66" y="300"/>
                    <a:pt x="66" y="290"/>
                    <a:pt x="68" y="281"/>
                  </a:cubicBezTo>
                  <a:cubicBezTo>
                    <a:pt x="78" y="218"/>
                    <a:pt x="133" y="174"/>
                    <a:pt x="181" y="130"/>
                  </a:cubicBezTo>
                  <a:cubicBezTo>
                    <a:pt x="191" y="119"/>
                    <a:pt x="200" y="107"/>
                    <a:pt x="205" y="94"/>
                  </a:cubicBezTo>
                  <a:cubicBezTo>
                    <a:pt x="201" y="125"/>
                    <a:pt x="191" y="157"/>
                    <a:pt x="178" y="186"/>
                  </a:cubicBezTo>
                  <a:cubicBezTo>
                    <a:pt x="141" y="258"/>
                    <a:pt x="73" y="318"/>
                    <a:pt x="60" y="401"/>
                  </a:cubicBezTo>
                  <a:cubicBezTo>
                    <a:pt x="54" y="321"/>
                    <a:pt x="0" y="262"/>
                    <a:pt x="5" y="178"/>
                  </a:cubicBezTo>
                  <a:cubicBezTo>
                    <a:pt x="4" y="109"/>
                    <a:pt x="32" y="53"/>
                    <a:pt x="72" y="2"/>
                  </a:cubicBezTo>
                  <a:cubicBezTo>
                    <a:pt x="73" y="2"/>
                    <a:pt x="74" y="0"/>
                    <a:pt x="7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2"/>
            <p:cNvSpPr>
              <a:spLocks/>
            </p:cNvSpPr>
            <p:nvPr userDrawn="1"/>
          </p:nvSpPr>
          <p:spPr bwMode="auto">
            <a:xfrm>
              <a:off x="4667" y="252"/>
              <a:ext cx="38" cy="74"/>
            </a:xfrm>
            <a:custGeom>
              <a:avLst/>
              <a:gdLst>
                <a:gd name="T0" fmla="*/ 153 w 207"/>
                <a:gd name="T1" fmla="*/ 274 h 401"/>
                <a:gd name="T2" fmla="*/ 57 w 207"/>
                <a:gd name="T3" fmla="*/ 401 h 401"/>
                <a:gd name="T4" fmla="*/ 51 w 207"/>
                <a:gd name="T5" fmla="*/ 291 h 401"/>
                <a:gd name="T6" fmla="*/ 0 w 207"/>
                <a:gd name="T7" fmla="*/ 69 h 401"/>
                <a:gd name="T8" fmla="*/ 1 w 207"/>
                <a:gd name="T9" fmla="*/ 40 h 401"/>
                <a:gd name="T10" fmla="*/ 92 w 207"/>
                <a:gd name="T11" fmla="*/ 263 h 401"/>
                <a:gd name="T12" fmla="*/ 83 w 207"/>
                <a:gd name="T13" fmla="*/ 322 h 401"/>
                <a:gd name="T14" fmla="*/ 85 w 207"/>
                <a:gd name="T15" fmla="*/ 324 h 401"/>
                <a:gd name="T16" fmla="*/ 88 w 207"/>
                <a:gd name="T17" fmla="*/ 320 h 401"/>
                <a:gd name="T18" fmla="*/ 123 w 207"/>
                <a:gd name="T19" fmla="*/ 189 h 401"/>
                <a:gd name="T20" fmla="*/ 168 w 207"/>
                <a:gd name="T21" fmla="*/ 0 h 401"/>
                <a:gd name="T22" fmla="*/ 153 w 207"/>
                <a:gd name="T23" fmla="*/ 27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401">
                  <a:moveTo>
                    <a:pt x="153" y="274"/>
                  </a:moveTo>
                  <a:cubicBezTo>
                    <a:pt x="122" y="317"/>
                    <a:pt x="85" y="357"/>
                    <a:pt x="57" y="401"/>
                  </a:cubicBezTo>
                  <a:cubicBezTo>
                    <a:pt x="61" y="367"/>
                    <a:pt x="65" y="324"/>
                    <a:pt x="51" y="291"/>
                  </a:cubicBezTo>
                  <a:cubicBezTo>
                    <a:pt x="27" y="220"/>
                    <a:pt x="7" y="147"/>
                    <a:pt x="0" y="69"/>
                  </a:cubicBezTo>
                  <a:cubicBezTo>
                    <a:pt x="1" y="40"/>
                    <a:pt x="1" y="40"/>
                    <a:pt x="1" y="40"/>
                  </a:cubicBezTo>
                  <a:cubicBezTo>
                    <a:pt x="19" y="119"/>
                    <a:pt x="97" y="174"/>
                    <a:pt x="92" y="263"/>
                  </a:cubicBezTo>
                  <a:cubicBezTo>
                    <a:pt x="94" y="285"/>
                    <a:pt x="87" y="303"/>
                    <a:pt x="83" y="322"/>
                  </a:cubicBezTo>
                  <a:cubicBezTo>
                    <a:pt x="85" y="324"/>
                    <a:pt x="85" y="324"/>
                    <a:pt x="85" y="324"/>
                  </a:cubicBezTo>
                  <a:cubicBezTo>
                    <a:pt x="88" y="320"/>
                    <a:pt x="88" y="320"/>
                    <a:pt x="88" y="320"/>
                  </a:cubicBezTo>
                  <a:cubicBezTo>
                    <a:pt x="100" y="276"/>
                    <a:pt x="105" y="230"/>
                    <a:pt x="123" y="189"/>
                  </a:cubicBezTo>
                  <a:cubicBezTo>
                    <a:pt x="149" y="130"/>
                    <a:pt x="181" y="71"/>
                    <a:pt x="168" y="0"/>
                  </a:cubicBezTo>
                  <a:cubicBezTo>
                    <a:pt x="207" y="84"/>
                    <a:pt x="195" y="196"/>
                    <a:pt x="153" y="2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3"/>
            <p:cNvSpPr>
              <a:spLocks/>
            </p:cNvSpPr>
            <p:nvPr userDrawn="1"/>
          </p:nvSpPr>
          <p:spPr bwMode="auto">
            <a:xfrm>
              <a:off x="4403" y="254"/>
              <a:ext cx="36" cy="73"/>
            </a:xfrm>
            <a:custGeom>
              <a:avLst/>
              <a:gdLst>
                <a:gd name="T0" fmla="*/ 91 w 199"/>
                <a:gd name="T1" fmla="*/ 234 h 399"/>
                <a:gd name="T2" fmla="*/ 113 w 199"/>
                <a:gd name="T3" fmla="*/ 322 h 399"/>
                <a:gd name="T4" fmla="*/ 116 w 199"/>
                <a:gd name="T5" fmla="*/ 321 h 399"/>
                <a:gd name="T6" fmla="*/ 173 w 199"/>
                <a:gd name="T7" fmla="*/ 95 h 399"/>
                <a:gd name="T8" fmla="*/ 194 w 199"/>
                <a:gd name="T9" fmla="*/ 37 h 399"/>
                <a:gd name="T10" fmla="*/ 184 w 199"/>
                <a:gd name="T11" fmla="*/ 157 h 399"/>
                <a:gd name="T12" fmla="*/ 144 w 199"/>
                <a:gd name="T13" fmla="*/ 303 h 399"/>
                <a:gd name="T14" fmla="*/ 142 w 199"/>
                <a:gd name="T15" fmla="*/ 399 h 399"/>
                <a:gd name="T16" fmla="*/ 138 w 199"/>
                <a:gd name="T17" fmla="*/ 395 h 399"/>
                <a:gd name="T18" fmla="*/ 25 w 199"/>
                <a:gd name="T19" fmla="*/ 228 h 399"/>
                <a:gd name="T20" fmla="*/ 10 w 199"/>
                <a:gd name="T21" fmla="*/ 63 h 399"/>
                <a:gd name="T22" fmla="*/ 28 w 199"/>
                <a:gd name="T23" fmla="*/ 0 h 399"/>
                <a:gd name="T24" fmla="*/ 91 w 199"/>
                <a:gd name="T25" fmla="*/ 234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9" h="399">
                  <a:moveTo>
                    <a:pt x="91" y="234"/>
                  </a:moveTo>
                  <a:cubicBezTo>
                    <a:pt x="100" y="263"/>
                    <a:pt x="102" y="295"/>
                    <a:pt x="113" y="322"/>
                  </a:cubicBezTo>
                  <a:cubicBezTo>
                    <a:pt x="115" y="323"/>
                    <a:pt x="115" y="322"/>
                    <a:pt x="116" y="321"/>
                  </a:cubicBezTo>
                  <a:cubicBezTo>
                    <a:pt x="86" y="237"/>
                    <a:pt x="129" y="160"/>
                    <a:pt x="173" y="95"/>
                  </a:cubicBezTo>
                  <a:cubicBezTo>
                    <a:pt x="183" y="77"/>
                    <a:pt x="189" y="57"/>
                    <a:pt x="194" y="37"/>
                  </a:cubicBezTo>
                  <a:cubicBezTo>
                    <a:pt x="199" y="75"/>
                    <a:pt x="189" y="118"/>
                    <a:pt x="184" y="157"/>
                  </a:cubicBezTo>
                  <a:cubicBezTo>
                    <a:pt x="173" y="207"/>
                    <a:pt x="158" y="255"/>
                    <a:pt x="144" y="303"/>
                  </a:cubicBezTo>
                  <a:cubicBezTo>
                    <a:pt x="135" y="333"/>
                    <a:pt x="138" y="367"/>
                    <a:pt x="142" y="399"/>
                  </a:cubicBezTo>
                  <a:cubicBezTo>
                    <a:pt x="138" y="395"/>
                    <a:pt x="138" y="395"/>
                    <a:pt x="138" y="395"/>
                  </a:cubicBezTo>
                  <a:cubicBezTo>
                    <a:pt x="106" y="337"/>
                    <a:pt x="44" y="292"/>
                    <a:pt x="25" y="228"/>
                  </a:cubicBezTo>
                  <a:cubicBezTo>
                    <a:pt x="10" y="177"/>
                    <a:pt x="0" y="118"/>
                    <a:pt x="10" y="63"/>
                  </a:cubicBezTo>
                  <a:cubicBezTo>
                    <a:pt x="15" y="41"/>
                    <a:pt x="19" y="19"/>
                    <a:pt x="28" y="0"/>
                  </a:cubicBezTo>
                  <a:cubicBezTo>
                    <a:pt x="10" y="90"/>
                    <a:pt x="71" y="155"/>
                    <a:pt x="91" y="2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4"/>
            <p:cNvSpPr>
              <a:spLocks/>
            </p:cNvSpPr>
            <p:nvPr userDrawn="1"/>
          </p:nvSpPr>
          <p:spPr bwMode="auto">
            <a:xfrm>
              <a:off x="4656" y="294"/>
              <a:ext cx="50" cy="67"/>
            </a:xfrm>
            <a:custGeom>
              <a:avLst/>
              <a:gdLst>
                <a:gd name="T0" fmla="*/ 96 w 272"/>
                <a:gd name="T1" fmla="*/ 184 h 366"/>
                <a:gd name="T2" fmla="*/ 61 w 272"/>
                <a:gd name="T3" fmla="*/ 289 h 366"/>
                <a:gd name="T4" fmla="*/ 64 w 272"/>
                <a:gd name="T5" fmla="*/ 289 h 366"/>
                <a:gd name="T6" fmla="*/ 146 w 272"/>
                <a:gd name="T7" fmla="*/ 179 h 366"/>
                <a:gd name="T8" fmla="*/ 255 w 272"/>
                <a:gd name="T9" fmla="*/ 13 h 366"/>
                <a:gd name="T10" fmla="*/ 115 w 272"/>
                <a:gd name="T11" fmla="*/ 288 h 366"/>
                <a:gd name="T12" fmla="*/ 0 w 272"/>
                <a:gd name="T13" fmla="*/ 366 h 366"/>
                <a:gd name="T14" fmla="*/ 0 w 272"/>
                <a:gd name="T15" fmla="*/ 362 h 366"/>
                <a:gd name="T16" fmla="*/ 64 w 272"/>
                <a:gd name="T17" fmla="*/ 34 h 366"/>
                <a:gd name="T18" fmla="*/ 77 w 272"/>
                <a:gd name="T19" fmla="*/ 0 h 366"/>
                <a:gd name="T20" fmla="*/ 96 w 272"/>
                <a:gd name="T21" fmla="*/ 184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2" h="366">
                  <a:moveTo>
                    <a:pt x="96" y="184"/>
                  </a:moveTo>
                  <a:cubicBezTo>
                    <a:pt x="94" y="223"/>
                    <a:pt x="81" y="258"/>
                    <a:pt x="61" y="289"/>
                  </a:cubicBezTo>
                  <a:cubicBezTo>
                    <a:pt x="64" y="289"/>
                    <a:pt x="64" y="289"/>
                    <a:pt x="64" y="289"/>
                  </a:cubicBezTo>
                  <a:cubicBezTo>
                    <a:pt x="92" y="253"/>
                    <a:pt x="114" y="214"/>
                    <a:pt x="146" y="179"/>
                  </a:cubicBezTo>
                  <a:cubicBezTo>
                    <a:pt x="197" y="130"/>
                    <a:pt x="248" y="80"/>
                    <a:pt x="255" y="13"/>
                  </a:cubicBezTo>
                  <a:cubicBezTo>
                    <a:pt x="272" y="126"/>
                    <a:pt x="208" y="224"/>
                    <a:pt x="115" y="288"/>
                  </a:cubicBezTo>
                  <a:cubicBezTo>
                    <a:pt x="76" y="313"/>
                    <a:pt x="37" y="337"/>
                    <a:pt x="0" y="366"/>
                  </a:cubicBezTo>
                  <a:cubicBezTo>
                    <a:pt x="0" y="362"/>
                    <a:pt x="0" y="362"/>
                    <a:pt x="0" y="362"/>
                  </a:cubicBezTo>
                  <a:cubicBezTo>
                    <a:pt x="57" y="268"/>
                    <a:pt x="29" y="138"/>
                    <a:pt x="64" y="34"/>
                  </a:cubicBezTo>
                  <a:cubicBezTo>
                    <a:pt x="77" y="0"/>
                    <a:pt x="77" y="0"/>
                    <a:pt x="77" y="0"/>
                  </a:cubicBezTo>
                  <a:cubicBezTo>
                    <a:pt x="70" y="64"/>
                    <a:pt x="98" y="119"/>
                    <a:pt x="96" y="1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5"/>
            <p:cNvSpPr>
              <a:spLocks/>
            </p:cNvSpPr>
            <p:nvPr userDrawn="1"/>
          </p:nvSpPr>
          <p:spPr bwMode="auto">
            <a:xfrm>
              <a:off x="4404" y="296"/>
              <a:ext cx="47" cy="66"/>
            </a:xfrm>
            <a:custGeom>
              <a:avLst/>
              <a:gdLst>
                <a:gd name="T0" fmla="*/ 233 w 260"/>
                <a:gd name="T1" fmla="*/ 302 h 363"/>
                <a:gd name="T2" fmla="*/ 260 w 260"/>
                <a:gd name="T3" fmla="*/ 363 h 363"/>
                <a:gd name="T4" fmla="*/ 18 w 260"/>
                <a:gd name="T5" fmla="*/ 141 h 363"/>
                <a:gd name="T6" fmla="*/ 3 w 260"/>
                <a:gd name="T7" fmla="*/ 15 h 363"/>
                <a:gd name="T8" fmla="*/ 161 w 260"/>
                <a:gd name="T9" fmla="*/ 241 h 363"/>
                <a:gd name="T10" fmla="*/ 197 w 260"/>
                <a:gd name="T11" fmla="*/ 289 h 363"/>
                <a:gd name="T12" fmla="*/ 182 w 260"/>
                <a:gd name="T13" fmla="*/ 259 h 363"/>
                <a:gd name="T14" fmla="*/ 163 w 260"/>
                <a:gd name="T15" fmla="*/ 146 h 363"/>
                <a:gd name="T16" fmla="*/ 180 w 260"/>
                <a:gd name="T17" fmla="*/ 0 h 363"/>
                <a:gd name="T18" fmla="*/ 233 w 260"/>
                <a:gd name="T19" fmla="*/ 302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0" h="363">
                  <a:moveTo>
                    <a:pt x="233" y="302"/>
                  </a:moveTo>
                  <a:cubicBezTo>
                    <a:pt x="239" y="323"/>
                    <a:pt x="252" y="343"/>
                    <a:pt x="260" y="363"/>
                  </a:cubicBezTo>
                  <a:cubicBezTo>
                    <a:pt x="174" y="304"/>
                    <a:pt x="56" y="248"/>
                    <a:pt x="18" y="141"/>
                  </a:cubicBezTo>
                  <a:cubicBezTo>
                    <a:pt x="1" y="103"/>
                    <a:pt x="0" y="57"/>
                    <a:pt x="3" y="15"/>
                  </a:cubicBezTo>
                  <a:cubicBezTo>
                    <a:pt x="10" y="111"/>
                    <a:pt x="113" y="161"/>
                    <a:pt x="161" y="241"/>
                  </a:cubicBezTo>
                  <a:cubicBezTo>
                    <a:pt x="172" y="257"/>
                    <a:pt x="182" y="275"/>
                    <a:pt x="197" y="289"/>
                  </a:cubicBezTo>
                  <a:cubicBezTo>
                    <a:pt x="195" y="279"/>
                    <a:pt x="185" y="270"/>
                    <a:pt x="182" y="259"/>
                  </a:cubicBezTo>
                  <a:cubicBezTo>
                    <a:pt x="165" y="226"/>
                    <a:pt x="159" y="186"/>
                    <a:pt x="163" y="146"/>
                  </a:cubicBezTo>
                  <a:cubicBezTo>
                    <a:pt x="168" y="97"/>
                    <a:pt x="188" y="52"/>
                    <a:pt x="180" y="0"/>
                  </a:cubicBezTo>
                  <a:cubicBezTo>
                    <a:pt x="223" y="91"/>
                    <a:pt x="210" y="204"/>
                    <a:pt x="233"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auto">
            <a:xfrm>
              <a:off x="4627" y="324"/>
              <a:ext cx="66" cy="61"/>
            </a:xfrm>
            <a:custGeom>
              <a:avLst/>
              <a:gdLst>
                <a:gd name="T0" fmla="*/ 127 w 363"/>
                <a:gd name="T1" fmla="*/ 219 h 333"/>
                <a:gd name="T2" fmla="*/ 68 w 363"/>
                <a:gd name="T3" fmla="*/ 290 h 333"/>
                <a:gd name="T4" fmla="*/ 89 w 363"/>
                <a:gd name="T5" fmla="*/ 278 h 333"/>
                <a:gd name="T6" fmla="*/ 300 w 363"/>
                <a:gd name="T7" fmla="*/ 148 h 333"/>
                <a:gd name="T8" fmla="*/ 363 w 363"/>
                <a:gd name="T9" fmla="*/ 68 h 333"/>
                <a:gd name="T10" fmla="*/ 152 w 363"/>
                <a:gd name="T11" fmla="*/ 299 h 333"/>
                <a:gd name="T12" fmla="*/ 0 w 363"/>
                <a:gd name="T13" fmla="*/ 333 h 333"/>
                <a:gd name="T14" fmla="*/ 132 w 363"/>
                <a:gd name="T15" fmla="*/ 71 h 333"/>
                <a:gd name="T16" fmla="*/ 184 w 363"/>
                <a:gd name="T17" fmla="*/ 0 h 333"/>
                <a:gd name="T18" fmla="*/ 127 w 363"/>
                <a:gd name="T19" fmla="*/ 219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3" h="333">
                  <a:moveTo>
                    <a:pt x="127" y="219"/>
                  </a:moveTo>
                  <a:cubicBezTo>
                    <a:pt x="112" y="244"/>
                    <a:pt x="91" y="269"/>
                    <a:pt x="68" y="290"/>
                  </a:cubicBezTo>
                  <a:cubicBezTo>
                    <a:pt x="76" y="289"/>
                    <a:pt x="82" y="283"/>
                    <a:pt x="89" y="278"/>
                  </a:cubicBezTo>
                  <a:cubicBezTo>
                    <a:pt x="151" y="216"/>
                    <a:pt x="233" y="199"/>
                    <a:pt x="300" y="148"/>
                  </a:cubicBezTo>
                  <a:cubicBezTo>
                    <a:pt x="327" y="127"/>
                    <a:pt x="351" y="99"/>
                    <a:pt x="363" y="68"/>
                  </a:cubicBezTo>
                  <a:cubicBezTo>
                    <a:pt x="350" y="171"/>
                    <a:pt x="248" y="268"/>
                    <a:pt x="152" y="299"/>
                  </a:cubicBezTo>
                  <a:cubicBezTo>
                    <a:pt x="102" y="312"/>
                    <a:pt x="48" y="316"/>
                    <a:pt x="0" y="333"/>
                  </a:cubicBezTo>
                  <a:cubicBezTo>
                    <a:pt x="82" y="262"/>
                    <a:pt x="77" y="153"/>
                    <a:pt x="132" y="71"/>
                  </a:cubicBezTo>
                  <a:cubicBezTo>
                    <a:pt x="150" y="47"/>
                    <a:pt x="164" y="22"/>
                    <a:pt x="184" y="0"/>
                  </a:cubicBezTo>
                  <a:cubicBezTo>
                    <a:pt x="151" y="67"/>
                    <a:pt x="166" y="154"/>
                    <a:pt x="127" y="2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17"/>
            <p:cNvSpPr>
              <a:spLocks/>
            </p:cNvSpPr>
            <p:nvPr userDrawn="1"/>
          </p:nvSpPr>
          <p:spPr bwMode="auto">
            <a:xfrm>
              <a:off x="4414" y="326"/>
              <a:ext cx="66" cy="60"/>
            </a:xfrm>
            <a:custGeom>
              <a:avLst/>
              <a:gdLst>
                <a:gd name="T0" fmla="*/ 259 w 366"/>
                <a:gd name="T1" fmla="*/ 123 h 328"/>
                <a:gd name="T2" fmla="*/ 366 w 366"/>
                <a:gd name="T3" fmla="*/ 328 h 328"/>
                <a:gd name="T4" fmla="*/ 145 w 366"/>
                <a:gd name="T5" fmla="*/ 267 h 328"/>
                <a:gd name="T6" fmla="*/ 0 w 366"/>
                <a:gd name="T7" fmla="*/ 71 h 328"/>
                <a:gd name="T8" fmla="*/ 249 w 366"/>
                <a:gd name="T9" fmla="*/ 255 h 328"/>
                <a:gd name="T10" fmla="*/ 297 w 366"/>
                <a:gd name="T11" fmla="*/ 288 h 328"/>
                <a:gd name="T12" fmla="*/ 297 w 366"/>
                <a:gd name="T13" fmla="*/ 287 h 328"/>
                <a:gd name="T14" fmla="*/ 244 w 366"/>
                <a:gd name="T15" fmla="*/ 229 h 328"/>
                <a:gd name="T16" fmla="*/ 178 w 366"/>
                <a:gd name="T17" fmla="*/ 0 h 328"/>
                <a:gd name="T18" fmla="*/ 259 w 366"/>
                <a:gd name="T19" fmla="*/ 123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6" h="328">
                  <a:moveTo>
                    <a:pt x="259" y="123"/>
                  </a:moveTo>
                  <a:cubicBezTo>
                    <a:pt x="288" y="194"/>
                    <a:pt x="299" y="275"/>
                    <a:pt x="366" y="328"/>
                  </a:cubicBezTo>
                  <a:cubicBezTo>
                    <a:pt x="294" y="305"/>
                    <a:pt x="209" y="311"/>
                    <a:pt x="145" y="267"/>
                  </a:cubicBezTo>
                  <a:cubicBezTo>
                    <a:pt x="75" y="224"/>
                    <a:pt x="13" y="151"/>
                    <a:pt x="0" y="71"/>
                  </a:cubicBezTo>
                  <a:cubicBezTo>
                    <a:pt x="48" y="180"/>
                    <a:pt x="168" y="189"/>
                    <a:pt x="249" y="255"/>
                  </a:cubicBezTo>
                  <a:cubicBezTo>
                    <a:pt x="264" y="268"/>
                    <a:pt x="280" y="280"/>
                    <a:pt x="297" y="288"/>
                  </a:cubicBezTo>
                  <a:cubicBezTo>
                    <a:pt x="297" y="287"/>
                    <a:pt x="297" y="287"/>
                    <a:pt x="297" y="287"/>
                  </a:cubicBezTo>
                  <a:cubicBezTo>
                    <a:pt x="279" y="270"/>
                    <a:pt x="257" y="251"/>
                    <a:pt x="244" y="229"/>
                  </a:cubicBezTo>
                  <a:cubicBezTo>
                    <a:pt x="197" y="163"/>
                    <a:pt x="214" y="71"/>
                    <a:pt x="178" y="0"/>
                  </a:cubicBezTo>
                  <a:cubicBezTo>
                    <a:pt x="210" y="39"/>
                    <a:pt x="240" y="79"/>
                    <a:pt x="25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18"/>
            <p:cNvSpPr>
              <a:spLocks/>
            </p:cNvSpPr>
            <p:nvPr userDrawn="1"/>
          </p:nvSpPr>
          <p:spPr bwMode="auto">
            <a:xfrm>
              <a:off x="4588" y="356"/>
              <a:ext cx="83" cy="48"/>
            </a:xfrm>
            <a:custGeom>
              <a:avLst/>
              <a:gdLst>
                <a:gd name="T0" fmla="*/ 162 w 451"/>
                <a:gd name="T1" fmla="*/ 170 h 261"/>
                <a:gd name="T2" fmla="*/ 104 w 451"/>
                <a:gd name="T3" fmla="*/ 192 h 261"/>
                <a:gd name="T4" fmla="*/ 179 w 451"/>
                <a:gd name="T5" fmla="*/ 181 h 261"/>
                <a:gd name="T6" fmla="*/ 451 w 451"/>
                <a:gd name="T7" fmla="*/ 100 h 261"/>
                <a:gd name="T8" fmla="*/ 307 w 451"/>
                <a:gd name="T9" fmla="*/ 224 h 261"/>
                <a:gd name="T10" fmla="*/ 18 w 451"/>
                <a:gd name="T11" fmla="*/ 201 h 261"/>
                <a:gd name="T12" fmla="*/ 0 w 451"/>
                <a:gd name="T13" fmla="*/ 198 h 261"/>
                <a:gd name="T14" fmla="*/ 0 w 451"/>
                <a:gd name="T15" fmla="*/ 198 h 261"/>
                <a:gd name="T16" fmla="*/ 124 w 451"/>
                <a:gd name="T17" fmla="*/ 142 h 261"/>
                <a:gd name="T18" fmla="*/ 281 w 451"/>
                <a:gd name="T19" fmla="*/ 0 h 261"/>
                <a:gd name="T20" fmla="*/ 162 w 451"/>
                <a:gd name="T21" fmla="*/ 17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1" h="261">
                  <a:moveTo>
                    <a:pt x="162" y="170"/>
                  </a:moveTo>
                  <a:cubicBezTo>
                    <a:pt x="144" y="181"/>
                    <a:pt x="122" y="183"/>
                    <a:pt x="104" y="192"/>
                  </a:cubicBezTo>
                  <a:cubicBezTo>
                    <a:pt x="130" y="193"/>
                    <a:pt x="153" y="183"/>
                    <a:pt x="179" y="181"/>
                  </a:cubicBezTo>
                  <a:cubicBezTo>
                    <a:pt x="275" y="166"/>
                    <a:pt x="385" y="181"/>
                    <a:pt x="451" y="100"/>
                  </a:cubicBezTo>
                  <a:cubicBezTo>
                    <a:pt x="427" y="157"/>
                    <a:pt x="364" y="204"/>
                    <a:pt x="307" y="224"/>
                  </a:cubicBezTo>
                  <a:cubicBezTo>
                    <a:pt x="210" y="261"/>
                    <a:pt x="111" y="216"/>
                    <a:pt x="18" y="201"/>
                  </a:cubicBezTo>
                  <a:cubicBezTo>
                    <a:pt x="0" y="198"/>
                    <a:pt x="0" y="198"/>
                    <a:pt x="0" y="198"/>
                  </a:cubicBezTo>
                  <a:cubicBezTo>
                    <a:pt x="0" y="198"/>
                    <a:pt x="0" y="198"/>
                    <a:pt x="0" y="198"/>
                  </a:cubicBezTo>
                  <a:cubicBezTo>
                    <a:pt x="44" y="188"/>
                    <a:pt x="88" y="174"/>
                    <a:pt x="124" y="142"/>
                  </a:cubicBezTo>
                  <a:cubicBezTo>
                    <a:pt x="176" y="92"/>
                    <a:pt x="223" y="40"/>
                    <a:pt x="281" y="0"/>
                  </a:cubicBezTo>
                  <a:cubicBezTo>
                    <a:pt x="238" y="55"/>
                    <a:pt x="233" y="134"/>
                    <a:pt x="162" y="1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9"/>
            <p:cNvSpPr>
              <a:spLocks/>
            </p:cNvSpPr>
            <p:nvPr userDrawn="1"/>
          </p:nvSpPr>
          <p:spPr bwMode="auto">
            <a:xfrm>
              <a:off x="4436" y="357"/>
              <a:ext cx="83" cy="47"/>
            </a:xfrm>
            <a:custGeom>
              <a:avLst/>
              <a:gdLst>
                <a:gd name="T0" fmla="*/ 325 w 454"/>
                <a:gd name="T1" fmla="*/ 135 h 253"/>
                <a:gd name="T2" fmla="*/ 454 w 454"/>
                <a:gd name="T3" fmla="*/ 193 h 253"/>
                <a:gd name="T4" fmla="*/ 416 w 454"/>
                <a:gd name="T5" fmla="*/ 199 h 253"/>
                <a:gd name="T6" fmla="*/ 148 w 454"/>
                <a:gd name="T7" fmla="*/ 223 h 253"/>
                <a:gd name="T8" fmla="*/ 0 w 454"/>
                <a:gd name="T9" fmla="*/ 101 h 253"/>
                <a:gd name="T10" fmla="*/ 307 w 454"/>
                <a:gd name="T11" fmla="*/ 183 h 253"/>
                <a:gd name="T12" fmla="*/ 350 w 454"/>
                <a:gd name="T13" fmla="*/ 188 h 253"/>
                <a:gd name="T14" fmla="*/ 307 w 454"/>
                <a:gd name="T15" fmla="*/ 174 h 253"/>
                <a:gd name="T16" fmla="*/ 171 w 454"/>
                <a:gd name="T17" fmla="*/ 0 h 253"/>
                <a:gd name="T18" fmla="*/ 325 w 454"/>
                <a:gd name="T19" fmla="*/ 13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4" h="253">
                  <a:moveTo>
                    <a:pt x="325" y="135"/>
                  </a:moveTo>
                  <a:cubicBezTo>
                    <a:pt x="363" y="168"/>
                    <a:pt x="407" y="183"/>
                    <a:pt x="454" y="193"/>
                  </a:cubicBezTo>
                  <a:cubicBezTo>
                    <a:pt x="443" y="197"/>
                    <a:pt x="428" y="195"/>
                    <a:pt x="416" y="199"/>
                  </a:cubicBezTo>
                  <a:cubicBezTo>
                    <a:pt x="331" y="220"/>
                    <a:pt x="238" y="253"/>
                    <a:pt x="148" y="223"/>
                  </a:cubicBezTo>
                  <a:cubicBezTo>
                    <a:pt x="90" y="205"/>
                    <a:pt x="30" y="159"/>
                    <a:pt x="0" y="101"/>
                  </a:cubicBezTo>
                  <a:cubicBezTo>
                    <a:pt x="78" y="189"/>
                    <a:pt x="204" y="160"/>
                    <a:pt x="307" y="183"/>
                  </a:cubicBezTo>
                  <a:cubicBezTo>
                    <a:pt x="321" y="185"/>
                    <a:pt x="334" y="191"/>
                    <a:pt x="350" y="188"/>
                  </a:cubicBezTo>
                  <a:cubicBezTo>
                    <a:pt x="338" y="180"/>
                    <a:pt x="320" y="181"/>
                    <a:pt x="307" y="174"/>
                  </a:cubicBezTo>
                  <a:cubicBezTo>
                    <a:pt x="227" y="146"/>
                    <a:pt x="215" y="59"/>
                    <a:pt x="171" y="0"/>
                  </a:cubicBezTo>
                  <a:cubicBezTo>
                    <a:pt x="227" y="37"/>
                    <a:pt x="274" y="87"/>
                    <a:pt x="325" y="1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0"/>
            <p:cNvSpPr>
              <a:spLocks/>
            </p:cNvSpPr>
            <p:nvPr userDrawn="1"/>
          </p:nvSpPr>
          <p:spPr bwMode="auto">
            <a:xfrm>
              <a:off x="4461" y="389"/>
              <a:ext cx="185" cy="37"/>
            </a:xfrm>
            <a:custGeom>
              <a:avLst/>
              <a:gdLst>
                <a:gd name="T0" fmla="*/ 819 w 1016"/>
                <a:gd name="T1" fmla="*/ 80 h 202"/>
                <a:gd name="T2" fmla="*/ 1016 w 1016"/>
                <a:gd name="T3" fmla="*/ 59 h 202"/>
                <a:gd name="T4" fmla="*/ 912 w 1016"/>
                <a:gd name="T5" fmla="*/ 132 h 202"/>
                <a:gd name="T6" fmla="*/ 667 w 1016"/>
                <a:gd name="T7" fmla="*/ 79 h 202"/>
                <a:gd name="T8" fmla="*/ 579 w 1016"/>
                <a:gd name="T9" fmla="*/ 39 h 202"/>
                <a:gd name="T10" fmla="*/ 543 w 1016"/>
                <a:gd name="T11" fmla="*/ 42 h 202"/>
                <a:gd name="T12" fmla="*/ 726 w 1016"/>
                <a:gd name="T13" fmla="*/ 169 h 202"/>
                <a:gd name="T14" fmla="*/ 693 w 1016"/>
                <a:gd name="T15" fmla="*/ 199 h 202"/>
                <a:gd name="T16" fmla="*/ 512 w 1016"/>
                <a:gd name="T17" fmla="*/ 53 h 202"/>
                <a:gd name="T18" fmla="*/ 475 w 1016"/>
                <a:gd name="T19" fmla="*/ 68 h 202"/>
                <a:gd name="T20" fmla="*/ 326 w 1016"/>
                <a:gd name="T21" fmla="*/ 202 h 202"/>
                <a:gd name="T22" fmla="*/ 291 w 1016"/>
                <a:gd name="T23" fmla="*/ 173 h 202"/>
                <a:gd name="T24" fmla="*/ 475 w 1016"/>
                <a:gd name="T25" fmla="*/ 41 h 202"/>
                <a:gd name="T26" fmla="*/ 316 w 1016"/>
                <a:gd name="T27" fmla="*/ 104 h 202"/>
                <a:gd name="T28" fmla="*/ 102 w 1016"/>
                <a:gd name="T29" fmla="*/ 136 h 202"/>
                <a:gd name="T30" fmla="*/ 0 w 1016"/>
                <a:gd name="T31" fmla="*/ 66 h 202"/>
                <a:gd name="T32" fmla="*/ 202 w 1016"/>
                <a:gd name="T33" fmla="*/ 83 h 202"/>
                <a:gd name="T34" fmla="*/ 477 w 1016"/>
                <a:gd name="T35" fmla="*/ 22 h 202"/>
                <a:gd name="T36" fmla="*/ 524 w 1016"/>
                <a:gd name="T37" fmla="*/ 25 h 202"/>
                <a:gd name="T38" fmla="*/ 751 w 1016"/>
                <a:gd name="T39" fmla="*/ 53 h 202"/>
                <a:gd name="T40" fmla="*/ 819 w 1016"/>
                <a:gd name="T41" fmla="*/ 8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6" h="202">
                  <a:moveTo>
                    <a:pt x="819" y="80"/>
                  </a:moveTo>
                  <a:cubicBezTo>
                    <a:pt x="882" y="104"/>
                    <a:pt x="963" y="97"/>
                    <a:pt x="1016" y="59"/>
                  </a:cubicBezTo>
                  <a:cubicBezTo>
                    <a:pt x="989" y="93"/>
                    <a:pt x="951" y="118"/>
                    <a:pt x="912" y="132"/>
                  </a:cubicBezTo>
                  <a:cubicBezTo>
                    <a:pt x="825" y="164"/>
                    <a:pt x="734" y="130"/>
                    <a:pt x="667" y="79"/>
                  </a:cubicBezTo>
                  <a:cubicBezTo>
                    <a:pt x="639" y="61"/>
                    <a:pt x="615" y="36"/>
                    <a:pt x="579" y="39"/>
                  </a:cubicBezTo>
                  <a:cubicBezTo>
                    <a:pt x="566" y="38"/>
                    <a:pt x="554" y="39"/>
                    <a:pt x="543" y="42"/>
                  </a:cubicBezTo>
                  <a:cubicBezTo>
                    <a:pt x="609" y="73"/>
                    <a:pt x="670" y="115"/>
                    <a:pt x="726" y="169"/>
                  </a:cubicBezTo>
                  <a:cubicBezTo>
                    <a:pt x="717" y="180"/>
                    <a:pt x="705" y="190"/>
                    <a:pt x="693" y="199"/>
                  </a:cubicBezTo>
                  <a:cubicBezTo>
                    <a:pt x="639" y="141"/>
                    <a:pt x="579" y="85"/>
                    <a:pt x="512" y="53"/>
                  </a:cubicBezTo>
                  <a:cubicBezTo>
                    <a:pt x="499" y="54"/>
                    <a:pt x="487" y="62"/>
                    <a:pt x="475" y="68"/>
                  </a:cubicBezTo>
                  <a:cubicBezTo>
                    <a:pt x="420" y="103"/>
                    <a:pt x="366" y="147"/>
                    <a:pt x="326" y="202"/>
                  </a:cubicBezTo>
                  <a:cubicBezTo>
                    <a:pt x="291" y="173"/>
                    <a:pt x="291" y="173"/>
                    <a:pt x="291" y="173"/>
                  </a:cubicBezTo>
                  <a:cubicBezTo>
                    <a:pt x="347" y="117"/>
                    <a:pt x="408" y="73"/>
                    <a:pt x="475" y="41"/>
                  </a:cubicBezTo>
                  <a:cubicBezTo>
                    <a:pt x="409" y="21"/>
                    <a:pt x="366" y="76"/>
                    <a:pt x="316" y="104"/>
                  </a:cubicBezTo>
                  <a:cubicBezTo>
                    <a:pt x="257" y="145"/>
                    <a:pt x="173" y="164"/>
                    <a:pt x="102" y="136"/>
                  </a:cubicBezTo>
                  <a:cubicBezTo>
                    <a:pt x="64" y="121"/>
                    <a:pt x="28" y="100"/>
                    <a:pt x="0" y="66"/>
                  </a:cubicBezTo>
                  <a:cubicBezTo>
                    <a:pt x="56" y="104"/>
                    <a:pt x="139" y="108"/>
                    <a:pt x="202" y="83"/>
                  </a:cubicBezTo>
                  <a:cubicBezTo>
                    <a:pt x="287" y="46"/>
                    <a:pt x="375" y="0"/>
                    <a:pt x="477" y="22"/>
                  </a:cubicBezTo>
                  <a:cubicBezTo>
                    <a:pt x="493" y="22"/>
                    <a:pt x="509" y="38"/>
                    <a:pt x="524" y="25"/>
                  </a:cubicBezTo>
                  <a:cubicBezTo>
                    <a:pt x="600" y="5"/>
                    <a:pt x="686" y="19"/>
                    <a:pt x="751" y="53"/>
                  </a:cubicBezTo>
                  <a:lnTo>
                    <a:pt x="819"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9482116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Lst>
  <p:transition>
    <p:randomBar/>
  </p:transition>
  <p:hf sldNum="0" hdr="0" ftr="0" dt="0"/>
  <p:txStyles>
    <p:title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p:titleStyle>
    <p:bodyStyle>
      <a:lvl1pPr marL="180975" indent="-180975" algn="l" rtl="0" eaLnBrk="1" fontAlgn="base" hangingPunct="1">
        <a:lnSpc>
          <a:spcPct val="120000"/>
        </a:lnSpc>
        <a:spcBef>
          <a:spcPct val="35000"/>
        </a:spcBef>
        <a:spcAft>
          <a:spcPct val="0"/>
        </a:spcAft>
        <a:buClr>
          <a:schemeClr val="tx1"/>
        </a:buClr>
        <a:buChar char="•"/>
        <a:defRPr>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sz="1500">
          <a:solidFill>
            <a:schemeClr val="tx1"/>
          </a:solidFill>
          <a:latin typeface="+mn-lt"/>
        </a:defRPr>
      </a:lvl2pPr>
      <a:lvl3pPr marL="904875" indent="-188913" algn="l" rtl="0" eaLnBrk="1" fontAlgn="base" hangingPunct="1">
        <a:spcBef>
          <a:spcPct val="35000"/>
        </a:spcBef>
        <a:spcAft>
          <a:spcPct val="0"/>
        </a:spcAft>
        <a:buClr>
          <a:schemeClr val="tx1"/>
        </a:buClr>
        <a:buFont typeface="Arial" charset="0"/>
        <a:buChar char="–"/>
        <a:defRPr sz="1300">
          <a:solidFill>
            <a:schemeClr val="tx1"/>
          </a:solidFill>
          <a:latin typeface="+mn-lt"/>
        </a:defRPr>
      </a:lvl3pPr>
      <a:lvl4pPr marL="1628775" indent="-228600" algn="l" rtl="0" eaLnBrk="1" fontAlgn="base" hangingPunct="1">
        <a:spcBef>
          <a:spcPct val="20000"/>
        </a:spcBef>
        <a:spcAft>
          <a:spcPct val="0"/>
        </a:spcAft>
        <a:buChar char="–"/>
        <a:defRPr sz="2000">
          <a:solidFill>
            <a:schemeClr val="bg1"/>
          </a:solidFill>
          <a:latin typeface="Verdana" pitchFamily="34" charset="0"/>
        </a:defRPr>
      </a:lvl4pPr>
      <a:lvl5pPr marL="2057400" indent="-228600" algn="l" rtl="0" eaLnBrk="1" fontAlgn="base" hangingPunct="1">
        <a:spcBef>
          <a:spcPct val="20000"/>
        </a:spcBef>
        <a:spcAft>
          <a:spcPct val="0"/>
        </a:spcAft>
        <a:buChar char="»"/>
        <a:defRPr sz="2000">
          <a:solidFill>
            <a:schemeClr val="bg1"/>
          </a:solidFill>
          <a:latin typeface="Verdana" pitchFamily="34" charset="0"/>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B95D8-DFF0-4CE6-A570-ED4E5632C3DB}" type="datetimeFigureOut">
              <a:rPr lang="en-GB" smtClean="0"/>
              <a:t>22/06/2023</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04396-5E37-4197-9BC5-AD5696760624}" type="slidenum">
              <a:rPr lang="en-GB" smtClean="0"/>
              <a:t>‹#›</a:t>
            </a:fld>
            <a:endParaRPr lang="en-GB"/>
          </a:p>
        </p:txBody>
      </p:sp>
    </p:spTree>
    <p:extLst>
      <p:ext uri="{BB962C8B-B14F-4D97-AF65-F5344CB8AC3E}">
        <p14:creationId xmlns:p14="http://schemas.microsoft.com/office/powerpoint/2010/main" val="253853027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8.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8.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8.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8.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8.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1.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9" name="Google Shape;61;p10">
            <a:extLst>
              <a:ext uri="{FF2B5EF4-FFF2-40B4-BE49-F238E27FC236}">
                <a16:creationId xmlns:a16="http://schemas.microsoft.com/office/drawing/2014/main" id="{DAC57824-C31C-4397-8A8C-4973898B70A6}"/>
              </a:ext>
            </a:extLst>
          </p:cNvPr>
          <p:cNvSpPr txBox="1">
            <a:spLocks noGrp="1"/>
          </p:cNvSpPr>
          <p:nvPr>
            <p:ph type="body" idx="1"/>
          </p:nvPr>
        </p:nvSpPr>
        <p:spPr>
          <a:xfrm>
            <a:off x="359833" y="1710053"/>
            <a:ext cx="8424333" cy="1198340"/>
          </a:xfrm>
          <a:prstGeom prst="rect">
            <a:avLst/>
          </a:prstGeom>
          <a:noFill/>
          <a:ln>
            <a:noFill/>
          </a:ln>
        </p:spPr>
        <p:txBody>
          <a:bodyPr spcFirstLastPara="1" vert="horz" wrap="square" lIns="62178" tIns="31081" rIns="62178" bIns="31081" rtlCol="0" anchor="t" anchorCtr="0">
            <a:noAutofit/>
          </a:bodyPr>
          <a:lstStyle/>
          <a:p>
            <a:endParaRPr lang="en-US"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Kiosk IMPACT</a:t>
            </a:r>
          </a:p>
          <a:p>
            <a:r>
              <a:rPr lang="en-US" sz="2800" dirty="0" err="1">
                <a:latin typeface="Arial" panose="020B0604020202020204" pitchFamily="34" charset="0"/>
                <a:cs typeface="Arial" panose="020B0604020202020204" pitchFamily="34" charset="0"/>
              </a:rPr>
              <a:t>L’Utilisation</a:t>
            </a:r>
            <a:r>
              <a:rPr lang="en-US" sz="2800" dirty="0">
                <a:latin typeface="Arial" panose="020B0604020202020204" pitchFamily="34" charset="0"/>
                <a:cs typeface="Arial" panose="020B0604020202020204" pitchFamily="34" charset="0"/>
              </a:rPr>
              <a:t> des </a:t>
            </a:r>
            <a:r>
              <a:rPr lang="en-US" sz="2800" dirty="0" err="1">
                <a:latin typeface="Arial" panose="020B0604020202020204" pitchFamily="34" charset="0"/>
                <a:cs typeface="Arial" panose="020B0604020202020204" pitchFamily="34" charset="0"/>
              </a:rPr>
              <a:t>Indicateurs</a:t>
            </a:r>
            <a:endParaRPr lang="en-US" sz="2800" dirty="0">
              <a:latin typeface="Arial" panose="020B0604020202020204" pitchFamily="34" charset="0"/>
              <a:cs typeface="Arial" panose="020B0604020202020204" pitchFamily="34" charset="0"/>
            </a:endParaRPr>
          </a:p>
        </p:txBody>
      </p:sp>
      <p:sp>
        <p:nvSpPr>
          <p:cNvPr id="10" name="Google Shape;62;p10">
            <a:extLst>
              <a:ext uri="{FF2B5EF4-FFF2-40B4-BE49-F238E27FC236}">
                <a16:creationId xmlns:a16="http://schemas.microsoft.com/office/drawing/2014/main" id="{8FF2863F-7D2D-451C-A06A-D242C77887AB}"/>
              </a:ext>
            </a:extLst>
          </p:cNvPr>
          <p:cNvSpPr txBox="1">
            <a:spLocks noGrp="1"/>
          </p:cNvSpPr>
          <p:nvPr>
            <p:ph type="body" idx="2"/>
          </p:nvPr>
        </p:nvSpPr>
        <p:spPr>
          <a:xfrm>
            <a:off x="2294769" y="4189209"/>
            <a:ext cx="4554461" cy="958738"/>
          </a:xfrm>
          <a:prstGeom prst="rect">
            <a:avLst/>
          </a:prstGeom>
          <a:noFill/>
          <a:ln>
            <a:noFill/>
          </a:ln>
        </p:spPr>
        <p:txBody>
          <a:bodyPr spcFirstLastPara="1" vert="horz" wrap="square" lIns="62178" tIns="31081" rIns="62178" bIns="31081" rtlCol="0" anchor="t" anchorCtr="0">
            <a:noAutofit/>
          </a:bodyPr>
          <a:lstStyle/>
          <a:p>
            <a:pPr marL="0" indent="0"/>
            <a:r>
              <a:rPr lang="en-US" sz="1500" dirty="0">
                <a:latin typeface="Arial" panose="020B0604020202020204" pitchFamily="34" charset="0"/>
                <a:cs typeface="Arial" panose="020B0604020202020204" pitchFamily="34" charset="0"/>
              </a:rPr>
              <a:t>David Goetghebuer</a:t>
            </a:r>
          </a:p>
          <a:p>
            <a:pPr marL="0" indent="0"/>
            <a:r>
              <a:rPr lang="en-US" sz="1500" dirty="0">
                <a:latin typeface="Arial" panose="020B0604020202020204" pitchFamily="34" charset="0"/>
                <a:cs typeface="Arial" panose="020B0604020202020204" pitchFamily="34" charset="0"/>
              </a:rPr>
              <a:t>(OCHA/APMB/MATS)</a:t>
            </a:r>
            <a:endParaRPr sz="1500" dirty="0">
              <a:latin typeface="Arial" panose="020B0604020202020204" pitchFamily="34" charset="0"/>
              <a:cs typeface="Arial" panose="020B0604020202020204" pitchFamily="34" charset="0"/>
            </a:endParaRPr>
          </a:p>
        </p:txBody>
      </p:sp>
      <p:sp>
        <p:nvSpPr>
          <p:cNvPr id="6" name="Google Shape;61;p10">
            <a:extLst>
              <a:ext uri="{FF2B5EF4-FFF2-40B4-BE49-F238E27FC236}">
                <a16:creationId xmlns:a16="http://schemas.microsoft.com/office/drawing/2014/main" id="{0D5AE164-5C07-4A8D-8967-577FA18F46A1}"/>
              </a:ext>
            </a:extLst>
          </p:cNvPr>
          <p:cNvSpPr txBox="1">
            <a:spLocks/>
          </p:cNvSpPr>
          <p:nvPr/>
        </p:nvSpPr>
        <p:spPr>
          <a:xfrm>
            <a:off x="198967" y="5147947"/>
            <a:ext cx="8424333" cy="1553398"/>
          </a:xfrm>
          <a:prstGeom prst="rect">
            <a:avLst/>
          </a:prstGeom>
          <a:noFill/>
          <a:ln>
            <a:noFill/>
          </a:ln>
        </p:spPr>
        <p:txBody>
          <a:bodyPr spcFirstLastPara="1" vert="horz" wrap="square" lIns="62178" tIns="31081" rIns="62178" bIns="31081" rtlCol="0" anchor="t" anchorCtr="0">
            <a:noAutofit/>
          </a:bodyPr>
          <a:lstStyle>
            <a:lvl1pPr marL="310942" marR="0" lvl="0" indent="-155471" algn="ctr" defTabSz="685800" rtl="0" eaLnBrk="1" latinLnBrk="0" hangingPunct="1">
              <a:lnSpc>
                <a:spcPct val="90000"/>
              </a:lnSpc>
              <a:spcBef>
                <a:spcPts val="0"/>
              </a:spcBef>
              <a:spcAft>
                <a:spcPts val="0"/>
              </a:spcAft>
              <a:buSzPts val="1400"/>
              <a:buFont typeface="Arial" panose="020B0604020202020204" pitchFamily="34" charset="0"/>
              <a:buNone/>
              <a:defRPr sz="2720" b="1" i="0" u="none" strike="noStrike" kern="1200" cap="none">
                <a:solidFill>
                  <a:schemeClr val="lt1"/>
                </a:solidFill>
                <a:latin typeface="Roboto Slab"/>
                <a:ea typeface="Roboto Slab"/>
                <a:cs typeface="Roboto Slab"/>
                <a:sym typeface="Roboto Slab"/>
              </a:defRPr>
            </a:lvl1pPr>
            <a:lvl2pPr marL="621884" marR="0" lvl="1" indent="-155471" algn="l" defTabSz="685800" rtl="0" eaLnBrk="1" latinLnBrk="0" hangingPunct="1">
              <a:lnSpc>
                <a:spcPct val="90000"/>
              </a:lnSpc>
              <a:spcBef>
                <a:spcPts val="0"/>
              </a:spcBef>
              <a:spcAft>
                <a:spcPts val="0"/>
              </a:spcAft>
              <a:buSzPts val="1400"/>
              <a:buFont typeface="Arial" panose="020B0604020202020204" pitchFamily="34" charset="0"/>
              <a:buNone/>
              <a:defRPr sz="3673" b="0" i="0" u="none" strike="noStrike" kern="1200" cap="none">
                <a:solidFill>
                  <a:schemeClr val="tx1"/>
                </a:solidFill>
                <a:latin typeface="Roboto Slab"/>
                <a:ea typeface="Roboto Slab"/>
                <a:cs typeface="Roboto Slab"/>
                <a:sym typeface="Roboto Slab"/>
              </a:defRPr>
            </a:lvl2pPr>
            <a:lvl3pPr marL="932825" marR="0" lvl="2" indent="-155471" algn="l" defTabSz="685800" rtl="0" eaLnBrk="1" latinLnBrk="0" hangingPunct="1">
              <a:lnSpc>
                <a:spcPct val="90000"/>
              </a:lnSpc>
              <a:spcBef>
                <a:spcPts val="0"/>
              </a:spcBef>
              <a:spcAft>
                <a:spcPts val="0"/>
              </a:spcAft>
              <a:buSzPts val="1400"/>
              <a:buFont typeface="Arial" panose="020B0604020202020204" pitchFamily="34" charset="0"/>
              <a:buNone/>
              <a:defRPr sz="3673" b="0" i="0" u="none" strike="noStrike" kern="1200" cap="none">
                <a:solidFill>
                  <a:schemeClr val="tx1"/>
                </a:solidFill>
                <a:latin typeface="Roboto Slab"/>
                <a:ea typeface="Roboto Slab"/>
                <a:cs typeface="Roboto Slab"/>
                <a:sym typeface="Roboto Slab"/>
              </a:defRPr>
            </a:lvl3pPr>
            <a:lvl4pPr marL="1243767" marR="0" lvl="3" indent="-155471" algn="l" defTabSz="685800" rtl="0" eaLnBrk="1" latinLnBrk="0" hangingPunct="1">
              <a:lnSpc>
                <a:spcPct val="90000"/>
              </a:lnSpc>
              <a:spcBef>
                <a:spcPts val="0"/>
              </a:spcBef>
              <a:spcAft>
                <a:spcPts val="0"/>
              </a:spcAft>
              <a:buSzPts val="1400"/>
              <a:buFont typeface="Arial" panose="020B0604020202020204" pitchFamily="34" charset="0"/>
              <a:buNone/>
              <a:defRPr sz="3673" b="0" i="0" u="none" strike="noStrike" kern="1200" cap="none">
                <a:solidFill>
                  <a:schemeClr val="tx1"/>
                </a:solidFill>
                <a:latin typeface="Roboto Slab"/>
                <a:ea typeface="Roboto Slab"/>
                <a:cs typeface="Roboto Slab"/>
                <a:sym typeface="Roboto Slab"/>
              </a:defRPr>
            </a:lvl4pPr>
            <a:lvl5pPr marL="1554709" marR="0" lvl="4" indent="-155471" algn="l" defTabSz="685800" rtl="0" eaLnBrk="1" latinLnBrk="0" hangingPunct="1">
              <a:lnSpc>
                <a:spcPct val="90000"/>
              </a:lnSpc>
              <a:spcBef>
                <a:spcPts val="0"/>
              </a:spcBef>
              <a:spcAft>
                <a:spcPts val="0"/>
              </a:spcAft>
              <a:buSzPts val="1400"/>
              <a:buFont typeface="Arial" panose="020B0604020202020204" pitchFamily="34" charset="0"/>
              <a:buNone/>
              <a:defRPr sz="3673" b="0" i="0" u="none" strike="noStrike" kern="1200" cap="none">
                <a:solidFill>
                  <a:schemeClr val="tx1"/>
                </a:solidFill>
                <a:latin typeface="Roboto Slab"/>
                <a:ea typeface="Roboto Slab"/>
                <a:cs typeface="Roboto Slab"/>
                <a:sym typeface="Roboto Slab"/>
              </a:defRPr>
            </a:lvl5pPr>
            <a:lvl6pPr marL="1865651" marR="0" lvl="5" indent="-155471" algn="l" defTabSz="685800" rtl="0" eaLnBrk="1" latinLnBrk="0" hangingPunct="1">
              <a:lnSpc>
                <a:spcPct val="90000"/>
              </a:lnSpc>
              <a:spcBef>
                <a:spcPts val="0"/>
              </a:spcBef>
              <a:spcAft>
                <a:spcPts val="0"/>
              </a:spcAft>
              <a:buSzPts val="1400"/>
              <a:buFont typeface="Arial" panose="020B0604020202020204" pitchFamily="34" charset="0"/>
              <a:buNone/>
              <a:defRPr sz="1224" b="0" i="0" u="none" strike="noStrike" kern="1200" cap="none">
                <a:solidFill>
                  <a:schemeClr val="tx1"/>
                </a:solidFill>
                <a:latin typeface="Calibri"/>
                <a:ea typeface="Calibri"/>
                <a:cs typeface="Calibri"/>
                <a:sym typeface="Calibri"/>
              </a:defRPr>
            </a:lvl6pPr>
            <a:lvl7pPr marL="2176592" marR="0" lvl="6" indent="-155471" algn="l" defTabSz="685800" rtl="0" eaLnBrk="1" latinLnBrk="0" hangingPunct="1">
              <a:lnSpc>
                <a:spcPct val="90000"/>
              </a:lnSpc>
              <a:spcBef>
                <a:spcPts val="0"/>
              </a:spcBef>
              <a:spcAft>
                <a:spcPts val="0"/>
              </a:spcAft>
              <a:buSzPts val="1400"/>
              <a:buFont typeface="Arial" panose="020B0604020202020204" pitchFamily="34" charset="0"/>
              <a:buNone/>
              <a:defRPr sz="1224" b="0" i="0" u="none" strike="noStrike" kern="1200" cap="none">
                <a:solidFill>
                  <a:schemeClr val="tx1"/>
                </a:solidFill>
                <a:latin typeface="Calibri"/>
                <a:ea typeface="Calibri"/>
                <a:cs typeface="Calibri"/>
                <a:sym typeface="Calibri"/>
              </a:defRPr>
            </a:lvl7pPr>
            <a:lvl8pPr marL="2487534" marR="0" lvl="7" indent="-155471" algn="l" defTabSz="685800" rtl="0" eaLnBrk="1" latinLnBrk="0" hangingPunct="1">
              <a:lnSpc>
                <a:spcPct val="90000"/>
              </a:lnSpc>
              <a:spcBef>
                <a:spcPts val="0"/>
              </a:spcBef>
              <a:spcAft>
                <a:spcPts val="0"/>
              </a:spcAft>
              <a:buSzPts val="1400"/>
              <a:buFont typeface="Arial" panose="020B0604020202020204" pitchFamily="34" charset="0"/>
              <a:buNone/>
              <a:defRPr sz="1224" b="0" i="0" u="none" strike="noStrike" kern="1200" cap="none">
                <a:solidFill>
                  <a:schemeClr val="tx1"/>
                </a:solidFill>
                <a:latin typeface="Calibri"/>
                <a:ea typeface="Calibri"/>
                <a:cs typeface="Calibri"/>
                <a:sym typeface="Calibri"/>
              </a:defRPr>
            </a:lvl8pPr>
            <a:lvl9pPr marL="2798476" marR="0" lvl="8" indent="-155471" algn="l" defTabSz="685800" rtl="0" eaLnBrk="1" latinLnBrk="0" hangingPunct="1">
              <a:lnSpc>
                <a:spcPct val="90000"/>
              </a:lnSpc>
              <a:spcBef>
                <a:spcPts val="0"/>
              </a:spcBef>
              <a:spcAft>
                <a:spcPts val="0"/>
              </a:spcAft>
              <a:buSzPts val="1400"/>
              <a:buFont typeface="Arial" panose="020B0604020202020204" pitchFamily="34" charset="0"/>
              <a:buNone/>
              <a:defRPr sz="1224" b="0" i="0" u="none" strike="noStrike" kern="1200" cap="none">
                <a:solidFill>
                  <a:schemeClr val="tx1"/>
                </a:solidFill>
                <a:latin typeface="Calibri"/>
                <a:ea typeface="Calibri"/>
                <a:cs typeface="Calibri"/>
                <a:sym typeface="Calibri"/>
              </a:defRPr>
            </a:lvl9pPr>
          </a:lstStyle>
          <a:p>
            <a:pPr marL="310515" marR="0" lvl="0" indent="-154940" algn="l" defTabSz="685800" rtl="0" eaLnBrk="1" fontAlgn="auto" latinLnBrk="0" hangingPunct="1">
              <a:lnSpc>
                <a:spcPct val="90000"/>
              </a:lnSpc>
              <a:spcBef>
                <a:spcPts val="0"/>
              </a:spcBef>
              <a:spcAft>
                <a:spcPts val="0"/>
              </a:spcAft>
              <a:buClrTx/>
              <a:buSzPts val="1400"/>
              <a:buFont typeface="Arial" panose="020B0604020202020204" pitchFamily="34" charset="0"/>
              <a:buNone/>
              <a:tabLst/>
              <a:defRPr/>
            </a:pPr>
            <a:endParaRPr kumimoji="0" lang="en-US" sz="2400" b="0" i="1" u="none" strike="noStrike" kern="1200" cap="none" spc="0" normalizeH="0" baseline="0" noProof="0" dirty="0">
              <a:ln>
                <a:noFill/>
              </a:ln>
              <a:solidFill>
                <a:prstClr val="black"/>
              </a:solidFill>
              <a:effectLst/>
              <a:uLnTx/>
              <a:uFillTx/>
              <a:latin typeface="Roboto Slab"/>
              <a:sym typeface="Roboto Slab"/>
            </a:endParaRPr>
          </a:p>
        </p:txBody>
      </p:sp>
      <p:sp>
        <p:nvSpPr>
          <p:cNvPr id="7" name="Google Shape;62;p10">
            <a:extLst>
              <a:ext uri="{FF2B5EF4-FFF2-40B4-BE49-F238E27FC236}">
                <a16:creationId xmlns:a16="http://schemas.microsoft.com/office/drawing/2014/main" id="{6A1E2FD3-1DF1-4058-9761-2C5B5D4D4F6A}"/>
              </a:ext>
            </a:extLst>
          </p:cNvPr>
          <p:cNvSpPr txBox="1">
            <a:spLocks/>
          </p:cNvSpPr>
          <p:nvPr/>
        </p:nvSpPr>
        <p:spPr>
          <a:xfrm>
            <a:off x="198967" y="270682"/>
            <a:ext cx="3483685" cy="532642"/>
          </a:xfrm>
          <a:prstGeom prst="rect">
            <a:avLst/>
          </a:prstGeom>
          <a:noFill/>
          <a:ln>
            <a:noFill/>
          </a:ln>
        </p:spPr>
        <p:txBody>
          <a:bodyPr spcFirstLastPara="1" vert="horz" wrap="square" lIns="62178" tIns="31081" rIns="62178" bIns="31081"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lumMod val="95000"/>
                  </a:prstClr>
                </a:solidFill>
                <a:effectLst/>
                <a:uLnTx/>
                <a:uFillTx/>
                <a:latin typeface="Arial" panose="020B0604020202020204" pitchFamily="34" charset="0"/>
                <a:ea typeface="+mn-ea"/>
                <a:cs typeface="Arial" panose="020B0604020202020204" pitchFamily="34" charset="0"/>
              </a:rPr>
              <a:t>DOCUMENT INTERNE OCHA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lumMod val="95000"/>
                  </a:prstClr>
                </a:solidFill>
                <a:effectLst/>
                <a:uLnTx/>
                <a:uFillTx/>
                <a:latin typeface="Arial" panose="020B0604020202020204" pitchFamily="34" charset="0"/>
                <a:ea typeface="+mn-ea"/>
                <a:cs typeface="Arial" panose="020B0604020202020204" pitchFamily="34" charset="0"/>
              </a:rPr>
              <a:t>Version </a:t>
            </a:r>
            <a:r>
              <a:rPr lang="en-US" b="1" dirty="0">
                <a:solidFill>
                  <a:prstClr val="white">
                    <a:lumMod val="95000"/>
                  </a:prstClr>
                </a:solidFill>
                <a:latin typeface="Arial" panose="020B0604020202020204" pitchFamily="34" charset="0"/>
                <a:cs typeface="Arial" panose="020B0604020202020204" pitchFamily="34" charset="0"/>
              </a:rPr>
              <a:t>19</a:t>
            </a:r>
            <a:r>
              <a:rPr kumimoji="0" lang="en-US" sz="1800" b="1" i="0" u="none" strike="noStrike" kern="1200" cap="none" spc="0" normalizeH="0" baseline="0" noProof="0" dirty="0">
                <a:ln>
                  <a:noFill/>
                </a:ln>
                <a:solidFill>
                  <a:prstClr val="white">
                    <a:lumMod val="95000"/>
                  </a:prstClr>
                </a:solidFill>
                <a:effectLst/>
                <a:uLnTx/>
                <a:uFillTx/>
                <a:latin typeface="Arial" panose="020B0604020202020204" pitchFamily="34" charset="0"/>
                <a:ea typeface="+mn-ea"/>
                <a:cs typeface="Arial" panose="020B0604020202020204" pitchFamily="34" charset="0"/>
              </a:rPr>
              <a:t>/05/2023</a:t>
            </a:r>
          </a:p>
        </p:txBody>
      </p:sp>
      <p:sp>
        <p:nvSpPr>
          <p:cNvPr id="8" name="Rectangle 7">
            <a:extLst>
              <a:ext uri="{FF2B5EF4-FFF2-40B4-BE49-F238E27FC236}">
                <a16:creationId xmlns:a16="http://schemas.microsoft.com/office/drawing/2014/main" id="{A2234BA1-FE86-425B-93C3-3C547F0F9CE1}"/>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14100313"/>
      </p:ext>
    </p:extLst>
  </p:cSld>
  <p:clrMapOvr>
    <a:masterClrMapping/>
  </p:clrMapOvr>
  <p:transition>
    <p:randomBa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0FC889E8-0495-48D2-B380-A63AC80CA6F6}"/>
              </a:ext>
            </a:extLst>
          </p:cNvPr>
          <p:cNvSpPr txBox="1"/>
          <p:nvPr/>
        </p:nvSpPr>
        <p:spPr>
          <a:xfrm>
            <a:off x="4157180" y="2704259"/>
            <a:ext cx="4119364" cy="1200329"/>
          </a:xfrm>
          <a:prstGeom prst="rect">
            <a:avLst/>
          </a:prstGeom>
          <a:noFill/>
          <a:ln w="952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FF0000"/>
                </a:solidFill>
                <a:effectLst/>
                <a:uLnTx/>
                <a:uFillTx/>
                <a:latin typeface="Arial"/>
                <a:ea typeface="+mn-ea"/>
                <a:cs typeface="+mn-cs"/>
              </a:rPr>
              <a:t>janvier</a:t>
            </a:r>
            <a:r>
              <a:rPr kumimoji="0" lang="en-US" sz="1800" b="0" i="0" u="none" strike="noStrike" kern="1200" cap="none" spc="0" normalizeH="0" baseline="0" noProof="0" dirty="0">
                <a:ln>
                  <a:noFill/>
                </a:ln>
                <a:solidFill>
                  <a:srgbClr val="FF0000"/>
                </a:solidFill>
                <a:effectLst/>
                <a:uLnTx/>
                <a:uFillTx/>
                <a:latin typeface="Arial"/>
                <a:ea typeface="+mn-ea"/>
                <a:cs typeface="+mn-cs"/>
              </a:rPr>
              <a:t> : 3.000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FF0000"/>
                </a:solidFill>
                <a:effectLst/>
                <a:uLnTx/>
                <a:uFillTx/>
                <a:latin typeface="Arial"/>
                <a:ea typeface="+mn-ea"/>
                <a:cs typeface="+mn-cs"/>
              </a:rPr>
              <a:t>février</a:t>
            </a:r>
            <a:r>
              <a:rPr kumimoji="0" lang="en-US" sz="1800" b="0" i="0" u="none" strike="noStrike" kern="1200" cap="none" spc="0" normalizeH="0" baseline="0" noProof="0" dirty="0">
                <a:ln>
                  <a:noFill/>
                </a:ln>
                <a:solidFill>
                  <a:srgbClr val="FF0000"/>
                </a:solidFill>
                <a:effectLst/>
                <a:uLnTx/>
                <a:uFillTx/>
                <a:latin typeface="Arial"/>
                <a:ea typeface="+mn-ea"/>
                <a:cs typeface="+mn-cs"/>
              </a:rPr>
              <a:t> : 2.500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Arial"/>
                <a:ea typeface="+mn-ea"/>
                <a:cs typeface="+mn-cs"/>
              </a:rPr>
              <a:t>mars : 3.500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Total </a:t>
            </a:r>
            <a:r>
              <a:rPr kumimoji="0" lang="en-US" sz="1800" b="0" i="0" u="none" strike="noStrike" kern="0" cap="none" spc="0" normalizeH="0" baseline="0" noProof="0" dirty="0" err="1">
                <a:ln>
                  <a:noFill/>
                </a:ln>
                <a:solidFill>
                  <a:prstClr val="black"/>
                </a:solidFill>
                <a:effectLst/>
                <a:uLnTx/>
                <a:uFillTx/>
                <a:latin typeface="Arial"/>
                <a:ea typeface="+mn-ea"/>
                <a:cs typeface="+mn-cs"/>
              </a:rPr>
              <a:t>bénéficiaires</a:t>
            </a:r>
            <a:r>
              <a:rPr kumimoji="0" lang="en-US" sz="1800" b="0" i="0" u="none" strike="noStrike" kern="0" cap="none" spc="0" normalizeH="0" baseline="0" noProof="0" dirty="0">
                <a:ln>
                  <a:noFill/>
                </a:ln>
                <a:solidFill>
                  <a:prstClr val="black"/>
                </a:solidFill>
                <a:effectLst/>
                <a:uLnTx/>
                <a:uFillTx/>
                <a:latin typeface="Arial"/>
                <a:ea typeface="+mn-ea"/>
                <a:cs typeface="+mn-cs"/>
              </a:rPr>
              <a:t> </a:t>
            </a:r>
            <a:r>
              <a:rPr kumimoji="0" lang="en-US" sz="1800" b="0" i="0" u="none" strike="noStrike" kern="1200" cap="none" spc="0" normalizeH="0" baseline="0" noProof="0" dirty="0" err="1">
                <a:ln>
                  <a:noFill/>
                </a:ln>
                <a:solidFill>
                  <a:prstClr val="black"/>
                </a:solidFill>
                <a:effectLst/>
                <a:uLnTx/>
                <a:uFillTx/>
                <a:latin typeface="Arial"/>
                <a:ea typeface="+mn-ea"/>
                <a:cs typeface="+mn-cs"/>
              </a:rPr>
              <a:t>janvier</a:t>
            </a:r>
            <a:r>
              <a:rPr kumimoji="0" lang="en-US" sz="1800" b="0" i="0" u="none" strike="noStrike" kern="1200" cap="none" spc="0" normalizeH="0" baseline="0" noProof="0" dirty="0">
                <a:ln>
                  <a:noFill/>
                </a:ln>
                <a:solidFill>
                  <a:prstClr val="black"/>
                </a:solidFill>
                <a:effectLst/>
                <a:uLnTx/>
                <a:uFillTx/>
                <a:latin typeface="Arial"/>
                <a:ea typeface="+mn-ea"/>
                <a:cs typeface="+mn-cs"/>
              </a:rPr>
              <a:t> – mars ?</a:t>
            </a:r>
          </a:p>
        </p:txBody>
      </p:sp>
      <p:sp>
        <p:nvSpPr>
          <p:cNvPr id="32" name="Oval 31"/>
          <p:cNvSpPr/>
          <p:nvPr/>
        </p:nvSpPr>
        <p:spPr>
          <a:xfrm>
            <a:off x="2028832" y="1963886"/>
            <a:ext cx="877162" cy="828203"/>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algn="ctr"/>
            <a:endParaRPr lang="en-GB" sz="1400" kern="0" dirty="0">
              <a:solidFill>
                <a:prstClr val="white"/>
              </a:solidFill>
              <a:latin typeface="Calibri"/>
            </a:endParaRPr>
          </a:p>
        </p:txBody>
      </p:sp>
      <p:sp>
        <p:nvSpPr>
          <p:cNvPr id="33" name="Oval 32"/>
          <p:cNvSpPr/>
          <p:nvPr/>
        </p:nvSpPr>
        <p:spPr>
          <a:xfrm>
            <a:off x="2303426" y="2120308"/>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61" name="Title 1"/>
          <p:cNvSpPr txBox="1">
            <a:spLocks/>
          </p:cNvSpPr>
          <p:nvPr/>
        </p:nvSpPr>
        <p:spPr>
          <a:xfrm>
            <a:off x="970921" y="2136677"/>
            <a:ext cx="1093745" cy="482619"/>
          </a:xfrm>
          <a:prstGeom prst="rect">
            <a:avLst/>
          </a:prstGeom>
          <a:noFill/>
          <a:ln w="25400">
            <a:noFill/>
            <a:prstDash val="lgDash"/>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Arial"/>
                <a:ea typeface="+mj-ea"/>
                <a:cs typeface="+mj-cs"/>
              </a:rPr>
              <a:t>janvier</a:t>
            </a:r>
            <a:endParaRPr kumimoji="0" lang="en-US" sz="1800" b="0" i="0" u="none" strike="noStrike" kern="1200" cap="none" spc="0" normalizeH="0" baseline="0" noProof="0" dirty="0">
              <a:ln>
                <a:noFill/>
              </a:ln>
              <a:solidFill>
                <a:prstClr val="black"/>
              </a:solidFill>
              <a:effectLst/>
              <a:uLnTx/>
              <a:uFillTx/>
              <a:latin typeface="Arial"/>
              <a:ea typeface="+mj-ea"/>
              <a:cs typeface="+mj-cs"/>
            </a:endParaRPr>
          </a:p>
        </p:txBody>
      </p:sp>
      <p:sp>
        <p:nvSpPr>
          <p:cNvPr id="62" name="Title 1"/>
          <p:cNvSpPr txBox="1">
            <a:spLocks/>
          </p:cNvSpPr>
          <p:nvPr/>
        </p:nvSpPr>
        <p:spPr>
          <a:xfrm>
            <a:off x="867456" y="3014726"/>
            <a:ext cx="1188547" cy="482619"/>
          </a:xfrm>
          <a:prstGeom prst="rect">
            <a:avLst/>
          </a:prstGeom>
          <a:noFill/>
          <a:ln w="25400">
            <a:noFill/>
            <a:prstDash val="lgDash"/>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Arial"/>
                <a:ea typeface="+mj-ea"/>
                <a:cs typeface="+mj-cs"/>
              </a:rPr>
              <a:t>février</a:t>
            </a:r>
            <a:endParaRPr kumimoji="0" lang="en-US" sz="1800" b="0" i="0" u="none" strike="noStrike" kern="1200" cap="none" spc="0" normalizeH="0" baseline="0" noProof="0" dirty="0">
              <a:ln>
                <a:noFill/>
              </a:ln>
              <a:solidFill>
                <a:prstClr val="black"/>
              </a:solidFill>
              <a:effectLst/>
              <a:uLnTx/>
              <a:uFillTx/>
              <a:latin typeface="Arial"/>
              <a:ea typeface="+mj-ea"/>
              <a:cs typeface="+mj-cs"/>
            </a:endParaRPr>
          </a:p>
        </p:txBody>
      </p:sp>
      <p:sp>
        <p:nvSpPr>
          <p:cNvPr id="63" name="Title 1"/>
          <p:cNvSpPr txBox="1">
            <a:spLocks/>
          </p:cNvSpPr>
          <p:nvPr/>
        </p:nvSpPr>
        <p:spPr>
          <a:xfrm>
            <a:off x="962258" y="3887676"/>
            <a:ext cx="1093745" cy="482619"/>
          </a:xfrm>
          <a:prstGeom prst="rect">
            <a:avLst/>
          </a:prstGeom>
          <a:noFill/>
          <a:ln w="25400">
            <a:noFill/>
            <a:prstDash val="lgDash"/>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mj-ea"/>
                <a:cs typeface="+mj-cs"/>
              </a:rPr>
              <a:t>mars</a:t>
            </a:r>
          </a:p>
        </p:txBody>
      </p:sp>
      <p:sp>
        <p:nvSpPr>
          <p:cNvPr id="66" name="Oval 65"/>
          <p:cNvSpPr/>
          <p:nvPr/>
        </p:nvSpPr>
        <p:spPr>
          <a:xfrm>
            <a:off x="2455826" y="2272708"/>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67" name="Oval 66"/>
          <p:cNvSpPr/>
          <p:nvPr/>
        </p:nvSpPr>
        <p:spPr>
          <a:xfrm>
            <a:off x="2608226" y="2425108"/>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68" name="Oval 67"/>
          <p:cNvSpPr/>
          <p:nvPr/>
        </p:nvSpPr>
        <p:spPr>
          <a:xfrm>
            <a:off x="2720474" y="2470827"/>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69" name="Oval 68"/>
          <p:cNvSpPr/>
          <p:nvPr/>
        </p:nvSpPr>
        <p:spPr>
          <a:xfrm>
            <a:off x="2273922" y="2470827"/>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0" name="Oval 69"/>
          <p:cNvSpPr/>
          <p:nvPr/>
        </p:nvSpPr>
        <p:spPr>
          <a:xfrm>
            <a:off x="2635442" y="2226989"/>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1" name="Oval 70"/>
          <p:cNvSpPr/>
          <p:nvPr/>
        </p:nvSpPr>
        <p:spPr>
          <a:xfrm>
            <a:off x="2476487" y="2600367"/>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2" name="Oval 71"/>
          <p:cNvSpPr/>
          <p:nvPr/>
        </p:nvSpPr>
        <p:spPr>
          <a:xfrm>
            <a:off x="2201238" y="2318427"/>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3" name="Oval 72"/>
          <p:cNvSpPr/>
          <p:nvPr/>
        </p:nvSpPr>
        <p:spPr>
          <a:xfrm>
            <a:off x="2435028" y="240864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4" name="Oval 73"/>
          <p:cNvSpPr/>
          <p:nvPr/>
        </p:nvSpPr>
        <p:spPr>
          <a:xfrm>
            <a:off x="2587428" y="256104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5" name="Oval 74"/>
          <p:cNvSpPr/>
          <p:nvPr/>
        </p:nvSpPr>
        <p:spPr>
          <a:xfrm>
            <a:off x="2464532" y="2131128"/>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6" name="Oval 75"/>
          <p:cNvSpPr/>
          <p:nvPr/>
        </p:nvSpPr>
        <p:spPr>
          <a:xfrm>
            <a:off x="2354832" y="2351606"/>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7" name="Oval 76"/>
          <p:cNvSpPr/>
          <p:nvPr/>
        </p:nvSpPr>
        <p:spPr>
          <a:xfrm>
            <a:off x="2219004" y="2612782"/>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8" name="Oval 77"/>
          <p:cNvSpPr/>
          <p:nvPr/>
        </p:nvSpPr>
        <p:spPr>
          <a:xfrm>
            <a:off x="2507232" y="2504006"/>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9" name="Oval 78"/>
          <p:cNvSpPr/>
          <p:nvPr/>
        </p:nvSpPr>
        <p:spPr>
          <a:xfrm>
            <a:off x="1996447" y="2850193"/>
            <a:ext cx="877162" cy="828203"/>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algn="ctr"/>
            <a:endParaRPr lang="en-GB" sz="1400" kern="0" dirty="0">
              <a:solidFill>
                <a:prstClr val="white"/>
              </a:solidFill>
              <a:latin typeface="Calibri"/>
            </a:endParaRPr>
          </a:p>
        </p:txBody>
      </p:sp>
      <p:sp>
        <p:nvSpPr>
          <p:cNvPr id="80" name="Oval 79"/>
          <p:cNvSpPr/>
          <p:nvPr/>
        </p:nvSpPr>
        <p:spPr>
          <a:xfrm>
            <a:off x="2271041" y="300661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82" name="Oval 81"/>
          <p:cNvSpPr/>
          <p:nvPr/>
        </p:nvSpPr>
        <p:spPr>
          <a:xfrm>
            <a:off x="2575841" y="331141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83" name="Oval 82"/>
          <p:cNvSpPr/>
          <p:nvPr/>
        </p:nvSpPr>
        <p:spPr>
          <a:xfrm>
            <a:off x="2688089" y="3357134"/>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85" name="Oval 84"/>
          <p:cNvSpPr/>
          <p:nvPr/>
        </p:nvSpPr>
        <p:spPr>
          <a:xfrm>
            <a:off x="2603057" y="3113296"/>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86" name="Oval 85"/>
          <p:cNvSpPr/>
          <p:nvPr/>
        </p:nvSpPr>
        <p:spPr>
          <a:xfrm>
            <a:off x="2444102" y="3486674"/>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87" name="Oval 86"/>
          <p:cNvSpPr/>
          <p:nvPr/>
        </p:nvSpPr>
        <p:spPr>
          <a:xfrm>
            <a:off x="2168853" y="3204734"/>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0" name="Oval 89"/>
          <p:cNvSpPr/>
          <p:nvPr/>
        </p:nvSpPr>
        <p:spPr>
          <a:xfrm>
            <a:off x="2432147" y="301743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1" name="Oval 90"/>
          <p:cNvSpPr/>
          <p:nvPr/>
        </p:nvSpPr>
        <p:spPr>
          <a:xfrm>
            <a:off x="2322447" y="3237913"/>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2" name="Oval 91"/>
          <p:cNvSpPr/>
          <p:nvPr/>
        </p:nvSpPr>
        <p:spPr>
          <a:xfrm>
            <a:off x="2186619" y="3499089"/>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3" name="Oval 92"/>
          <p:cNvSpPr/>
          <p:nvPr/>
        </p:nvSpPr>
        <p:spPr>
          <a:xfrm>
            <a:off x="2474847" y="3390313"/>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4" name="Oval 93"/>
          <p:cNvSpPr/>
          <p:nvPr/>
        </p:nvSpPr>
        <p:spPr>
          <a:xfrm>
            <a:off x="1976151" y="3757394"/>
            <a:ext cx="877162" cy="828203"/>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algn="ctr"/>
            <a:endParaRPr lang="en-GB" sz="1400" kern="0" dirty="0">
              <a:solidFill>
                <a:prstClr val="white"/>
              </a:solidFill>
              <a:latin typeface="Calibri"/>
            </a:endParaRPr>
          </a:p>
        </p:txBody>
      </p:sp>
      <p:sp>
        <p:nvSpPr>
          <p:cNvPr id="95" name="Oval 94"/>
          <p:cNvSpPr/>
          <p:nvPr/>
        </p:nvSpPr>
        <p:spPr>
          <a:xfrm>
            <a:off x="2250745" y="3913816"/>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6" name="Oval 95"/>
          <p:cNvSpPr/>
          <p:nvPr/>
        </p:nvSpPr>
        <p:spPr>
          <a:xfrm>
            <a:off x="2403145" y="4066216"/>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7" name="Oval 96"/>
          <p:cNvSpPr/>
          <p:nvPr/>
        </p:nvSpPr>
        <p:spPr>
          <a:xfrm>
            <a:off x="2555545" y="4218616"/>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8" name="Oval 97"/>
          <p:cNvSpPr/>
          <p:nvPr/>
        </p:nvSpPr>
        <p:spPr>
          <a:xfrm>
            <a:off x="2667793" y="426433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9" name="Oval 98"/>
          <p:cNvSpPr/>
          <p:nvPr/>
        </p:nvSpPr>
        <p:spPr>
          <a:xfrm>
            <a:off x="2221241" y="426433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0" name="Oval 99"/>
          <p:cNvSpPr/>
          <p:nvPr/>
        </p:nvSpPr>
        <p:spPr>
          <a:xfrm>
            <a:off x="2582761" y="4020497"/>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1" name="Oval 100"/>
          <p:cNvSpPr/>
          <p:nvPr/>
        </p:nvSpPr>
        <p:spPr>
          <a:xfrm>
            <a:off x="2423806" y="439387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2" name="Oval 101"/>
          <p:cNvSpPr/>
          <p:nvPr/>
        </p:nvSpPr>
        <p:spPr>
          <a:xfrm>
            <a:off x="2148557" y="411193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3" name="Oval 102"/>
          <p:cNvSpPr/>
          <p:nvPr/>
        </p:nvSpPr>
        <p:spPr>
          <a:xfrm>
            <a:off x="2382347" y="4202153"/>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4" name="Oval 103"/>
          <p:cNvSpPr/>
          <p:nvPr/>
        </p:nvSpPr>
        <p:spPr>
          <a:xfrm>
            <a:off x="2534747" y="4354553"/>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5" name="Oval 104"/>
          <p:cNvSpPr/>
          <p:nvPr/>
        </p:nvSpPr>
        <p:spPr>
          <a:xfrm>
            <a:off x="2411851" y="3924636"/>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6" name="Oval 105"/>
          <p:cNvSpPr/>
          <p:nvPr/>
        </p:nvSpPr>
        <p:spPr>
          <a:xfrm>
            <a:off x="2302151" y="4145114"/>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7" name="Oval 106"/>
          <p:cNvSpPr/>
          <p:nvPr/>
        </p:nvSpPr>
        <p:spPr>
          <a:xfrm>
            <a:off x="2166323" y="4406290"/>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8" name="Oval 107"/>
          <p:cNvSpPr/>
          <p:nvPr/>
        </p:nvSpPr>
        <p:spPr>
          <a:xfrm>
            <a:off x="2454551" y="4297514"/>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9" name="Oval 108"/>
          <p:cNvSpPr/>
          <p:nvPr/>
        </p:nvSpPr>
        <p:spPr>
          <a:xfrm>
            <a:off x="2352843" y="3845638"/>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0" name="Oval 109"/>
          <p:cNvSpPr/>
          <p:nvPr/>
        </p:nvSpPr>
        <p:spPr>
          <a:xfrm>
            <a:off x="2134435" y="3975969"/>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1" name="Oval 110"/>
          <p:cNvSpPr/>
          <p:nvPr/>
        </p:nvSpPr>
        <p:spPr>
          <a:xfrm>
            <a:off x="2261508" y="4043256"/>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2" name="Oval 111"/>
          <p:cNvSpPr/>
          <p:nvPr/>
        </p:nvSpPr>
        <p:spPr>
          <a:xfrm>
            <a:off x="2306944" y="4351977"/>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3" name="Oval 112"/>
          <p:cNvSpPr/>
          <p:nvPr/>
        </p:nvSpPr>
        <p:spPr>
          <a:xfrm>
            <a:off x="2082358" y="426433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5" name="Oval 114"/>
          <p:cNvSpPr/>
          <p:nvPr/>
        </p:nvSpPr>
        <p:spPr>
          <a:xfrm>
            <a:off x="2300957" y="4264335"/>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6" name="Oval 115"/>
          <p:cNvSpPr/>
          <p:nvPr/>
        </p:nvSpPr>
        <p:spPr>
          <a:xfrm>
            <a:off x="2697297" y="4139618"/>
            <a:ext cx="59008" cy="457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56" name="Text Placeholder 2">
            <a:extLst>
              <a:ext uri="{FF2B5EF4-FFF2-40B4-BE49-F238E27FC236}">
                <a16:creationId xmlns:a16="http://schemas.microsoft.com/office/drawing/2014/main" id="{B2EE8C2E-1468-4A82-AB3E-B8B1B45F746A}"/>
              </a:ext>
            </a:extLst>
          </p:cNvPr>
          <p:cNvSpPr txBox="1">
            <a:spLocks/>
          </p:cNvSpPr>
          <p:nvPr/>
        </p:nvSpPr>
        <p:spPr>
          <a:xfrm>
            <a:off x="1720243" y="5182756"/>
            <a:ext cx="7242469" cy="8525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00000"/>
              </a:lnSpc>
              <a:spcBef>
                <a:spcPct val="35000"/>
              </a:spcBef>
              <a:spcAft>
                <a:spcPct val="0"/>
              </a:spcAft>
              <a:buClr>
                <a:prstClr val="black"/>
              </a:buClr>
              <a:buSzTx/>
              <a:buFontTx/>
              <a:buNone/>
              <a:tabLst/>
              <a:defRPr/>
            </a:pPr>
            <a:r>
              <a:rPr kumimoji="0" lang="fr-FR" sz="2000" b="0" i="0" u="none" strike="noStrike" kern="0" cap="none" spc="0" normalizeH="0" baseline="0" noProof="0" dirty="0">
                <a:ln>
                  <a:noFill/>
                </a:ln>
                <a:effectLst/>
                <a:uLnTx/>
                <a:uFillTx/>
                <a:latin typeface="Arial"/>
                <a:ea typeface="+mn-ea"/>
                <a:cs typeface="+mn-cs"/>
              </a:rPr>
              <a:t>Total </a:t>
            </a:r>
            <a:r>
              <a:rPr kumimoji="0" lang="en-US" sz="2000" b="0" i="0" u="none" strike="noStrike" kern="0" cap="none" spc="0" normalizeH="0" baseline="0" noProof="0" dirty="0" err="1">
                <a:ln>
                  <a:noFill/>
                </a:ln>
                <a:effectLst/>
                <a:uLnTx/>
                <a:uFillTx/>
                <a:latin typeface="Arial"/>
                <a:ea typeface="+mn-ea"/>
                <a:cs typeface="+mn-cs"/>
              </a:rPr>
              <a:t>bénéficiaires</a:t>
            </a:r>
            <a:r>
              <a:rPr kumimoji="0" lang="fr-FR" sz="2000" b="0" i="0" u="none" strike="noStrike" kern="0" cap="none" spc="0" normalizeH="0" baseline="0" noProof="0" dirty="0">
                <a:ln>
                  <a:noFill/>
                </a:ln>
                <a:effectLst/>
                <a:uLnTx/>
                <a:uFillTx/>
                <a:latin typeface="Arial"/>
                <a:ea typeface="+mn-ea"/>
                <a:cs typeface="+mn-cs"/>
              </a:rPr>
              <a:t> = MAX (</a:t>
            </a:r>
            <a:r>
              <a:rPr lang="fr-FR" sz="2000" kern="0" dirty="0">
                <a:latin typeface="Arial"/>
              </a:rPr>
              <a:t>r</a:t>
            </a:r>
            <a:r>
              <a:rPr kumimoji="0" lang="fr-FR" sz="2000" b="0" i="0" u="none" strike="noStrike" kern="0" cap="none" spc="0" normalizeH="0" baseline="0" noProof="0" dirty="0">
                <a:ln>
                  <a:noFill/>
                </a:ln>
                <a:effectLst/>
                <a:uLnTx/>
                <a:uFillTx/>
                <a:latin typeface="Arial"/>
                <a:ea typeface="+mn-ea"/>
                <a:cs typeface="+mn-cs"/>
              </a:rPr>
              <a:t>.jan, </a:t>
            </a:r>
            <a:r>
              <a:rPr lang="fr-FR" sz="2000" kern="0" dirty="0">
                <a:latin typeface="Arial"/>
              </a:rPr>
              <a:t>r</a:t>
            </a:r>
            <a:r>
              <a:rPr kumimoji="0" lang="fr-FR" sz="2000" b="0" i="0" u="none" strike="noStrike" kern="0" cap="none" spc="0" normalizeH="0" baseline="0" noProof="0" dirty="0">
                <a:ln>
                  <a:noFill/>
                </a:ln>
                <a:effectLst/>
                <a:uLnTx/>
                <a:uFillTx/>
                <a:latin typeface="Arial"/>
                <a:ea typeface="+mn-ea"/>
                <a:cs typeface="+mn-cs"/>
              </a:rPr>
              <a:t>.</a:t>
            </a:r>
            <a:r>
              <a:rPr kumimoji="0" lang="fr-FR" sz="2000" b="0" i="0" u="none" strike="noStrike" kern="0" cap="none" spc="0" normalizeH="0" baseline="0" noProof="0" dirty="0" err="1">
                <a:ln>
                  <a:noFill/>
                </a:ln>
                <a:effectLst/>
                <a:uLnTx/>
                <a:uFillTx/>
                <a:latin typeface="Arial"/>
                <a:ea typeface="+mn-ea"/>
                <a:cs typeface="+mn-cs"/>
              </a:rPr>
              <a:t>fev</a:t>
            </a:r>
            <a:r>
              <a:rPr kumimoji="0" lang="fr-FR" sz="2000" b="0" i="0" u="none" strike="noStrike" kern="0" cap="none" spc="0" normalizeH="0" baseline="0" noProof="0" dirty="0">
                <a:ln>
                  <a:noFill/>
                </a:ln>
                <a:effectLst/>
                <a:uLnTx/>
                <a:uFillTx/>
                <a:latin typeface="Arial"/>
                <a:ea typeface="+mn-ea"/>
                <a:cs typeface="+mn-cs"/>
              </a:rPr>
              <a:t>, </a:t>
            </a:r>
            <a:r>
              <a:rPr kumimoji="0" lang="fr-FR" sz="2000" b="0" i="0" u="none" strike="noStrike" kern="0" cap="none" spc="0" normalizeH="0" baseline="0" noProof="0" dirty="0" err="1">
                <a:ln>
                  <a:noFill/>
                </a:ln>
                <a:effectLst/>
                <a:uLnTx/>
                <a:uFillTx/>
                <a:latin typeface="Arial"/>
                <a:ea typeface="+mn-ea"/>
                <a:cs typeface="+mn-cs"/>
              </a:rPr>
              <a:t>r.mar</a:t>
            </a:r>
            <a:r>
              <a:rPr kumimoji="0" lang="fr-FR" sz="2000" b="0" i="0" u="none" strike="noStrike" kern="0" cap="none" spc="0" normalizeH="0" baseline="0" noProof="0" dirty="0">
                <a:ln>
                  <a:noFill/>
                </a:ln>
                <a:effectLst/>
                <a:uLnTx/>
                <a:uFillTx/>
                <a:latin typeface="Arial"/>
                <a:ea typeface="+mn-ea"/>
                <a:cs typeface="+mn-cs"/>
              </a:rPr>
              <a:t>)</a:t>
            </a:r>
          </a:p>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2000" b="0" i="0" u="none" strike="noStrike" kern="0" cap="none" spc="0" normalizeH="0" baseline="0" noProof="0" dirty="0">
                <a:ln>
                  <a:noFill/>
                </a:ln>
                <a:effectLst/>
                <a:uLnTx/>
                <a:uFillTx/>
                <a:latin typeface="Arial"/>
                <a:ea typeface="+mn-ea"/>
                <a:cs typeface="+mn-cs"/>
              </a:rPr>
              <a:t>                               = MAX (3000,2500,3500)   = 3.500 </a:t>
            </a:r>
            <a:endParaRPr kumimoji="0" lang="fr-FR" sz="2000" b="1" i="0" u="none" strike="noStrike" kern="0" cap="none" spc="0" normalizeH="0" baseline="0" noProof="0" dirty="0">
              <a:ln>
                <a:noFill/>
              </a:ln>
              <a:effectLst/>
              <a:uLnTx/>
              <a:uFillTx/>
              <a:latin typeface="Arial"/>
              <a:ea typeface="+mn-ea"/>
              <a:cs typeface="+mn-cs"/>
            </a:endParaRPr>
          </a:p>
        </p:txBody>
      </p:sp>
      <p:sp>
        <p:nvSpPr>
          <p:cNvPr id="58" name="Title 1">
            <a:extLst>
              <a:ext uri="{FF2B5EF4-FFF2-40B4-BE49-F238E27FC236}">
                <a16:creationId xmlns:a16="http://schemas.microsoft.com/office/drawing/2014/main" id="{BEFDD60B-CF40-4F60-B35F-A132600537B0}"/>
              </a:ext>
            </a:extLst>
          </p:cNvPr>
          <p:cNvSpPr txBox="1">
            <a:spLocks/>
          </p:cNvSpPr>
          <p:nvPr/>
        </p:nvSpPr>
        <p:spPr>
          <a:xfrm>
            <a:off x="3126477" y="1091595"/>
            <a:ext cx="6017523" cy="768159"/>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j-ea"/>
                <a:cs typeface="+mj-cs"/>
              </a:rPr>
              <a:t>Compter les bénéficiaires sur une période donnée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j-ea"/>
                <a:cs typeface="+mj-cs"/>
              </a:rPr>
              <a:t>Dans une zone, un seul type d’article, un seul groupe</a:t>
            </a:r>
            <a:endParaRPr kumimoji="0" lang="en-US" sz="2400" b="1" i="0" u="none" strike="noStrike" kern="0" cap="none" spc="0" normalizeH="0" baseline="0" noProof="0" dirty="0">
              <a:ln>
                <a:noFill/>
              </a:ln>
              <a:solidFill>
                <a:prstClr val="black"/>
              </a:solidFill>
              <a:effectLst/>
              <a:uLnTx/>
              <a:uFillTx/>
              <a:latin typeface="Arial"/>
              <a:ea typeface="+mj-ea"/>
              <a:cs typeface="+mj-cs"/>
            </a:endParaRPr>
          </a:p>
        </p:txBody>
      </p:sp>
      <p:sp>
        <p:nvSpPr>
          <p:cNvPr id="57" name="Title 1">
            <a:extLst>
              <a:ext uri="{FF2B5EF4-FFF2-40B4-BE49-F238E27FC236}">
                <a16:creationId xmlns:a16="http://schemas.microsoft.com/office/drawing/2014/main" id="{E7A478E1-205C-44FA-AFBD-FF1BF2B4B8FB}"/>
              </a:ext>
            </a:extLst>
          </p:cNvPr>
          <p:cNvSpPr txBox="1">
            <a:spLocks/>
          </p:cNvSpPr>
          <p:nvPr/>
        </p:nvSpPr>
        <p:spPr>
          <a:xfrm>
            <a:off x="2156903" y="28947"/>
            <a:ext cx="5058133"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prstClr val="black"/>
                </a:solidFill>
                <a:effectLst/>
                <a:uLnTx/>
                <a:uFillTx/>
                <a:latin typeface="Arial"/>
                <a:ea typeface="+mj-ea"/>
                <a:cs typeface="+mj-cs"/>
              </a:rPr>
              <a:t>Agrégation des données #3 </a:t>
            </a:r>
            <a:br>
              <a:rPr kumimoji="0" lang="fr-FR" sz="2800" b="1" i="0" u="none" strike="noStrike" kern="0" cap="none" spc="0" normalizeH="0" baseline="0" noProof="0" dirty="0">
                <a:ln>
                  <a:noFill/>
                </a:ln>
                <a:solidFill>
                  <a:prstClr val="black"/>
                </a:solidFill>
                <a:effectLst/>
                <a:uLnTx/>
                <a:uFillTx/>
                <a:latin typeface="Arial"/>
                <a:ea typeface="+mj-ea"/>
                <a:cs typeface="+mj-cs"/>
              </a:rPr>
            </a:b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59" name="Rectangle 58">
            <a:extLst>
              <a:ext uri="{FF2B5EF4-FFF2-40B4-BE49-F238E27FC236}">
                <a16:creationId xmlns:a16="http://schemas.microsoft.com/office/drawing/2014/main" id="{25420637-9002-4B5C-9D23-6744B15285BC}"/>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grpSp>
        <p:nvGrpSpPr>
          <p:cNvPr id="2" name="Group 1">
            <a:extLst>
              <a:ext uri="{FF2B5EF4-FFF2-40B4-BE49-F238E27FC236}">
                <a16:creationId xmlns:a16="http://schemas.microsoft.com/office/drawing/2014/main" id="{55BCD8BC-22E1-5488-F60F-C08703012127}"/>
              </a:ext>
            </a:extLst>
          </p:cNvPr>
          <p:cNvGrpSpPr/>
          <p:nvPr/>
        </p:nvGrpSpPr>
        <p:grpSpPr>
          <a:xfrm>
            <a:off x="114052" y="83552"/>
            <a:ext cx="1423589" cy="432191"/>
            <a:chOff x="1386607" y="2839379"/>
            <a:chExt cx="2314568" cy="673651"/>
          </a:xfrm>
        </p:grpSpPr>
        <p:sp>
          <p:nvSpPr>
            <p:cNvPr id="3" name="Arrow: Right 2">
              <a:extLst>
                <a:ext uri="{FF2B5EF4-FFF2-40B4-BE49-F238E27FC236}">
                  <a16:creationId xmlns:a16="http://schemas.microsoft.com/office/drawing/2014/main" id="{2B6A37C4-AE3F-60C1-13E2-49BF943968CD}"/>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4" name="Arrow: Right 3">
              <a:extLst>
                <a:ext uri="{FF2B5EF4-FFF2-40B4-BE49-F238E27FC236}">
                  <a16:creationId xmlns:a16="http://schemas.microsoft.com/office/drawing/2014/main" id="{ECDA9171-3C18-3314-77C3-77589C5744EB}"/>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5" name="Rectangle 4">
              <a:extLst>
                <a:ext uri="{FF2B5EF4-FFF2-40B4-BE49-F238E27FC236}">
                  <a16:creationId xmlns:a16="http://schemas.microsoft.com/office/drawing/2014/main" id="{228EE398-84C0-C0BA-79F5-0FD43D2EDAD7}"/>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CA739B20-41D5-ADC4-936C-43932A7B27F1}"/>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8A078382-4848-B490-0A6E-B94086578249}"/>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F1F0673F-7CB1-A16B-4CDD-1838068D0DEC}"/>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0982B10C-AC3F-29A9-96F0-BD6AACB24B99}"/>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43CAC52F-7512-371D-56FA-66C1A8BF24C1}"/>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C4C47B0F-5703-FB6A-E5B1-70FAF0925B10}"/>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08BB035A-2EAB-2369-B303-DE98BAE79B8D}"/>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348598603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6" grpId="0" uiExpand="1" build="p"/>
      <p:bldP spid="5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0FC889E8-0495-48D2-B380-A63AC80CA6F6}"/>
              </a:ext>
            </a:extLst>
          </p:cNvPr>
          <p:cNvSpPr txBox="1"/>
          <p:nvPr/>
        </p:nvSpPr>
        <p:spPr>
          <a:xfrm>
            <a:off x="4261622" y="2818599"/>
            <a:ext cx="3853142" cy="1200329"/>
          </a:xfrm>
          <a:prstGeom prst="rect">
            <a:avLst/>
          </a:prstGeom>
          <a:noFill/>
          <a:ln w="952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FF0000"/>
                </a:solidFill>
                <a:effectLst/>
                <a:uLnTx/>
                <a:uFillTx/>
                <a:latin typeface="Arial"/>
                <a:ea typeface="+mn-ea"/>
                <a:cs typeface="+mn-cs"/>
              </a:rPr>
              <a:t>janvier</a:t>
            </a:r>
            <a:r>
              <a:rPr kumimoji="0" lang="en-US" sz="1800" b="0" i="0" u="none" strike="noStrike" kern="1200" cap="none" spc="0" normalizeH="0" baseline="0" noProof="0" dirty="0">
                <a:ln>
                  <a:noFill/>
                </a:ln>
                <a:solidFill>
                  <a:srgbClr val="FF0000"/>
                </a:solidFill>
                <a:effectLst/>
                <a:uLnTx/>
                <a:uFillTx/>
                <a:latin typeface="Arial"/>
                <a:ea typeface="+mn-ea"/>
                <a:cs typeface="+mn-cs"/>
              </a:rPr>
              <a:t> :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FF0000"/>
                </a:solidFill>
                <a:effectLst/>
                <a:uLnTx/>
                <a:uFillTx/>
                <a:latin typeface="Arial"/>
                <a:ea typeface="+mn-ea"/>
                <a:cs typeface="+mn-cs"/>
              </a:rPr>
              <a:t>février</a:t>
            </a:r>
            <a:r>
              <a:rPr kumimoji="0" lang="en-US" sz="1800" b="0" i="0" u="none" strike="noStrike" kern="1200" cap="none" spc="0" normalizeH="0" baseline="0" noProof="0" dirty="0">
                <a:ln>
                  <a:noFill/>
                </a:ln>
                <a:solidFill>
                  <a:srgbClr val="FF0000"/>
                </a:solidFill>
                <a:effectLst/>
                <a:uLnTx/>
                <a:uFillTx/>
                <a:latin typeface="Arial"/>
                <a:ea typeface="+mn-ea"/>
                <a:cs typeface="+mn-cs"/>
              </a:rPr>
              <a:t> :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Arial"/>
                <a:ea typeface="+mn-ea"/>
                <a:cs typeface="+mn-cs"/>
              </a:rPr>
              <a:t>mars :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Total articles </a:t>
            </a:r>
            <a:r>
              <a:rPr kumimoji="0" lang="en-US" sz="1800" b="0" i="0" u="none" strike="noStrike" kern="1200" cap="none" spc="0" normalizeH="0" baseline="0" noProof="0" dirty="0" err="1">
                <a:ln>
                  <a:noFill/>
                </a:ln>
                <a:solidFill>
                  <a:prstClr val="black"/>
                </a:solidFill>
                <a:effectLst/>
                <a:uLnTx/>
                <a:uFillTx/>
                <a:latin typeface="Arial"/>
                <a:ea typeface="+mn-ea"/>
                <a:cs typeface="+mn-cs"/>
              </a:rPr>
              <a:t>janvier</a:t>
            </a:r>
            <a:r>
              <a:rPr kumimoji="0" lang="en-US" sz="1800" b="0" i="0" u="none" strike="noStrike" kern="1200" cap="none" spc="0" normalizeH="0" baseline="0" noProof="0" dirty="0">
                <a:ln>
                  <a:noFill/>
                </a:ln>
                <a:solidFill>
                  <a:prstClr val="black"/>
                </a:solidFill>
                <a:effectLst/>
                <a:uLnTx/>
                <a:uFillTx/>
                <a:latin typeface="Arial"/>
                <a:ea typeface="+mn-ea"/>
                <a:cs typeface="+mn-cs"/>
              </a:rPr>
              <a:t> – mars ?</a:t>
            </a:r>
          </a:p>
        </p:txBody>
      </p:sp>
      <p:grpSp>
        <p:nvGrpSpPr>
          <p:cNvPr id="3" name="Group 2">
            <a:extLst>
              <a:ext uri="{FF2B5EF4-FFF2-40B4-BE49-F238E27FC236}">
                <a16:creationId xmlns:a16="http://schemas.microsoft.com/office/drawing/2014/main" id="{E63EFAB0-3111-46EA-ADAA-7BC10269216C}"/>
              </a:ext>
            </a:extLst>
          </p:cNvPr>
          <p:cNvGrpSpPr/>
          <p:nvPr/>
        </p:nvGrpSpPr>
        <p:grpSpPr>
          <a:xfrm>
            <a:off x="213400" y="2327311"/>
            <a:ext cx="1946094" cy="2612473"/>
            <a:chOff x="213400" y="2327311"/>
            <a:chExt cx="1946094" cy="2612473"/>
          </a:xfrm>
        </p:grpSpPr>
        <p:sp>
          <p:nvSpPr>
            <p:cNvPr id="32" name="Oval 31"/>
            <p:cNvSpPr/>
            <p:nvPr/>
          </p:nvSpPr>
          <p:spPr>
            <a:xfrm>
              <a:off x="1279974" y="2327311"/>
              <a:ext cx="877162" cy="828203"/>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algn="ctr"/>
              <a:endParaRPr lang="en-GB" sz="1400" kern="0" dirty="0">
                <a:solidFill>
                  <a:prstClr val="white"/>
                </a:solidFill>
                <a:latin typeface="Calibri"/>
              </a:endParaRPr>
            </a:p>
          </p:txBody>
        </p:sp>
        <p:sp>
          <p:nvSpPr>
            <p:cNvPr id="33" name="Oval 32"/>
            <p:cNvSpPr/>
            <p:nvPr/>
          </p:nvSpPr>
          <p:spPr>
            <a:xfrm>
              <a:off x="1554568" y="2483733"/>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4" name="Oval 33"/>
            <p:cNvSpPr/>
            <p:nvPr/>
          </p:nvSpPr>
          <p:spPr>
            <a:xfrm>
              <a:off x="1706968" y="2636133"/>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5" name="Oval 34"/>
            <p:cNvSpPr/>
            <p:nvPr/>
          </p:nvSpPr>
          <p:spPr>
            <a:xfrm>
              <a:off x="1859368" y="2788533"/>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6" name="Oval 35"/>
            <p:cNvSpPr/>
            <p:nvPr/>
          </p:nvSpPr>
          <p:spPr>
            <a:xfrm>
              <a:off x="1469560" y="2741412"/>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7" name="Oval 36"/>
            <p:cNvSpPr/>
            <p:nvPr/>
          </p:nvSpPr>
          <p:spPr>
            <a:xfrm>
              <a:off x="1720913" y="2938751"/>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49" name="Oval 48"/>
            <p:cNvSpPr/>
            <p:nvPr/>
          </p:nvSpPr>
          <p:spPr>
            <a:xfrm>
              <a:off x="1282332" y="3219446"/>
              <a:ext cx="877162" cy="828203"/>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algn="ctr"/>
              <a:endParaRPr lang="en-GB" sz="1400" kern="0" dirty="0">
                <a:solidFill>
                  <a:prstClr val="white"/>
                </a:solidFill>
                <a:latin typeface="Calibri"/>
              </a:endParaRPr>
            </a:p>
          </p:txBody>
        </p:sp>
        <p:sp>
          <p:nvSpPr>
            <p:cNvPr id="50" name="Oval 49"/>
            <p:cNvSpPr/>
            <p:nvPr/>
          </p:nvSpPr>
          <p:spPr>
            <a:xfrm>
              <a:off x="1556926" y="3375868"/>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51" name="Oval 50"/>
            <p:cNvSpPr/>
            <p:nvPr/>
          </p:nvSpPr>
          <p:spPr>
            <a:xfrm>
              <a:off x="1709326" y="3528268"/>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53" name="Oval 52"/>
            <p:cNvSpPr/>
            <p:nvPr/>
          </p:nvSpPr>
          <p:spPr>
            <a:xfrm>
              <a:off x="1471918" y="3633547"/>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54" name="Oval 53"/>
            <p:cNvSpPr/>
            <p:nvPr/>
          </p:nvSpPr>
          <p:spPr>
            <a:xfrm>
              <a:off x="1723271" y="3830886"/>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55" name="Oval 54"/>
            <p:cNvSpPr/>
            <p:nvPr/>
          </p:nvSpPr>
          <p:spPr>
            <a:xfrm>
              <a:off x="1279305" y="4111581"/>
              <a:ext cx="877162" cy="828203"/>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algn="ctr"/>
              <a:endParaRPr lang="en-GB" sz="1400" kern="0" dirty="0">
                <a:solidFill>
                  <a:prstClr val="white"/>
                </a:solidFill>
                <a:latin typeface="Calibri"/>
              </a:endParaRPr>
            </a:p>
          </p:txBody>
        </p:sp>
        <p:sp>
          <p:nvSpPr>
            <p:cNvPr id="56" name="Oval 55"/>
            <p:cNvSpPr/>
            <p:nvPr/>
          </p:nvSpPr>
          <p:spPr>
            <a:xfrm>
              <a:off x="1553899" y="4268003"/>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57" name="Oval 56"/>
            <p:cNvSpPr/>
            <p:nvPr/>
          </p:nvSpPr>
          <p:spPr>
            <a:xfrm>
              <a:off x="1706299" y="4420403"/>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60" name="Oval 59"/>
            <p:cNvSpPr/>
            <p:nvPr/>
          </p:nvSpPr>
          <p:spPr>
            <a:xfrm>
              <a:off x="1720244" y="4723021"/>
              <a:ext cx="144016" cy="1440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61" name="Title 1"/>
            <p:cNvSpPr txBox="1">
              <a:spLocks/>
            </p:cNvSpPr>
            <p:nvPr/>
          </p:nvSpPr>
          <p:spPr>
            <a:xfrm>
              <a:off x="222063" y="2500102"/>
              <a:ext cx="1093745" cy="482619"/>
            </a:xfrm>
            <a:prstGeom prst="rect">
              <a:avLst/>
            </a:prstGeom>
            <a:noFill/>
            <a:ln w="25400">
              <a:noFill/>
              <a:prstDash val="lgDash"/>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a:ea typeface="+mj-ea"/>
                  <a:cs typeface="+mj-cs"/>
                </a:rPr>
                <a:t>janvier</a:t>
              </a:r>
              <a:endParaRPr kumimoji="0" lang="en-US" sz="1800" b="0" i="0" u="none" strike="noStrike" kern="1200" cap="none" spc="0" normalizeH="0" baseline="0" noProof="0" dirty="0">
                <a:ln>
                  <a:noFill/>
                </a:ln>
                <a:solidFill>
                  <a:prstClr val="black"/>
                </a:solidFill>
                <a:effectLst/>
                <a:uLnTx/>
                <a:uFillTx/>
                <a:latin typeface="Arial"/>
                <a:ea typeface="+mj-ea"/>
                <a:cs typeface="+mj-cs"/>
              </a:endParaRPr>
            </a:p>
          </p:txBody>
        </p:sp>
        <p:sp>
          <p:nvSpPr>
            <p:cNvPr id="62" name="Title 1"/>
            <p:cNvSpPr txBox="1">
              <a:spLocks/>
            </p:cNvSpPr>
            <p:nvPr/>
          </p:nvSpPr>
          <p:spPr>
            <a:xfrm>
              <a:off x="213400" y="3378151"/>
              <a:ext cx="1093745" cy="482619"/>
            </a:xfrm>
            <a:prstGeom prst="rect">
              <a:avLst/>
            </a:prstGeom>
            <a:noFill/>
            <a:ln w="25400">
              <a:noFill/>
              <a:prstDash val="lgDash"/>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a:ea typeface="+mj-ea"/>
                  <a:cs typeface="+mj-cs"/>
                </a:rPr>
                <a:t>février</a:t>
              </a:r>
              <a:endParaRPr kumimoji="0" lang="en-US" sz="1800" b="0" i="0" u="none" strike="noStrike" kern="1200" cap="none" spc="0" normalizeH="0" baseline="0" noProof="0" dirty="0">
                <a:ln>
                  <a:noFill/>
                </a:ln>
                <a:solidFill>
                  <a:prstClr val="black"/>
                </a:solidFill>
                <a:effectLst/>
                <a:uLnTx/>
                <a:uFillTx/>
                <a:latin typeface="Arial"/>
                <a:ea typeface="+mj-ea"/>
                <a:cs typeface="+mj-cs"/>
              </a:endParaRPr>
            </a:p>
          </p:txBody>
        </p:sp>
        <p:sp>
          <p:nvSpPr>
            <p:cNvPr id="63" name="Title 1"/>
            <p:cNvSpPr txBox="1">
              <a:spLocks/>
            </p:cNvSpPr>
            <p:nvPr/>
          </p:nvSpPr>
          <p:spPr>
            <a:xfrm>
              <a:off x="213400" y="4251101"/>
              <a:ext cx="1093745" cy="482619"/>
            </a:xfrm>
            <a:prstGeom prst="rect">
              <a:avLst/>
            </a:prstGeom>
            <a:noFill/>
            <a:ln w="25400">
              <a:noFill/>
              <a:prstDash val="lgDash"/>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a:ea typeface="+mj-ea"/>
                  <a:cs typeface="+mj-cs"/>
                </a:rPr>
                <a:t>mars</a:t>
              </a:r>
              <a:endParaRPr kumimoji="0" lang="en-US" sz="1800" b="0" i="0" u="none" strike="noStrike" kern="1200" cap="none" spc="0" normalizeH="0" baseline="0" noProof="0" dirty="0">
                <a:ln>
                  <a:noFill/>
                </a:ln>
                <a:solidFill>
                  <a:prstClr val="black"/>
                </a:solidFill>
                <a:effectLst/>
                <a:uLnTx/>
                <a:uFillTx/>
                <a:latin typeface="Arial"/>
                <a:ea typeface="+mj-ea"/>
                <a:cs typeface="+mj-cs"/>
              </a:endParaRPr>
            </a:p>
          </p:txBody>
        </p:sp>
      </p:grpSp>
      <p:sp>
        <p:nvSpPr>
          <p:cNvPr id="58" name="Title 1">
            <a:extLst>
              <a:ext uri="{FF2B5EF4-FFF2-40B4-BE49-F238E27FC236}">
                <a16:creationId xmlns:a16="http://schemas.microsoft.com/office/drawing/2014/main" id="{F5E39704-DCE6-4750-B2D6-9668318F7106}"/>
              </a:ext>
            </a:extLst>
          </p:cNvPr>
          <p:cNvSpPr txBox="1">
            <a:spLocks/>
          </p:cNvSpPr>
          <p:nvPr/>
        </p:nvSpPr>
        <p:spPr>
          <a:xfrm>
            <a:off x="2498501" y="1316180"/>
            <a:ext cx="6464212" cy="768159"/>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Compter des articles sur une période donnée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Dans une zone, une seul type d’article, un seul groupe</a:t>
            </a: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59" name="Text Placeholder 2">
            <a:extLst>
              <a:ext uri="{FF2B5EF4-FFF2-40B4-BE49-F238E27FC236}">
                <a16:creationId xmlns:a16="http://schemas.microsoft.com/office/drawing/2014/main" id="{7B89903D-EEB8-4FDF-AD4A-7205CF37FE0D}"/>
              </a:ext>
            </a:extLst>
          </p:cNvPr>
          <p:cNvSpPr txBox="1">
            <a:spLocks/>
          </p:cNvSpPr>
          <p:nvPr/>
        </p:nvSpPr>
        <p:spPr>
          <a:xfrm>
            <a:off x="3919013" y="4477343"/>
            <a:ext cx="4971830" cy="8124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0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effectLst/>
                <a:uLnTx/>
                <a:uFillTx/>
                <a:latin typeface="Arial"/>
                <a:ea typeface="+mn-ea"/>
                <a:cs typeface="+mn-cs"/>
              </a:rPr>
              <a:t>Total articles = SOMME (</a:t>
            </a:r>
            <a:r>
              <a:rPr lang="fr-FR" kern="0" dirty="0">
                <a:latin typeface="Arial"/>
              </a:rPr>
              <a:t>r</a:t>
            </a:r>
            <a:r>
              <a:rPr kumimoji="0" lang="fr-FR" sz="1800" b="0" i="0" u="none" strike="noStrike" kern="0" cap="none" spc="0" normalizeH="0" baseline="0" noProof="0" dirty="0">
                <a:ln>
                  <a:noFill/>
                </a:ln>
                <a:effectLst/>
                <a:uLnTx/>
                <a:uFillTx/>
                <a:latin typeface="Arial"/>
                <a:ea typeface="+mn-ea"/>
                <a:cs typeface="+mn-cs"/>
              </a:rPr>
              <a:t>.jan, </a:t>
            </a:r>
            <a:r>
              <a:rPr lang="fr-FR" kern="0" dirty="0">
                <a:latin typeface="Arial"/>
              </a:rPr>
              <a:t>r</a:t>
            </a:r>
            <a:r>
              <a:rPr kumimoji="0" lang="fr-FR" sz="1800" b="0" i="0" u="none" strike="noStrike" kern="0" cap="none" spc="0" normalizeH="0" baseline="0" noProof="0" dirty="0">
                <a:ln>
                  <a:noFill/>
                </a:ln>
                <a:effectLst/>
                <a:uLnTx/>
                <a:uFillTx/>
                <a:latin typeface="Arial"/>
                <a:ea typeface="+mn-ea"/>
                <a:cs typeface="+mn-cs"/>
              </a:rPr>
              <a:t>.</a:t>
            </a:r>
            <a:r>
              <a:rPr kumimoji="0" lang="fr-FR" sz="1800" b="0" i="0" u="none" strike="noStrike" kern="0" cap="none" spc="0" normalizeH="0" baseline="0" noProof="0" dirty="0" err="1">
                <a:ln>
                  <a:noFill/>
                </a:ln>
                <a:effectLst/>
                <a:uLnTx/>
                <a:uFillTx/>
                <a:latin typeface="Arial"/>
                <a:ea typeface="+mn-ea"/>
                <a:cs typeface="+mn-cs"/>
              </a:rPr>
              <a:t>fév</a:t>
            </a:r>
            <a:r>
              <a:rPr kumimoji="0" lang="fr-FR" sz="1800" b="0" i="0" u="none" strike="noStrike" kern="0" cap="none" spc="0" normalizeH="0" baseline="0" noProof="0" dirty="0">
                <a:ln>
                  <a:noFill/>
                </a:ln>
                <a:effectLst/>
                <a:uLnTx/>
                <a:uFillTx/>
                <a:latin typeface="Arial"/>
                <a:ea typeface="+mn-ea"/>
                <a:cs typeface="+mn-cs"/>
              </a:rPr>
              <a:t>, </a:t>
            </a:r>
            <a:r>
              <a:rPr lang="fr-FR" kern="0" dirty="0">
                <a:latin typeface="Arial"/>
              </a:rPr>
              <a:t>r</a:t>
            </a:r>
            <a:r>
              <a:rPr kumimoji="0" lang="fr-FR" sz="1800" b="0" i="0" u="none" strike="noStrike" kern="0" cap="none" spc="0" normalizeH="0" baseline="0" noProof="0" dirty="0">
                <a:ln>
                  <a:noFill/>
                </a:ln>
                <a:effectLst/>
                <a:uLnTx/>
                <a:uFillTx/>
                <a:latin typeface="Arial"/>
                <a:ea typeface="+mn-ea"/>
                <a:cs typeface="+mn-cs"/>
              </a:rPr>
              <a:t>.</a:t>
            </a:r>
            <a:r>
              <a:rPr kumimoji="0" lang="fr-FR" sz="1800" b="0" i="0" u="none" strike="noStrike" kern="0" cap="none" spc="0" normalizeH="0" baseline="0" noProof="0" dirty="0" err="1">
                <a:ln>
                  <a:noFill/>
                </a:ln>
                <a:effectLst/>
                <a:uLnTx/>
                <a:uFillTx/>
                <a:latin typeface="Arial"/>
                <a:ea typeface="+mn-ea"/>
                <a:cs typeface="+mn-cs"/>
              </a:rPr>
              <a:t>mar</a:t>
            </a:r>
            <a:r>
              <a:rPr kumimoji="0" lang="fr-FR" sz="1800" b="0" i="0" u="none" strike="noStrike" kern="0" cap="none" spc="0" normalizeH="0" baseline="0" noProof="0" dirty="0">
                <a:ln>
                  <a:noFill/>
                </a:ln>
                <a:effectLst/>
                <a:uLnTx/>
                <a:uFillTx/>
                <a:latin typeface="Arial"/>
                <a:ea typeface="+mn-ea"/>
                <a:cs typeface="+mn-cs"/>
              </a:rPr>
              <a:t>)</a:t>
            </a:r>
          </a:p>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2000" b="0" i="0" u="none" strike="noStrike" kern="0" cap="none" spc="0" normalizeH="0" baseline="0" noProof="0" dirty="0">
                <a:ln>
                  <a:noFill/>
                </a:ln>
                <a:effectLst/>
                <a:uLnTx/>
                <a:uFillTx/>
                <a:latin typeface="Arial"/>
                <a:ea typeface="+mn-ea"/>
                <a:cs typeface="+mn-cs"/>
              </a:rPr>
              <a:t>                   =  5  +  4  +  3  =  12 </a:t>
            </a:r>
            <a:endParaRPr kumimoji="0" lang="fr-FR" sz="2000" b="1" i="0" u="none" strike="noStrike" kern="0" cap="none" spc="0" normalizeH="0" baseline="0" noProof="0" dirty="0">
              <a:ln>
                <a:noFill/>
              </a:ln>
              <a:effectLst/>
              <a:uLnTx/>
              <a:uFillTx/>
              <a:latin typeface="Arial"/>
              <a:ea typeface="+mn-ea"/>
              <a:cs typeface="+mn-cs"/>
            </a:endParaRPr>
          </a:p>
        </p:txBody>
      </p:sp>
      <p:graphicFrame>
        <p:nvGraphicFramePr>
          <p:cNvPr id="2" name="Table 2">
            <a:extLst>
              <a:ext uri="{FF2B5EF4-FFF2-40B4-BE49-F238E27FC236}">
                <a16:creationId xmlns:a16="http://schemas.microsoft.com/office/drawing/2014/main" id="{C5EC2E91-F069-4A8A-85A8-E3BD52E43743}"/>
              </a:ext>
            </a:extLst>
          </p:cNvPr>
          <p:cNvGraphicFramePr>
            <a:graphicFrameLocks noGrp="1"/>
          </p:cNvGraphicFramePr>
          <p:nvPr/>
        </p:nvGraphicFramePr>
        <p:xfrm>
          <a:off x="2339526" y="2413904"/>
          <a:ext cx="1518458" cy="2670760"/>
        </p:xfrm>
        <a:graphic>
          <a:graphicData uri="http://schemas.openxmlformats.org/drawingml/2006/table">
            <a:tbl>
              <a:tblPr firstRow="1" bandRow="1">
                <a:tableStyleId>{5C22544A-7EE6-4342-B048-85BDC9FD1C3A}</a:tableStyleId>
              </a:tblPr>
              <a:tblGrid>
                <a:gridCol w="759229">
                  <a:extLst>
                    <a:ext uri="{9D8B030D-6E8A-4147-A177-3AD203B41FA5}">
                      <a16:colId xmlns:a16="http://schemas.microsoft.com/office/drawing/2014/main" val="1045034823"/>
                    </a:ext>
                  </a:extLst>
                </a:gridCol>
                <a:gridCol w="759229">
                  <a:extLst>
                    <a:ext uri="{9D8B030D-6E8A-4147-A177-3AD203B41FA5}">
                      <a16:colId xmlns:a16="http://schemas.microsoft.com/office/drawing/2014/main" val="3582454956"/>
                    </a:ext>
                  </a:extLst>
                </a:gridCol>
              </a:tblGrid>
              <a:tr h="841960">
                <a:tc>
                  <a:txBody>
                    <a:bodyPr/>
                    <a:lstStyle/>
                    <a:p>
                      <a:pPr algn="ctr"/>
                      <a:r>
                        <a:rPr lang="fr-BE" sz="3600" dirty="0"/>
                        <a:t>5</a:t>
                      </a:r>
                      <a:endParaRPr lang="en-US" sz="360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BE" sz="3600" b="1" kern="1200" dirty="0">
                          <a:solidFill>
                            <a:schemeClr val="lt1"/>
                          </a:solidFill>
                          <a:latin typeface="+mn-lt"/>
                          <a:ea typeface="+mn-ea"/>
                          <a:cs typeface="+mn-cs"/>
                        </a:rPr>
                        <a:t>5</a:t>
                      </a:r>
                      <a:endParaRPr lang="en-US" sz="3600" b="1" kern="1200" dirty="0">
                        <a:solidFill>
                          <a:schemeClr val="lt1"/>
                        </a:solidFill>
                        <a:latin typeface="+mn-lt"/>
                        <a:ea typeface="+mn-ea"/>
                        <a:cs typeface="+mn-cs"/>
                      </a:endParaRPr>
                    </a:p>
                    <a:p>
                      <a:endParaRPr lang="en-US" dirty="0"/>
                    </a:p>
                  </a:txBody>
                  <a:tcPr/>
                </a:tc>
                <a:extLst>
                  <a:ext uri="{0D108BD9-81ED-4DB2-BD59-A6C34878D82A}">
                    <a16:rowId xmlns:a16="http://schemas.microsoft.com/office/drawing/2014/main" val="996035870"/>
                  </a:ext>
                </a:extLst>
              </a:tr>
              <a:tr h="84196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BE" sz="3600" b="1" kern="1200" dirty="0">
                          <a:solidFill>
                            <a:schemeClr val="tx1"/>
                          </a:solidFill>
                          <a:latin typeface="+mn-lt"/>
                          <a:ea typeface="+mn-ea"/>
                          <a:cs typeface="+mn-cs"/>
                        </a:rPr>
                        <a:t>4</a:t>
                      </a:r>
                      <a:endParaRPr lang="en-US" sz="3600" b="1" kern="1200" dirty="0">
                        <a:solidFill>
                          <a:schemeClr val="tx1"/>
                        </a:solidFill>
                        <a:latin typeface="+mn-lt"/>
                        <a:ea typeface="+mn-ea"/>
                        <a:cs typeface="+mn-cs"/>
                      </a:endParaRPr>
                    </a:p>
                    <a:p>
                      <a:endParaRPr 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BE" sz="3600" b="1" kern="1200" dirty="0">
                          <a:solidFill>
                            <a:schemeClr val="tx1"/>
                          </a:solidFill>
                          <a:latin typeface="+mn-lt"/>
                          <a:ea typeface="+mn-ea"/>
                          <a:cs typeface="+mn-cs"/>
                        </a:rPr>
                        <a:t>9</a:t>
                      </a:r>
                      <a:endParaRPr lang="en-US" sz="3600" b="1" kern="1200" dirty="0">
                        <a:solidFill>
                          <a:schemeClr val="tx1"/>
                        </a:solidFill>
                        <a:latin typeface="+mn-lt"/>
                        <a:ea typeface="+mn-ea"/>
                        <a:cs typeface="+mn-cs"/>
                      </a:endParaRPr>
                    </a:p>
                  </a:txBody>
                  <a:tcPr/>
                </a:tc>
                <a:extLst>
                  <a:ext uri="{0D108BD9-81ED-4DB2-BD59-A6C34878D82A}">
                    <a16:rowId xmlns:a16="http://schemas.microsoft.com/office/drawing/2014/main" val="2414970251"/>
                  </a:ext>
                </a:extLst>
              </a:tr>
              <a:tr h="84196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BE" sz="3600" b="1" kern="1200" dirty="0">
                          <a:solidFill>
                            <a:schemeClr val="tx1"/>
                          </a:solidFill>
                          <a:latin typeface="+mn-lt"/>
                          <a:ea typeface="+mn-ea"/>
                          <a:cs typeface="+mn-cs"/>
                        </a:rPr>
                        <a:t>3</a:t>
                      </a:r>
                      <a:endParaRPr lang="en-US" sz="3600" b="1" kern="1200" dirty="0">
                        <a:solidFill>
                          <a:schemeClr val="tx1"/>
                        </a:solidFill>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BE" sz="3600" b="1" kern="1200" dirty="0">
                          <a:solidFill>
                            <a:schemeClr val="tx1"/>
                          </a:solidFill>
                          <a:latin typeface="+mn-lt"/>
                          <a:ea typeface="+mn-ea"/>
                          <a:cs typeface="+mn-cs"/>
                        </a:rPr>
                        <a:t>12</a:t>
                      </a:r>
                      <a:endParaRPr lang="en-US" sz="3600" b="1" kern="1200" dirty="0">
                        <a:solidFill>
                          <a:schemeClr val="tx1"/>
                        </a:solidFill>
                        <a:latin typeface="+mn-lt"/>
                        <a:ea typeface="+mn-ea"/>
                        <a:cs typeface="+mn-cs"/>
                      </a:endParaRPr>
                    </a:p>
                  </a:txBody>
                  <a:tcPr/>
                </a:tc>
                <a:extLst>
                  <a:ext uri="{0D108BD9-81ED-4DB2-BD59-A6C34878D82A}">
                    <a16:rowId xmlns:a16="http://schemas.microsoft.com/office/drawing/2014/main" val="4170656150"/>
                  </a:ext>
                </a:extLst>
              </a:tr>
            </a:tbl>
          </a:graphicData>
        </a:graphic>
      </p:graphicFrame>
      <p:sp>
        <p:nvSpPr>
          <p:cNvPr id="66" name="Speech Bubble: Rectangle 9">
            <a:extLst>
              <a:ext uri="{FF2B5EF4-FFF2-40B4-BE49-F238E27FC236}">
                <a16:creationId xmlns:a16="http://schemas.microsoft.com/office/drawing/2014/main" id="{7547D603-CFC2-4685-AC91-E3788D7BE061}"/>
              </a:ext>
            </a:extLst>
          </p:cNvPr>
          <p:cNvSpPr/>
          <p:nvPr/>
        </p:nvSpPr>
        <p:spPr>
          <a:xfrm>
            <a:off x="128470" y="5596683"/>
            <a:ext cx="2864112" cy="519112"/>
          </a:xfrm>
          <a:prstGeom prst="wedgeRectCallout">
            <a:avLst>
              <a:gd name="adj1" fmla="val 38003"/>
              <a:gd name="adj2" fmla="val -175500"/>
            </a:avLst>
          </a:prstGeom>
          <a:solidFill>
            <a:srgbClr val="D2DE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Arial"/>
                <a:ea typeface="+mn-ea"/>
                <a:cs typeface="+mn-cs"/>
              </a:rPr>
              <a:t>Valeurs mensuelles</a:t>
            </a:r>
          </a:p>
        </p:txBody>
      </p:sp>
      <p:sp>
        <p:nvSpPr>
          <p:cNvPr id="67" name="Speech Bubble: Rectangle 9">
            <a:extLst>
              <a:ext uri="{FF2B5EF4-FFF2-40B4-BE49-F238E27FC236}">
                <a16:creationId xmlns:a16="http://schemas.microsoft.com/office/drawing/2014/main" id="{A20AF4B1-9189-4E95-879E-32CF190D3AE2}"/>
              </a:ext>
            </a:extLst>
          </p:cNvPr>
          <p:cNvSpPr/>
          <p:nvPr/>
        </p:nvSpPr>
        <p:spPr>
          <a:xfrm>
            <a:off x="3098755" y="5596683"/>
            <a:ext cx="2864112" cy="519112"/>
          </a:xfrm>
          <a:prstGeom prst="wedgeRectCallout">
            <a:avLst>
              <a:gd name="adj1" fmla="val -36878"/>
              <a:gd name="adj2" fmla="val -165892"/>
            </a:avLst>
          </a:prstGeom>
          <a:solidFill>
            <a:srgbClr val="D2DE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Arial"/>
                <a:ea typeface="+mn-ea"/>
                <a:cs typeface="+mn-cs"/>
              </a:rPr>
              <a:t>Valeurs cumulées</a:t>
            </a:r>
          </a:p>
        </p:txBody>
      </p:sp>
      <p:sp>
        <p:nvSpPr>
          <p:cNvPr id="28" name="Title 1">
            <a:extLst>
              <a:ext uri="{FF2B5EF4-FFF2-40B4-BE49-F238E27FC236}">
                <a16:creationId xmlns:a16="http://schemas.microsoft.com/office/drawing/2014/main" id="{1F92A591-A346-4F9B-9583-43BAEB23F4CB}"/>
              </a:ext>
            </a:extLst>
          </p:cNvPr>
          <p:cNvSpPr txBox="1">
            <a:spLocks/>
          </p:cNvSpPr>
          <p:nvPr/>
        </p:nvSpPr>
        <p:spPr>
          <a:xfrm>
            <a:off x="2156903" y="28947"/>
            <a:ext cx="5058133"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prstClr val="black"/>
                </a:solidFill>
                <a:effectLst/>
                <a:uLnTx/>
                <a:uFillTx/>
                <a:latin typeface="Arial"/>
                <a:ea typeface="+mj-ea"/>
                <a:cs typeface="+mj-cs"/>
              </a:rPr>
              <a:t>Agrégation des données #4 </a:t>
            </a:r>
            <a:br>
              <a:rPr kumimoji="0" lang="fr-FR" sz="2800" b="1" i="0" u="none" strike="noStrike" kern="0" cap="none" spc="0" normalizeH="0" baseline="0" noProof="0" dirty="0">
                <a:ln>
                  <a:noFill/>
                </a:ln>
                <a:solidFill>
                  <a:prstClr val="black"/>
                </a:solidFill>
                <a:effectLst/>
                <a:uLnTx/>
                <a:uFillTx/>
                <a:latin typeface="Arial"/>
                <a:ea typeface="+mj-ea"/>
                <a:cs typeface="+mj-cs"/>
              </a:rPr>
            </a:b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29" name="Rectangle 28">
            <a:extLst>
              <a:ext uri="{FF2B5EF4-FFF2-40B4-BE49-F238E27FC236}">
                <a16:creationId xmlns:a16="http://schemas.microsoft.com/office/drawing/2014/main" id="{6B9AAE7E-FE7F-48E9-9258-6E4D9D5B3E7E}"/>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grpSp>
        <p:nvGrpSpPr>
          <p:cNvPr id="4" name="Group 3">
            <a:extLst>
              <a:ext uri="{FF2B5EF4-FFF2-40B4-BE49-F238E27FC236}">
                <a16:creationId xmlns:a16="http://schemas.microsoft.com/office/drawing/2014/main" id="{F2F418DC-C735-C84D-C339-6702E584B0EA}"/>
              </a:ext>
            </a:extLst>
          </p:cNvPr>
          <p:cNvGrpSpPr/>
          <p:nvPr/>
        </p:nvGrpSpPr>
        <p:grpSpPr>
          <a:xfrm>
            <a:off x="114052" y="83552"/>
            <a:ext cx="1423589" cy="432191"/>
            <a:chOff x="1386607" y="2839379"/>
            <a:chExt cx="2314568" cy="673651"/>
          </a:xfrm>
        </p:grpSpPr>
        <p:sp>
          <p:nvSpPr>
            <p:cNvPr id="5" name="Arrow: Right 4">
              <a:extLst>
                <a:ext uri="{FF2B5EF4-FFF2-40B4-BE49-F238E27FC236}">
                  <a16:creationId xmlns:a16="http://schemas.microsoft.com/office/drawing/2014/main" id="{C87ADEAC-2A54-AF7A-CD62-170F6319B57E}"/>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6" name="Arrow: Right 5">
              <a:extLst>
                <a:ext uri="{FF2B5EF4-FFF2-40B4-BE49-F238E27FC236}">
                  <a16:creationId xmlns:a16="http://schemas.microsoft.com/office/drawing/2014/main" id="{F3222B7A-D478-F415-AD9C-BB48FCA9133B}"/>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1DCEFFF6-618A-1E7F-D85B-52DD2BCF26C3}"/>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6AAE583E-31DB-3DB7-B442-CF5AB234715B}"/>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0D1A9BF3-8CB7-EED2-456C-2A2EC12BA079}"/>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E79F22C5-CD5F-EEDD-F2F4-653E23C81BBF}"/>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D8C1F843-4E31-8CF3-FB9F-3D1837090D9D}"/>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632E249F-26F4-54E3-34D0-94A8681FEF20}"/>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3B7884F6-AC0F-9009-BE0D-909F97D2DBC6}"/>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19A124C2-2556-BDCB-8253-E05302BD2F4E}"/>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307376817"/>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9" grpId="0" uiExpand="1" build="p"/>
      <p:bldP spid="66" grpId="0" animBg="1"/>
      <p:bldP spid="67"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0FC9C3E-F053-4F7A-B9BD-0565238648C8}"/>
              </a:ext>
            </a:extLst>
          </p:cNvPr>
          <p:cNvSpPr/>
          <p:nvPr/>
        </p:nvSpPr>
        <p:spPr bwMode="auto">
          <a:xfrm>
            <a:off x="8810404" y="58118"/>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B1C4B4B0-8104-4464-B998-FECEBECC86BE}"/>
              </a:ext>
            </a:extLst>
          </p:cNvPr>
          <p:cNvSpPr/>
          <p:nvPr/>
        </p:nvSpPr>
        <p:spPr bwMode="auto">
          <a:xfrm>
            <a:off x="3766490" y="3363077"/>
            <a:ext cx="749614" cy="668071"/>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sz="5400" b="1" dirty="0">
                <a:solidFill>
                  <a:srgbClr val="FF0000"/>
                </a:solidFill>
                <a:latin typeface="Arial" charset="0"/>
              </a:rPr>
              <a:t>?</a:t>
            </a:r>
            <a:endParaRPr lang="en-US" sz="5400" b="1" dirty="0">
              <a:solidFill>
                <a:srgbClr val="FF0000"/>
              </a:solidFill>
              <a:latin typeface="Arial" charset="0"/>
            </a:endParaRPr>
          </a:p>
        </p:txBody>
      </p:sp>
      <p:sp>
        <p:nvSpPr>
          <p:cNvPr id="28" name="Title 1">
            <a:extLst>
              <a:ext uri="{FF2B5EF4-FFF2-40B4-BE49-F238E27FC236}">
                <a16:creationId xmlns:a16="http://schemas.microsoft.com/office/drawing/2014/main" id="{8959C53F-A795-40C0-890D-E58A231DA7E7}"/>
              </a:ext>
            </a:extLst>
          </p:cNvPr>
          <p:cNvSpPr txBox="1">
            <a:spLocks/>
          </p:cNvSpPr>
          <p:nvPr/>
        </p:nvSpPr>
        <p:spPr>
          <a:xfrm>
            <a:off x="-392868" y="2367584"/>
            <a:ext cx="2180120" cy="288521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r"/>
            <a:r>
              <a:rPr lang="fr-FR" i="1" kern="0" dirty="0">
                <a:solidFill>
                  <a:schemeClr val="accent1">
                    <a:lumMod val="75000"/>
                  </a:schemeClr>
                </a:solidFill>
              </a:rPr>
              <a:t>Janvier</a:t>
            </a:r>
          </a:p>
          <a:p>
            <a:pPr algn="r"/>
            <a:r>
              <a:rPr lang="fr-FR" i="1" kern="0" dirty="0">
                <a:solidFill>
                  <a:schemeClr val="accent1">
                    <a:lumMod val="75000"/>
                  </a:schemeClr>
                </a:solidFill>
              </a:rPr>
              <a:t>Février</a:t>
            </a:r>
          </a:p>
          <a:p>
            <a:pPr algn="r"/>
            <a:r>
              <a:rPr lang="fr-FR" i="1" kern="0" dirty="0">
                <a:solidFill>
                  <a:schemeClr val="accent1">
                    <a:lumMod val="75000"/>
                  </a:schemeClr>
                </a:solidFill>
              </a:rPr>
              <a:t>Mars</a:t>
            </a:r>
          </a:p>
          <a:p>
            <a:pPr algn="r"/>
            <a:r>
              <a:rPr lang="en-US" i="1" kern="0" dirty="0">
                <a:solidFill>
                  <a:schemeClr val="accent1">
                    <a:lumMod val="75000"/>
                  </a:schemeClr>
                </a:solidFill>
              </a:rPr>
              <a:t>Avril</a:t>
            </a:r>
          </a:p>
          <a:p>
            <a:pPr algn="r"/>
            <a:r>
              <a:rPr lang="en-US" i="1" kern="0" dirty="0">
                <a:solidFill>
                  <a:schemeClr val="accent1">
                    <a:lumMod val="75000"/>
                  </a:schemeClr>
                </a:solidFill>
              </a:rPr>
              <a:t>Mai</a:t>
            </a:r>
          </a:p>
          <a:p>
            <a:pPr algn="r"/>
            <a:r>
              <a:rPr lang="en-US" i="1" kern="0" dirty="0" err="1">
                <a:solidFill>
                  <a:schemeClr val="accent1">
                    <a:lumMod val="75000"/>
                  </a:schemeClr>
                </a:solidFill>
              </a:rPr>
              <a:t>Juin</a:t>
            </a:r>
            <a:endParaRPr lang="en-US" i="1" kern="0" dirty="0">
              <a:solidFill>
                <a:schemeClr val="accent1">
                  <a:lumMod val="75000"/>
                </a:schemeClr>
              </a:solidFill>
            </a:endParaRPr>
          </a:p>
        </p:txBody>
      </p:sp>
      <p:sp>
        <p:nvSpPr>
          <p:cNvPr id="4" name="Rectangle 3">
            <a:extLst>
              <a:ext uri="{FF2B5EF4-FFF2-40B4-BE49-F238E27FC236}">
                <a16:creationId xmlns:a16="http://schemas.microsoft.com/office/drawing/2014/main" id="{74B6060A-F096-DDBC-943E-AEAF4A6AB1D4}"/>
              </a:ext>
            </a:extLst>
          </p:cNvPr>
          <p:cNvSpPr/>
          <p:nvPr/>
        </p:nvSpPr>
        <p:spPr bwMode="auto">
          <a:xfrm>
            <a:off x="1866273" y="2552321"/>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68</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6" name="Rectangle 5">
            <a:extLst>
              <a:ext uri="{FF2B5EF4-FFF2-40B4-BE49-F238E27FC236}">
                <a16:creationId xmlns:a16="http://schemas.microsoft.com/office/drawing/2014/main" id="{3BBA3F8C-E726-D8BB-6F42-DCCB9B1D428F}"/>
              </a:ext>
            </a:extLst>
          </p:cNvPr>
          <p:cNvSpPr/>
          <p:nvPr/>
        </p:nvSpPr>
        <p:spPr bwMode="auto">
          <a:xfrm>
            <a:off x="1866273" y="2936128"/>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26</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7" name="Rectangle 6">
            <a:extLst>
              <a:ext uri="{FF2B5EF4-FFF2-40B4-BE49-F238E27FC236}">
                <a16:creationId xmlns:a16="http://schemas.microsoft.com/office/drawing/2014/main" id="{0DF9CBCA-1024-FDD0-B571-15D81D78D5BF}"/>
              </a:ext>
            </a:extLst>
          </p:cNvPr>
          <p:cNvSpPr/>
          <p:nvPr/>
        </p:nvSpPr>
        <p:spPr bwMode="auto">
          <a:xfrm>
            <a:off x="1866273" y="3380006"/>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132</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8" name="Rectangle 7">
            <a:extLst>
              <a:ext uri="{FF2B5EF4-FFF2-40B4-BE49-F238E27FC236}">
                <a16:creationId xmlns:a16="http://schemas.microsoft.com/office/drawing/2014/main" id="{396227EE-D75A-DB5C-4488-F43690A8C287}"/>
              </a:ext>
            </a:extLst>
          </p:cNvPr>
          <p:cNvSpPr/>
          <p:nvPr/>
        </p:nvSpPr>
        <p:spPr bwMode="auto">
          <a:xfrm>
            <a:off x="1883351" y="4230054"/>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101</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9" name="Rectangle 8">
            <a:extLst>
              <a:ext uri="{FF2B5EF4-FFF2-40B4-BE49-F238E27FC236}">
                <a16:creationId xmlns:a16="http://schemas.microsoft.com/office/drawing/2014/main" id="{6331B959-BDAE-5574-F43D-17CB3DE3A906}"/>
              </a:ext>
            </a:extLst>
          </p:cNvPr>
          <p:cNvSpPr/>
          <p:nvPr/>
        </p:nvSpPr>
        <p:spPr bwMode="auto">
          <a:xfrm>
            <a:off x="1883351" y="4648600"/>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96</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17" name="Rectangle 16">
            <a:extLst>
              <a:ext uri="{FF2B5EF4-FFF2-40B4-BE49-F238E27FC236}">
                <a16:creationId xmlns:a16="http://schemas.microsoft.com/office/drawing/2014/main" id="{CF624B4F-DD2D-E116-7BB4-6EF4960F08AE}"/>
              </a:ext>
            </a:extLst>
          </p:cNvPr>
          <p:cNvSpPr/>
          <p:nvPr/>
        </p:nvSpPr>
        <p:spPr bwMode="auto">
          <a:xfrm>
            <a:off x="1866272" y="3789822"/>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12</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47" name="Title 1">
            <a:extLst>
              <a:ext uri="{FF2B5EF4-FFF2-40B4-BE49-F238E27FC236}">
                <a16:creationId xmlns:a16="http://schemas.microsoft.com/office/drawing/2014/main" id="{4C77CA58-4975-DC10-F62E-FDB1D0E70491}"/>
              </a:ext>
            </a:extLst>
          </p:cNvPr>
          <p:cNvSpPr txBox="1">
            <a:spLocks/>
          </p:cNvSpPr>
          <p:nvPr/>
        </p:nvSpPr>
        <p:spPr>
          <a:xfrm>
            <a:off x="2862350" y="1459636"/>
            <a:ext cx="3018759" cy="795258"/>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a:t>Rapport:</a:t>
            </a:r>
          </a:p>
          <a:p>
            <a:pPr algn="ctr"/>
            <a:r>
              <a:rPr lang="en-GB" sz="2000" i="1" kern="0" dirty="0"/>
              <a:t>Valeur </a:t>
            </a:r>
            <a:r>
              <a:rPr lang="en-GB" sz="2000" i="1" kern="0" dirty="0" err="1"/>
              <a:t>affichée</a:t>
            </a:r>
            <a:endParaRPr lang="en-GB" sz="2000" i="1" kern="0" dirty="0"/>
          </a:p>
        </p:txBody>
      </p:sp>
      <p:sp>
        <p:nvSpPr>
          <p:cNvPr id="48" name="AutoShape 51">
            <a:extLst>
              <a:ext uri="{FF2B5EF4-FFF2-40B4-BE49-F238E27FC236}">
                <a16:creationId xmlns:a16="http://schemas.microsoft.com/office/drawing/2014/main" id="{6F9719A8-412F-BCE3-1185-083C8CCB7213}"/>
              </a:ext>
            </a:extLst>
          </p:cNvPr>
          <p:cNvSpPr>
            <a:spLocks/>
          </p:cNvSpPr>
          <p:nvPr/>
        </p:nvSpPr>
        <p:spPr bwMode="auto">
          <a:xfrm>
            <a:off x="2929882" y="2552321"/>
            <a:ext cx="551944" cy="2371295"/>
          </a:xfrm>
          <a:prstGeom prst="rightBrace">
            <a:avLst>
              <a:gd name="adj1" fmla="val 63294"/>
              <a:gd name="adj2" fmla="val 50000"/>
            </a:avLst>
          </a:prstGeom>
          <a:solidFill>
            <a:srgbClr val="FFFFFF"/>
          </a:solidFill>
          <a:ln w="444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
        <p:nvSpPr>
          <p:cNvPr id="5" name="Title 1">
            <a:extLst>
              <a:ext uri="{FF2B5EF4-FFF2-40B4-BE49-F238E27FC236}">
                <a16:creationId xmlns:a16="http://schemas.microsoft.com/office/drawing/2014/main" id="{6EC74456-0242-9423-3ACA-ED3C0D80A700}"/>
              </a:ext>
            </a:extLst>
          </p:cNvPr>
          <p:cNvSpPr txBox="1">
            <a:spLocks/>
          </p:cNvSpPr>
          <p:nvPr/>
        </p:nvSpPr>
        <p:spPr>
          <a:xfrm>
            <a:off x="1025734" y="1337644"/>
            <a:ext cx="2180120" cy="967809"/>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err="1"/>
              <a:t>Collecte</a:t>
            </a:r>
            <a:r>
              <a:rPr lang="en-GB" sz="2000" i="1" kern="0" dirty="0"/>
              <a:t> des </a:t>
            </a:r>
            <a:r>
              <a:rPr lang="en-GB" sz="2000" i="1" kern="0" dirty="0" err="1"/>
              <a:t>données</a:t>
            </a:r>
            <a:r>
              <a:rPr lang="en-GB" sz="2000" i="1" kern="0" dirty="0"/>
              <a:t>:</a:t>
            </a:r>
          </a:p>
          <a:p>
            <a:pPr algn="ctr"/>
            <a:r>
              <a:rPr lang="en-GB" sz="2000" i="1" kern="0" dirty="0" err="1"/>
              <a:t>Mesures</a:t>
            </a:r>
            <a:endParaRPr lang="en-GB" sz="2000" i="1" kern="0" dirty="0"/>
          </a:p>
        </p:txBody>
      </p:sp>
      <p:sp>
        <p:nvSpPr>
          <p:cNvPr id="18" name="Title 1">
            <a:extLst>
              <a:ext uri="{FF2B5EF4-FFF2-40B4-BE49-F238E27FC236}">
                <a16:creationId xmlns:a16="http://schemas.microsoft.com/office/drawing/2014/main" id="{82BEBF44-632D-2CB6-81DB-8EEE83868932}"/>
              </a:ext>
            </a:extLst>
          </p:cNvPr>
          <p:cNvSpPr txBox="1">
            <a:spLocks/>
          </p:cNvSpPr>
          <p:nvPr/>
        </p:nvSpPr>
        <p:spPr>
          <a:xfrm>
            <a:off x="5645098" y="3648218"/>
            <a:ext cx="1072732" cy="50783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GB" sz="2000" kern="0" dirty="0"/>
              <a:t>MAX</a:t>
            </a:r>
          </a:p>
        </p:txBody>
      </p:sp>
      <p:sp>
        <p:nvSpPr>
          <p:cNvPr id="19" name="Title 1">
            <a:extLst>
              <a:ext uri="{FF2B5EF4-FFF2-40B4-BE49-F238E27FC236}">
                <a16:creationId xmlns:a16="http://schemas.microsoft.com/office/drawing/2014/main" id="{328D6ECA-42CE-1444-77F5-4D47E2F2A67F}"/>
              </a:ext>
            </a:extLst>
          </p:cNvPr>
          <p:cNvSpPr txBox="1">
            <a:spLocks/>
          </p:cNvSpPr>
          <p:nvPr/>
        </p:nvSpPr>
        <p:spPr>
          <a:xfrm>
            <a:off x="5662176" y="2562217"/>
            <a:ext cx="1072732" cy="50783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GB" sz="2000" kern="0" dirty="0"/>
              <a:t>SUM</a:t>
            </a:r>
          </a:p>
        </p:txBody>
      </p:sp>
      <p:sp>
        <p:nvSpPr>
          <p:cNvPr id="20" name="Title 1">
            <a:extLst>
              <a:ext uri="{FF2B5EF4-FFF2-40B4-BE49-F238E27FC236}">
                <a16:creationId xmlns:a16="http://schemas.microsoft.com/office/drawing/2014/main" id="{21E66492-D05F-69DA-8944-8370E754FC46}"/>
              </a:ext>
            </a:extLst>
          </p:cNvPr>
          <p:cNvSpPr txBox="1">
            <a:spLocks/>
          </p:cNvSpPr>
          <p:nvPr/>
        </p:nvSpPr>
        <p:spPr>
          <a:xfrm>
            <a:off x="5662176" y="3113501"/>
            <a:ext cx="1072732" cy="50783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GB" sz="2000" kern="0" dirty="0"/>
              <a:t>LAST</a:t>
            </a:r>
          </a:p>
        </p:txBody>
      </p:sp>
      <p:sp>
        <p:nvSpPr>
          <p:cNvPr id="21" name="Title 1">
            <a:extLst>
              <a:ext uri="{FF2B5EF4-FFF2-40B4-BE49-F238E27FC236}">
                <a16:creationId xmlns:a16="http://schemas.microsoft.com/office/drawing/2014/main" id="{7D076EDE-8E99-466D-E4A6-18E923B05144}"/>
              </a:ext>
            </a:extLst>
          </p:cNvPr>
          <p:cNvSpPr txBox="1">
            <a:spLocks/>
          </p:cNvSpPr>
          <p:nvPr/>
        </p:nvSpPr>
        <p:spPr>
          <a:xfrm>
            <a:off x="5662176" y="4285893"/>
            <a:ext cx="1072732" cy="50783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GB" sz="2000" kern="0" dirty="0"/>
              <a:t>AVG</a:t>
            </a:r>
          </a:p>
        </p:txBody>
      </p:sp>
      <p:sp>
        <p:nvSpPr>
          <p:cNvPr id="24" name="Rectangle 23">
            <a:extLst>
              <a:ext uri="{FF2B5EF4-FFF2-40B4-BE49-F238E27FC236}">
                <a16:creationId xmlns:a16="http://schemas.microsoft.com/office/drawing/2014/main" id="{9C59CAD4-D5ED-B93F-F163-F5F29677FB32}"/>
              </a:ext>
            </a:extLst>
          </p:cNvPr>
          <p:cNvSpPr/>
          <p:nvPr/>
        </p:nvSpPr>
        <p:spPr bwMode="auto">
          <a:xfrm>
            <a:off x="6885842" y="2521993"/>
            <a:ext cx="749613" cy="479213"/>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sz="2400" b="1" dirty="0">
                <a:solidFill>
                  <a:srgbClr val="FF0000"/>
                </a:solidFill>
                <a:latin typeface="Arial" charset="0"/>
              </a:rPr>
              <a:t>435</a:t>
            </a:r>
            <a:endParaRPr lang="en-US" sz="2400" b="1" dirty="0">
              <a:solidFill>
                <a:srgbClr val="FF0000"/>
              </a:solidFill>
              <a:latin typeface="Arial" charset="0"/>
            </a:endParaRPr>
          </a:p>
        </p:txBody>
      </p:sp>
      <p:sp>
        <p:nvSpPr>
          <p:cNvPr id="25" name="Rectangle 24">
            <a:extLst>
              <a:ext uri="{FF2B5EF4-FFF2-40B4-BE49-F238E27FC236}">
                <a16:creationId xmlns:a16="http://schemas.microsoft.com/office/drawing/2014/main" id="{FE57870C-BA6E-3D1D-67D1-6B899ABE9413}"/>
              </a:ext>
            </a:extLst>
          </p:cNvPr>
          <p:cNvSpPr/>
          <p:nvPr/>
        </p:nvSpPr>
        <p:spPr bwMode="auto">
          <a:xfrm>
            <a:off x="6885842" y="3621332"/>
            <a:ext cx="749614" cy="479213"/>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sz="2400" b="1" dirty="0">
                <a:solidFill>
                  <a:srgbClr val="FF0000"/>
                </a:solidFill>
                <a:latin typeface="Arial" charset="0"/>
              </a:rPr>
              <a:t>132</a:t>
            </a:r>
            <a:endParaRPr lang="en-US" sz="2400" b="1" dirty="0">
              <a:solidFill>
                <a:srgbClr val="FF0000"/>
              </a:solidFill>
              <a:latin typeface="Arial" charset="0"/>
            </a:endParaRPr>
          </a:p>
        </p:txBody>
      </p:sp>
      <p:sp>
        <p:nvSpPr>
          <p:cNvPr id="26" name="Rectangle 25">
            <a:extLst>
              <a:ext uri="{FF2B5EF4-FFF2-40B4-BE49-F238E27FC236}">
                <a16:creationId xmlns:a16="http://schemas.microsoft.com/office/drawing/2014/main" id="{D035051F-33F3-35E9-4804-68D4307DF1AD}"/>
              </a:ext>
            </a:extLst>
          </p:cNvPr>
          <p:cNvSpPr/>
          <p:nvPr/>
        </p:nvSpPr>
        <p:spPr bwMode="auto">
          <a:xfrm>
            <a:off x="6885842" y="3070048"/>
            <a:ext cx="749614" cy="479213"/>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sz="2400" b="1" dirty="0">
                <a:solidFill>
                  <a:srgbClr val="FF0000"/>
                </a:solidFill>
                <a:latin typeface="Arial" charset="0"/>
              </a:rPr>
              <a:t>96</a:t>
            </a:r>
            <a:endParaRPr lang="en-US" sz="2400" b="1" dirty="0">
              <a:solidFill>
                <a:srgbClr val="FF0000"/>
              </a:solidFill>
              <a:latin typeface="Arial" charset="0"/>
            </a:endParaRPr>
          </a:p>
        </p:txBody>
      </p:sp>
      <p:sp>
        <p:nvSpPr>
          <p:cNvPr id="27" name="Rectangle 26">
            <a:extLst>
              <a:ext uri="{FF2B5EF4-FFF2-40B4-BE49-F238E27FC236}">
                <a16:creationId xmlns:a16="http://schemas.microsoft.com/office/drawing/2014/main" id="{8066305E-DC16-0728-C1C3-264BD94CEDEA}"/>
              </a:ext>
            </a:extLst>
          </p:cNvPr>
          <p:cNvSpPr/>
          <p:nvPr/>
        </p:nvSpPr>
        <p:spPr bwMode="auto">
          <a:xfrm>
            <a:off x="6885842" y="4169387"/>
            <a:ext cx="749613" cy="479213"/>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sz="2400" b="1" dirty="0">
                <a:solidFill>
                  <a:srgbClr val="FF0000"/>
                </a:solidFill>
                <a:latin typeface="Arial" charset="0"/>
              </a:rPr>
              <a:t>72</a:t>
            </a:r>
            <a:endParaRPr lang="en-US" sz="2400" b="1" dirty="0">
              <a:solidFill>
                <a:srgbClr val="FF0000"/>
              </a:solidFill>
              <a:latin typeface="Arial" charset="0"/>
            </a:endParaRPr>
          </a:p>
        </p:txBody>
      </p:sp>
      <p:grpSp>
        <p:nvGrpSpPr>
          <p:cNvPr id="29" name="Group 28">
            <a:extLst>
              <a:ext uri="{FF2B5EF4-FFF2-40B4-BE49-F238E27FC236}">
                <a16:creationId xmlns:a16="http://schemas.microsoft.com/office/drawing/2014/main" id="{DA5DC89A-9FA5-7780-9A23-2FE1A7E60958}"/>
              </a:ext>
            </a:extLst>
          </p:cNvPr>
          <p:cNvGrpSpPr/>
          <p:nvPr/>
        </p:nvGrpSpPr>
        <p:grpSpPr>
          <a:xfrm>
            <a:off x="114052" y="83552"/>
            <a:ext cx="1423589" cy="432191"/>
            <a:chOff x="1386607" y="2839379"/>
            <a:chExt cx="2314568" cy="673651"/>
          </a:xfrm>
        </p:grpSpPr>
        <p:sp>
          <p:nvSpPr>
            <p:cNvPr id="30" name="Arrow: Right 29">
              <a:extLst>
                <a:ext uri="{FF2B5EF4-FFF2-40B4-BE49-F238E27FC236}">
                  <a16:creationId xmlns:a16="http://schemas.microsoft.com/office/drawing/2014/main" id="{48FA49F3-1C05-DAC1-927B-CE4C78B2787D}"/>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1" name="Arrow: Right 30">
              <a:extLst>
                <a:ext uri="{FF2B5EF4-FFF2-40B4-BE49-F238E27FC236}">
                  <a16:creationId xmlns:a16="http://schemas.microsoft.com/office/drawing/2014/main" id="{DA0FCCC0-D9CC-4D24-5DDB-E94DB927B564}"/>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CE0F7409-9D08-C573-AACF-68EB16D2E7F2}"/>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3" name="Rectangle 32">
              <a:extLst>
                <a:ext uri="{FF2B5EF4-FFF2-40B4-BE49-F238E27FC236}">
                  <a16:creationId xmlns:a16="http://schemas.microsoft.com/office/drawing/2014/main" id="{A82FC60B-B6C9-D321-C950-25E61EFE431A}"/>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FAB5D7E1-F80B-8E6D-4F42-18E2FA8FC8CD}"/>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213E24EB-BA22-B4DA-6C07-7BE424693F8F}"/>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6" name="Rectangle 35">
              <a:extLst>
                <a:ext uri="{FF2B5EF4-FFF2-40B4-BE49-F238E27FC236}">
                  <a16:creationId xmlns:a16="http://schemas.microsoft.com/office/drawing/2014/main" id="{F2DC0B3B-1A6C-3D5B-97F1-C1E5083EEF8F}"/>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8746717B-AC73-8EFE-2B7A-37D110CF0D76}"/>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A8DA245F-98E0-8D65-D147-76BB6E842955}"/>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1D7E62BD-28DC-986F-D800-3B5D2A063696}"/>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
        <p:nvSpPr>
          <p:cNvPr id="42" name="Title 1">
            <a:extLst>
              <a:ext uri="{FF2B5EF4-FFF2-40B4-BE49-F238E27FC236}">
                <a16:creationId xmlns:a16="http://schemas.microsoft.com/office/drawing/2014/main" id="{2A002E07-6E75-F53D-A677-1F5C90994D7A}"/>
              </a:ext>
            </a:extLst>
          </p:cNvPr>
          <p:cNvSpPr txBox="1">
            <a:spLocks/>
          </p:cNvSpPr>
          <p:nvPr/>
        </p:nvSpPr>
        <p:spPr>
          <a:xfrm>
            <a:off x="1706384" y="17306"/>
            <a:ext cx="5279190" cy="53222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kumimoji="0" lang="fr-FR" sz="2400" b="1" i="0" u="none" strike="noStrike" kern="0" cap="none" spc="0" normalizeH="0" baseline="0" noProof="0" dirty="0">
                <a:ln>
                  <a:noFill/>
                </a:ln>
                <a:solidFill>
                  <a:prstClr val="black"/>
                </a:solidFill>
                <a:effectLst/>
                <a:uLnTx/>
                <a:uFillTx/>
                <a:latin typeface="Arial"/>
                <a:ea typeface="+mj-ea"/>
                <a:cs typeface="+mj-cs"/>
              </a:rPr>
              <a:t>Agrégation des données </a:t>
            </a:r>
            <a:r>
              <a:rPr lang="fr-FR" sz="2400" kern="0" dirty="0"/>
              <a:t>#5</a:t>
            </a:r>
            <a:br>
              <a:rPr lang="fr-FR" kern="0" dirty="0"/>
            </a:br>
            <a:br>
              <a:rPr lang="fr-FR" kern="0" dirty="0"/>
            </a:br>
            <a:endParaRPr lang="en-US" kern="0" dirty="0"/>
          </a:p>
        </p:txBody>
      </p:sp>
    </p:spTree>
    <p:custDataLst>
      <p:tags r:id="rId1"/>
    </p:custDataLst>
    <p:extLst>
      <p:ext uri="{BB962C8B-B14F-4D97-AF65-F5344CB8AC3E}">
        <p14:creationId xmlns:p14="http://schemas.microsoft.com/office/powerpoint/2010/main" val="319291915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8" grpId="0"/>
      <p:bldP spid="4" grpId="0" animBg="1"/>
      <p:bldP spid="6" grpId="0" animBg="1"/>
      <p:bldP spid="7" grpId="0" animBg="1"/>
      <p:bldP spid="8" grpId="0" animBg="1"/>
      <p:bldP spid="9" grpId="0" animBg="1"/>
      <p:bldP spid="17" grpId="0" animBg="1"/>
      <p:bldP spid="47" grpId="0"/>
      <p:bldP spid="48" grpId="0" animBg="1"/>
      <p:bldP spid="5" grpId="0"/>
      <p:bldP spid="18" grpId="0"/>
      <p:bldP spid="19" grpId="0"/>
      <p:bldP spid="20" grpId="0"/>
      <p:bldP spid="21" grpId="0"/>
      <p:bldP spid="24" grpId="0" animBg="1"/>
      <p:bldP spid="25"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0FC9C3E-F053-4F7A-B9BD-0565238648C8}"/>
              </a:ext>
            </a:extLst>
          </p:cNvPr>
          <p:cNvSpPr/>
          <p:nvPr/>
        </p:nvSpPr>
        <p:spPr bwMode="auto">
          <a:xfrm>
            <a:off x="8810404" y="58118"/>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4" name="Rectangle 3">
            <a:extLst>
              <a:ext uri="{FF2B5EF4-FFF2-40B4-BE49-F238E27FC236}">
                <a16:creationId xmlns:a16="http://schemas.microsoft.com/office/drawing/2014/main" id="{74B6060A-F096-DDBC-943E-AEAF4A6AB1D4}"/>
              </a:ext>
            </a:extLst>
          </p:cNvPr>
          <p:cNvSpPr/>
          <p:nvPr/>
        </p:nvSpPr>
        <p:spPr bwMode="auto">
          <a:xfrm>
            <a:off x="1866273" y="2552321"/>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68</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6" name="Rectangle 5">
            <a:extLst>
              <a:ext uri="{FF2B5EF4-FFF2-40B4-BE49-F238E27FC236}">
                <a16:creationId xmlns:a16="http://schemas.microsoft.com/office/drawing/2014/main" id="{3BBA3F8C-E726-D8BB-6F42-DCCB9B1D428F}"/>
              </a:ext>
            </a:extLst>
          </p:cNvPr>
          <p:cNvSpPr/>
          <p:nvPr/>
        </p:nvSpPr>
        <p:spPr bwMode="auto">
          <a:xfrm>
            <a:off x="1866273" y="2936128"/>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26</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7" name="Rectangle 6">
            <a:extLst>
              <a:ext uri="{FF2B5EF4-FFF2-40B4-BE49-F238E27FC236}">
                <a16:creationId xmlns:a16="http://schemas.microsoft.com/office/drawing/2014/main" id="{0DF9CBCA-1024-FDD0-B571-15D81D78D5BF}"/>
              </a:ext>
            </a:extLst>
          </p:cNvPr>
          <p:cNvSpPr/>
          <p:nvPr/>
        </p:nvSpPr>
        <p:spPr bwMode="auto">
          <a:xfrm>
            <a:off x="1866273" y="3380006"/>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132</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8" name="Rectangle 7">
            <a:extLst>
              <a:ext uri="{FF2B5EF4-FFF2-40B4-BE49-F238E27FC236}">
                <a16:creationId xmlns:a16="http://schemas.microsoft.com/office/drawing/2014/main" id="{396227EE-D75A-DB5C-4488-F43690A8C287}"/>
              </a:ext>
            </a:extLst>
          </p:cNvPr>
          <p:cNvSpPr/>
          <p:nvPr/>
        </p:nvSpPr>
        <p:spPr bwMode="auto">
          <a:xfrm>
            <a:off x="1883351" y="4230054"/>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101</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9" name="Rectangle 8">
            <a:extLst>
              <a:ext uri="{FF2B5EF4-FFF2-40B4-BE49-F238E27FC236}">
                <a16:creationId xmlns:a16="http://schemas.microsoft.com/office/drawing/2014/main" id="{6331B959-BDAE-5574-F43D-17CB3DE3A906}"/>
              </a:ext>
            </a:extLst>
          </p:cNvPr>
          <p:cNvSpPr/>
          <p:nvPr/>
        </p:nvSpPr>
        <p:spPr bwMode="auto">
          <a:xfrm>
            <a:off x="1883351" y="4648600"/>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96</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17" name="Rectangle 16">
            <a:extLst>
              <a:ext uri="{FF2B5EF4-FFF2-40B4-BE49-F238E27FC236}">
                <a16:creationId xmlns:a16="http://schemas.microsoft.com/office/drawing/2014/main" id="{CF624B4F-DD2D-E116-7BB4-6EF4960F08AE}"/>
              </a:ext>
            </a:extLst>
          </p:cNvPr>
          <p:cNvSpPr/>
          <p:nvPr/>
        </p:nvSpPr>
        <p:spPr bwMode="auto">
          <a:xfrm>
            <a:off x="1866272" y="3789822"/>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12</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48" name="AutoShape 51">
            <a:extLst>
              <a:ext uri="{FF2B5EF4-FFF2-40B4-BE49-F238E27FC236}">
                <a16:creationId xmlns:a16="http://schemas.microsoft.com/office/drawing/2014/main" id="{6F9719A8-412F-BCE3-1185-083C8CCB7213}"/>
              </a:ext>
            </a:extLst>
          </p:cNvPr>
          <p:cNvSpPr>
            <a:spLocks/>
          </p:cNvSpPr>
          <p:nvPr/>
        </p:nvSpPr>
        <p:spPr bwMode="auto">
          <a:xfrm>
            <a:off x="2929882" y="2552321"/>
            <a:ext cx="551944" cy="2371295"/>
          </a:xfrm>
          <a:prstGeom prst="rightBrace">
            <a:avLst>
              <a:gd name="adj1" fmla="val 63294"/>
              <a:gd name="adj2" fmla="val 50000"/>
            </a:avLst>
          </a:prstGeom>
          <a:solidFill>
            <a:srgbClr val="FFFFFF"/>
          </a:solidFill>
          <a:ln w="444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
        <p:nvSpPr>
          <p:cNvPr id="19" name="Title 1">
            <a:extLst>
              <a:ext uri="{FF2B5EF4-FFF2-40B4-BE49-F238E27FC236}">
                <a16:creationId xmlns:a16="http://schemas.microsoft.com/office/drawing/2014/main" id="{328D6ECA-42CE-1444-77F5-4D47E2F2A67F}"/>
              </a:ext>
            </a:extLst>
          </p:cNvPr>
          <p:cNvSpPr txBox="1">
            <a:spLocks/>
          </p:cNvSpPr>
          <p:nvPr/>
        </p:nvSpPr>
        <p:spPr>
          <a:xfrm>
            <a:off x="3717474" y="3056791"/>
            <a:ext cx="1072732" cy="50783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GB" sz="2000" kern="0" dirty="0"/>
              <a:t>SUM</a:t>
            </a:r>
          </a:p>
        </p:txBody>
      </p:sp>
      <p:sp>
        <p:nvSpPr>
          <p:cNvPr id="24" name="Rectangle 23">
            <a:extLst>
              <a:ext uri="{FF2B5EF4-FFF2-40B4-BE49-F238E27FC236}">
                <a16:creationId xmlns:a16="http://schemas.microsoft.com/office/drawing/2014/main" id="{9C59CAD4-D5ED-B93F-F163-F5F29677FB32}"/>
              </a:ext>
            </a:extLst>
          </p:cNvPr>
          <p:cNvSpPr/>
          <p:nvPr/>
        </p:nvSpPr>
        <p:spPr bwMode="auto">
          <a:xfrm>
            <a:off x="3723831" y="3498361"/>
            <a:ext cx="749614" cy="479213"/>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sz="2400" b="1" dirty="0">
                <a:solidFill>
                  <a:srgbClr val="FF0000"/>
                </a:solidFill>
                <a:latin typeface="Arial" charset="0"/>
              </a:rPr>
              <a:t>435</a:t>
            </a:r>
            <a:endParaRPr lang="en-US" sz="2400" b="1" dirty="0">
              <a:solidFill>
                <a:srgbClr val="FF0000"/>
              </a:solidFill>
              <a:latin typeface="Arial" charset="0"/>
            </a:endParaRPr>
          </a:p>
        </p:txBody>
      </p:sp>
      <p:grpSp>
        <p:nvGrpSpPr>
          <p:cNvPr id="29" name="Group 28">
            <a:extLst>
              <a:ext uri="{FF2B5EF4-FFF2-40B4-BE49-F238E27FC236}">
                <a16:creationId xmlns:a16="http://schemas.microsoft.com/office/drawing/2014/main" id="{DA5DC89A-9FA5-7780-9A23-2FE1A7E60958}"/>
              </a:ext>
            </a:extLst>
          </p:cNvPr>
          <p:cNvGrpSpPr/>
          <p:nvPr/>
        </p:nvGrpSpPr>
        <p:grpSpPr>
          <a:xfrm>
            <a:off x="114052" y="83552"/>
            <a:ext cx="1423589" cy="432191"/>
            <a:chOff x="1386607" y="2839379"/>
            <a:chExt cx="2314568" cy="673651"/>
          </a:xfrm>
        </p:grpSpPr>
        <p:sp>
          <p:nvSpPr>
            <p:cNvPr id="30" name="Arrow: Right 29">
              <a:extLst>
                <a:ext uri="{FF2B5EF4-FFF2-40B4-BE49-F238E27FC236}">
                  <a16:creationId xmlns:a16="http://schemas.microsoft.com/office/drawing/2014/main" id="{48FA49F3-1C05-DAC1-927B-CE4C78B2787D}"/>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1" name="Arrow: Right 30">
              <a:extLst>
                <a:ext uri="{FF2B5EF4-FFF2-40B4-BE49-F238E27FC236}">
                  <a16:creationId xmlns:a16="http://schemas.microsoft.com/office/drawing/2014/main" id="{DA0FCCC0-D9CC-4D24-5DDB-E94DB927B564}"/>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CE0F7409-9D08-C573-AACF-68EB16D2E7F2}"/>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3" name="Rectangle 32">
              <a:extLst>
                <a:ext uri="{FF2B5EF4-FFF2-40B4-BE49-F238E27FC236}">
                  <a16:creationId xmlns:a16="http://schemas.microsoft.com/office/drawing/2014/main" id="{A82FC60B-B6C9-D321-C950-25E61EFE431A}"/>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FAB5D7E1-F80B-8E6D-4F42-18E2FA8FC8CD}"/>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213E24EB-BA22-B4DA-6C07-7BE424693F8F}"/>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6" name="Rectangle 35">
              <a:extLst>
                <a:ext uri="{FF2B5EF4-FFF2-40B4-BE49-F238E27FC236}">
                  <a16:creationId xmlns:a16="http://schemas.microsoft.com/office/drawing/2014/main" id="{F2DC0B3B-1A6C-3D5B-97F1-C1E5083EEF8F}"/>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8746717B-AC73-8EFE-2B7A-37D110CF0D76}"/>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A8DA245F-98E0-8D65-D147-76BB6E842955}"/>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1D7E62BD-28DC-986F-D800-3B5D2A063696}"/>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
        <p:nvSpPr>
          <p:cNvPr id="42" name="Title 1">
            <a:extLst>
              <a:ext uri="{FF2B5EF4-FFF2-40B4-BE49-F238E27FC236}">
                <a16:creationId xmlns:a16="http://schemas.microsoft.com/office/drawing/2014/main" id="{2A002E07-6E75-F53D-A677-1F5C90994D7A}"/>
              </a:ext>
            </a:extLst>
          </p:cNvPr>
          <p:cNvSpPr txBox="1">
            <a:spLocks/>
          </p:cNvSpPr>
          <p:nvPr/>
        </p:nvSpPr>
        <p:spPr>
          <a:xfrm>
            <a:off x="1706384" y="17306"/>
            <a:ext cx="5279190" cy="53222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kumimoji="0" lang="fr-FR" sz="2400" b="1" i="0" u="none" strike="noStrike" kern="0" cap="none" spc="0" normalizeH="0" baseline="0" noProof="0" dirty="0">
                <a:ln>
                  <a:noFill/>
                </a:ln>
                <a:solidFill>
                  <a:prstClr val="black"/>
                </a:solidFill>
                <a:effectLst/>
                <a:uLnTx/>
                <a:uFillTx/>
                <a:latin typeface="Arial"/>
                <a:ea typeface="+mj-ea"/>
                <a:cs typeface="+mj-cs"/>
              </a:rPr>
              <a:t>Agrégation des données </a:t>
            </a:r>
            <a:r>
              <a:rPr lang="fr-FR" sz="2400" kern="0" dirty="0"/>
              <a:t>#6</a:t>
            </a:r>
            <a:br>
              <a:rPr lang="fr-FR" kern="0" dirty="0"/>
            </a:br>
            <a:br>
              <a:rPr lang="fr-FR" kern="0" dirty="0"/>
            </a:br>
            <a:endParaRPr lang="en-US" kern="0" dirty="0"/>
          </a:p>
        </p:txBody>
      </p:sp>
      <p:sp>
        <p:nvSpPr>
          <p:cNvPr id="2" name="Title 1">
            <a:extLst>
              <a:ext uri="{FF2B5EF4-FFF2-40B4-BE49-F238E27FC236}">
                <a16:creationId xmlns:a16="http://schemas.microsoft.com/office/drawing/2014/main" id="{EF5F666C-58A4-56F6-0137-AF8E9CBEAA86}"/>
              </a:ext>
            </a:extLst>
          </p:cNvPr>
          <p:cNvSpPr txBox="1">
            <a:spLocks/>
          </p:cNvSpPr>
          <p:nvPr/>
        </p:nvSpPr>
        <p:spPr>
          <a:xfrm>
            <a:off x="-68786" y="5977076"/>
            <a:ext cx="9084461" cy="795258"/>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err="1"/>
              <a:t>Exemple</a:t>
            </a:r>
            <a:r>
              <a:rPr lang="en-GB" sz="2000" i="1" kern="0" dirty="0"/>
              <a:t>: # de couvertures </a:t>
            </a:r>
            <a:r>
              <a:rPr lang="en-GB" sz="2000" i="1" kern="0" dirty="0" err="1"/>
              <a:t>distribuées</a:t>
            </a:r>
            <a:r>
              <a:rPr lang="en-GB" sz="2000" i="1" kern="0" dirty="0"/>
              <a:t> </a:t>
            </a:r>
            <a:r>
              <a:rPr lang="en-GB" sz="2000" i="1" kern="0" dirty="0" err="1"/>
              <a:t>durant</a:t>
            </a:r>
            <a:r>
              <a:rPr lang="en-GB" sz="2000" i="1" kern="0" dirty="0"/>
              <a:t> </a:t>
            </a:r>
            <a:r>
              <a:rPr lang="en-GB" sz="2000" i="1" kern="0" dirty="0" err="1"/>
              <a:t>chaque</a:t>
            </a:r>
            <a:r>
              <a:rPr lang="en-GB" sz="2000" i="1" kern="0" dirty="0"/>
              <a:t> </a:t>
            </a:r>
            <a:r>
              <a:rPr lang="en-GB" sz="2000" i="1" kern="0" dirty="0" err="1"/>
              <a:t>période</a:t>
            </a:r>
            <a:r>
              <a:rPr lang="en-GB" sz="2000" i="1" kern="0" dirty="0"/>
              <a:t> de monitoring</a:t>
            </a:r>
          </a:p>
        </p:txBody>
      </p:sp>
      <p:sp>
        <p:nvSpPr>
          <p:cNvPr id="3" name="Title 1">
            <a:extLst>
              <a:ext uri="{FF2B5EF4-FFF2-40B4-BE49-F238E27FC236}">
                <a16:creationId xmlns:a16="http://schemas.microsoft.com/office/drawing/2014/main" id="{3EB258CD-8A08-4A64-F9B2-43E17A014AF2}"/>
              </a:ext>
            </a:extLst>
          </p:cNvPr>
          <p:cNvSpPr txBox="1">
            <a:spLocks/>
          </p:cNvSpPr>
          <p:nvPr/>
        </p:nvSpPr>
        <p:spPr>
          <a:xfrm>
            <a:off x="5414581" y="3133246"/>
            <a:ext cx="2810680" cy="1138465"/>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US" sz="2000" dirty="0">
                <a:latin typeface="Calibri" panose="020F0502020204030204" pitchFamily="34" charset="0"/>
                <a:ea typeface="DengXian" panose="02010600030101010101" pitchFamily="2" charset="-122"/>
                <a:cs typeface="Arial" panose="020B0604020202020204" pitchFamily="34" charset="0"/>
              </a:rPr>
              <a:t>La </a:t>
            </a:r>
            <a:r>
              <a:rPr lang="en-US" sz="2000" dirty="0" err="1">
                <a:latin typeface="Calibri" panose="020F0502020204030204" pitchFamily="34" charset="0"/>
                <a:ea typeface="DengXian" panose="02010600030101010101" pitchFamily="2" charset="-122"/>
                <a:cs typeface="Arial" panose="020B0604020202020204" pitchFamily="34" charset="0"/>
              </a:rPr>
              <a:t>valeur</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affichée</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est</a:t>
            </a:r>
            <a:r>
              <a:rPr lang="en-US" sz="2000" dirty="0">
                <a:latin typeface="Calibri" panose="020F0502020204030204" pitchFamily="34" charset="0"/>
                <a:ea typeface="DengXian" panose="02010600030101010101" pitchFamily="2" charset="-122"/>
                <a:cs typeface="Arial" panose="020B0604020202020204" pitchFamily="34" charset="0"/>
              </a:rPr>
              <a:t> la </a:t>
            </a:r>
            <a:r>
              <a:rPr lang="en-US" sz="2000" dirty="0" err="1">
                <a:latin typeface="Calibri" panose="020F0502020204030204" pitchFamily="34" charset="0"/>
                <a:ea typeface="DengXian" panose="02010600030101010101" pitchFamily="2" charset="-122"/>
                <a:cs typeface="Arial" panose="020B0604020202020204" pitchFamily="34" charset="0"/>
              </a:rPr>
              <a:t>somme</a:t>
            </a:r>
            <a:r>
              <a:rPr lang="en-US" sz="2000" dirty="0">
                <a:latin typeface="Calibri" panose="020F0502020204030204" pitchFamily="34" charset="0"/>
                <a:ea typeface="DengXian" panose="02010600030101010101" pitchFamily="2" charset="-122"/>
                <a:cs typeface="Arial" panose="020B0604020202020204" pitchFamily="34" charset="0"/>
              </a:rPr>
              <a:t> de </a:t>
            </a:r>
            <a:r>
              <a:rPr lang="en-US" sz="2000" dirty="0" err="1">
                <a:latin typeface="Calibri" panose="020F0502020204030204" pitchFamily="34" charset="0"/>
                <a:ea typeface="DengXian" panose="02010600030101010101" pitchFamily="2" charset="-122"/>
                <a:cs typeface="Arial" panose="020B0604020202020204" pitchFamily="34" charset="0"/>
              </a:rPr>
              <a:t>toutes</a:t>
            </a:r>
            <a:r>
              <a:rPr lang="en-US" sz="2000" dirty="0">
                <a:latin typeface="Calibri" panose="020F0502020204030204" pitchFamily="34" charset="0"/>
                <a:ea typeface="DengXian" panose="02010600030101010101" pitchFamily="2" charset="-122"/>
                <a:cs typeface="Arial" panose="020B0604020202020204" pitchFamily="34" charset="0"/>
              </a:rPr>
              <a:t> les </a:t>
            </a:r>
            <a:r>
              <a:rPr lang="en-US" sz="2000" dirty="0" err="1">
                <a:latin typeface="Calibri" panose="020F0502020204030204" pitchFamily="34" charset="0"/>
                <a:ea typeface="DengXian" panose="02010600030101010101" pitchFamily="2" charset="-122"/>
                <a:cs typeface="Arial" panose="020B0604020202020204" pitchFamily="34" charset="0"/>
              </a:rPr>
              <a:t>valeurs</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périodiques</a:t>
            </a:r>
            <a:endParaRPr lang="en-US" sz="2000" dirty="0">
              <a:latin typeface="Calibri" panose="020F0502020204030204" pitchFamily="34" charset="0"/>
              <a:ea typeface="DengXian" panose="02010600030101010101" pitchFamily="2" charset="-122"/>
              <a:cs typeface="Arial" panose="020B0604020202020204" pitchFamily="34" charset="0"/>
            </a:endParaRPr>
          </a:p>
        </p:txBody>
      </p:sp>
      <p:sp>
        <p:nvSpPr>
          <p:cNvPr id="10" name="Title 1">
            <a:extLst>
              <a:ext uri="{FF2B5EF4-FFF2-40B4-BE49-F238E27FC236}">
                <a16:creationId xmlns:a16="http://schemas.microsoft.com/office/drawing/2014/main" id="{3BB5061A-7B9D-826D-4EB5-9F5B1D90FBA6}"/>
              </a:ext>
            </a:extLst>
          </p:cNvPr>
          <p:cNvSpPr txBox="1">
            <a:spLocks/>
          </p:cNvSpPr>
          <p:nvPr/>
        </p:nvSpPr>
        <p:spPr>
          <a:xfrm>
            <a:off x="-392868" y="2367584"/>
            <a:ext cx="2180120" cy="288521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r"/>
            <a:r>
              <a:rPr lang="fr-FR" i="1" kern="0" dirty="0">
                <a:solidFill>
                  <a:schemeClr val="accent1">
                    <a:lumMod val="75000"/>
                  </a:schemeClr>
                </a:solidFill>
              </a:rPr>
              <a:t>Janvier</a:t>
            </a:r>
          </a:p>
          <a:p>
            <a:pPr algn="r"/>
            <a:r>
              <a:rPr lang="fr-FR" i="1" kern="0" dirty="0">
                <a:solidFill>
                  <a:schemeClr val="accent1">
                    <a:lumMod val="75000"/>
                  </a:schemeClr>
                </a:solidFill>
              </a:rPr>
              <a:t>Février</a:t>
            </a:r>
          </a:p>
          <a:p>
            <a:pPr algn="r"/>
            <a:r>
              <a:rPr lang="fr-FR" i="1" kern="0" dirty="0">
                <a:solidFill>
                  <a:schemeClr val="accent1">
                    <a:lumMod val="75000"/>
                  </a:schemeClr>
                </a:solidFill>
              </a:rPr>
              <a:t>Mars</a:t>
            </a:r>
          </a:p>
          <a:p>
            <a:pPr algn="r"/>
            <a:r>
              <a:rPr lang="en-US" i="1" kern="0" dirty="0">
                <a:solidFill>
                  <a:schemeClr val="accent1">
                    <a:lumMod val="75000"/>
                  </a:schemeClr>
                </a:solidFill>
              </a:rPr>
              <a:t>Avril</a:t>
            </a:r>
          </a:p>
          <a:p>
            <a:pPr algn="r"/>
            <a:r>
              <a:rPr lang="en-US" i="1" kern="0" dirty="0">
                <a:solidFill>
                  <a:schemeClr val="accent1">
                    <a:lumMod val="75000"/>
                  </a:schemeClr>
                </a:solidFill>
              </a:rPr>
              <a:t>Mai</a:t>
            </a:r>
          </a:p>
          <a:p>
            <a:pPr algn="r"/>
            <a:r>
              <a:rPr lang="en-US" i="1" kern="0" dirty="0" err="1">
                <a:solidFill>
                  <a:schemeClr val="accent1">
                    <a:lumMod val="75000"/>
                  </a:schemeClr>
                </a:solidFill>
              </a:rPr>
              <a:t>Juin</a:t>
            </a:r>
            <a:endParaRPr lang="en-US" i="1" kern="0" dirty="0">
              <a:solidFill>
                <a:schemeClr val="accent1">
                  <a:lumMod val="75000"/>
                </a:schemeClr>
              </a:solidFill>
            </a:endParaRPr>
          </a:p>
        </p:txBody>
      </p:sp>
      <p:sp>
        <p:nvSpPr>
          <p:cNvPr id="11" name="Title 1">
            <a:extLst>
              <a:ext uri="{FF2B5EF4-FFF2-40B4-BE49-F238E27FC236}">
                <a16:creationId xmlns:a16="http://schemas.microsoft.com/office/drawing/2014/main" id="{21707F51-52E4-496A-765F-0A71B5BEC2C7}"/>
              </a:ext>
            </a:extLst>
          </p:cNvPr>
          <p:cNvSpPr txBox="1">
            <a:spLocks/>
          </p:cNvSpPr>
          <p:nvPr/>
        </p:nvSpPr>
        <p:spPr>
          <a:xfrm>
            <a:off x="1025734" y="1337644"/>
            <a:ext cx="2180120" cy="967809"/>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err="1"/>
              <a:t>Collecte</a:t>
            </a:r>
            <a:r>
              <a:rPr lang="en-GB" sz="2000" i="1" kern="0" dirty="0"/>
              <a:t> des </a:t>
            </a:r>
            <a:r>
              <a:rPr lang="en-GB" sz="2000" i="1" kern="0" dirty="0" err="1"/>
              <a:t>données</a:t>
            </a:r>
            <a:r>
              <a:rPr lang="en-GB" sz="2000" i="1" kern="0" dirty="0"/>
              <a:t>:</a:t>
            </a:r>
          </a:p>
          <a:p>
            <a:pPr algn="ctr"/>
            <a:r>
              <a:rPr lang="en-GB" sz="2000" i="1" kern="0" dirty="0" err="1"/>
              <a:t>Mesures</a:t>
            </a:r>
            <a:endParaRPr lang="en-GB" sz="2000" i="1" kern="0" dirty="0"/>
          </a:p>
        </p:txBody>
      </p:sp>
      <p:sp>
        <p:nvSpPr>
          <p:cNvPr id="12" name="Title 1">
            <a:extLst>
              <a:ext uri="{FF2B5EF4-FFF2-40B4-BE49-F238E27FC236}">
                <a16:creationId xmlns:a16="http://schemas.microsoft.com/office/drawing/2014/main" id="{36A20183-DCDB-395B-E7E5-B5922FDB6817}"/>
              </a:ext>
            </a:extLst>
          </p:cNvPr>
          <p:cNvSpPr txBox="1">
            <a:spLocks/>
          </p:cNvSpPr>
          <p:nvPr/>
        </p:nvSpPr>
        <p:spPr>
          <a:xfrm>
            <a:off x="2862350" y="1459636"/>
            <a:ext cx="3018759" cy="795258"/>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a:t>Rapport:</a:t>
            </a:r>
          </a:p>
          <a:p>
            <a:pPr algn="ctr"/>
            <a:r>
              <a:rPr lang="en-GB" sz="2000" i="1" kern="0" dirty="0"/>
              <a:t>Valeur </a:t>
            </a:r>
            <a:r>
              <a:rPr lang="en-GB" sz="2000" i="1" kern="0" dirty="0" err="1"/>
              <a:t>affichée</a:t>
            </a:r>
            <a:endParaRPr lang="en-GB" sz="2000" i="1" kern="0" dirty="0"/>
          </a:p>
        </p:txBody>
      </p:sp>
    </p:spTree>
    <p:custDataLst>
      <p:tags r:id="rId1"/>
    </p:custDataLst>
    <p:extLst>
      <p:ext uri="{BB962C8B-B14F-4D97-AF65-F5344CB8AC3E}">
        <p14:creationId xmlns:p14="http://schemas.microsoft.com/office/powerpoint/2010/main" val="2779739847"/>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 grpId="0" animBg="1"/>
      <p:bldP spid="6" grpId="0" animBg="1"/>
      <p:bldP spid="7" grpId="0" animBg="1"/>
      <p:bldP spid="8" grpId="0" animBg="1"/>
      <p:bldP spid="9" grpId="0" animBg="1"/>
      <p:bldP spid="17" grpId="0" animBg="1"/>
      <p:bldP spid="48" grpId="0" animBg="1"/>
      <p:bldP spid="19" grpId="0"/>
      <p:bldP spid="24" grpId="0" animBg="1"/>
      <p:bldP spid="2" grpId="0"/>
      <p:bldP spid="3"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0FC9C3E-F053-4F7A-B9BD-0565238648C8}"/>
              </a:ext>
            </a:extLst>
          </p:cNvPr>
          <p:cNvSpPr/>
          <p:nvPr/>
        </p:nvSpPr>
        <p:spPr bwMode="auto">
          <a:xfrm>
            <a:off x="8810404" y="58118"/>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4" name="Rectangle 3">
            <a:extLst>
              <a:ext uri="{FF2B5EF4-FFF2-40B4-BE49-F238E27FC236}">
                <a16:creationId xmlns:a16="http://schemas.microsoft.com/office/drawing/2014/main" id="{74B6060A-F096-DDBC-943E-AEAF4A6AB1D4}"/>
              </a:ext>
            </a:extLst>
          </p:cNvPr>
          <p:cNvSpPr/>
          <p:nvPr/>
        </p:nvSpPr>
        <p:spPr bwMode="auto">
          <a:xfrm>
            <a:off x="1866273" y="2552321"/>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68</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6" name="Rectangle 5">
            <a:extLst>
              <a:ext uri="{FF2B5EF4-FFF2-40B4-BE49-F238E27FC236}">
                <a16:creationId xmlns:a16="http://schemas.microsoft.com/office/drawing/2014/main" id="{3BBA3F8C-E726-D8BB-6F42-DCCB9B1D428F}"/>
              </a:ext>
            </a:extLst>
          </p:cNvPr>
          <p:cNvSpPr/>
          <p:nvPr/>
        </p:nvSpPr>
        <p:spPr bwMode="auto">
          <a:xfrm>
            <a:off x="1866273" y="2936128"/>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85</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7" name="Rectangle 6">
            <a:extLst>
              <a:ext uri="{FF2B5EF4-FFF2-40B4-BE49-F238E27FC236}">
                <a16:creationId xmlns:a16="http://schemas.microsoft.com/office/drawing/2014/main" id="{0DF9CBCA-1024-FDD0-B571-15D81D78D5BF}"/>
              </a:ext>
            </a:extLst>
          </p:cNvPr>
          <p:cNvSpPr/>
          <p:nvPr/>
        </p:nvSpPr>
        <p:spPr bwMode="auto">
          <a:xfrm>
            <a:off x="1866273" y="3380006"/>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114</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8" name="Rectangle 7">
            <a:extLst>
              <a:ext uri="{FF2B5EF4-FFF2-40B4-BE49-F238E27FC236}">
                <a16:creationId xmlns:a16="http://schemas.microsoft.com/office/drawing/2014/main" id="{396227EE-D75A-DB5C-4488-F43690A8C287}"/>
              </a:ext>
            </a:extLst>
          </p:cNvPr>
          <p:cNvSpPr/>
          <p:nvPr/>
        </p:nvSpPr>
        <p:spPr bwMode="auto">
          <a:xfrm>
            <a:off x="1883351" y="4230054"/>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204</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9" name="Rectangle 8">
            <a:extLst>
              <a:ext uri="{FF2B5EF4-FFF2-40B4-BE49-F238E27FC236}">
                <a16:creationId xmlns:a16="http://schemas.microsoft.com/office/drawing/2014/main" id="{6331B959-BDAE-5574-F43D-17CB3DE3A906}"/>
              </a:ext>
            </a:extLst>
          </p:cNvPr>
          <p:cNvSpPr/>
          <p:nvPr/>
        </p:nvSpPr>
        <p:spPr bwMode="auto">
          <a:xfrm>
            <a:off x="1883351" y="4648600"/>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228</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17" name="Rectangle 16">
            <a:extLst>
              <a:ext uri="{FF2B5EF4-FFF2-40B4-BE49-F238E27FC236}">
                <a16:creationId xmlns:a16="http://schemas.microsoft.com/office/drawing/2014/main" id="{CF624B4F-DD2D-E116-7BB4-6EF4960F08AE}"/>
              </a:ext>
            </a:extLst>
          </p:cNvPr>
          <p:cNvSpPr/>
          <p:nvPr/>
        </p:nvSpPr>
        <p:spPr bwMode="auto">
          <a:xfrm>
            <a:off x="1866272" y="3789822"/>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136</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48" name="AutoShape 51">
            <a:extLst>
              <a:ext uri="{FF2B5EF4-FFF2-40B4-BE49-F238E27FC236}">
                <a16:creationId xmlns:a16="http://schemas.microsoft.com/office/drawing/2014/main" id="{6F9719A8-412F-BCE3-1185-083C8CCB7213}"/>
              </a:ext>
            </a:extLst>
          </p:cNvPr>
          <p:cNvSpPr>
            <a:spLocks/>
          </p:cNvSpPr>
          <p:nvPr/>
        </p:nvSpPr>
        <p:spPr bwMode="auto">
          <a:xfrm>
            <a:off x="2929882" y="2552321"/>
            <a:ext cx="551944" cy="2371295"/>
          </a:xfrm>
          <a:prstGeom prst="rightBrace">
            <a:avLst>
              <a:gd name="adj1" fmla="val 63294"/>
              <a:gd name="adj2" fmla="val 50000"/>
            </a:avLst>
          </a:prstGeom>
          <a:solidFill>
            <a:srgbClr val="FFFFFF"/>
          </a:solidFill>
          <a:ln w="444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
        <p:nvSpPr>
          <p:cNvPr id="20" name="Title 1">
            <a:extLst>
              <a:ext uri="{FF2B5EF4-FFF2-40B4-BE49-F238E27FC236}">
                <a16:creationId xmlns:a16="http://schemas.microsoft.com/office/drawing/2014/main" id="{21E66492-D05F-69DA-8944-8370E754FC46}"/>
              </a:ext>
            </a:extLst>
          </p:cNvPr>
          <p:cNvSpPr txBox="1">
            <a:spLocks/>
          </p:cNvSpPr>
          <p:nvPr/>
        </p:nvSpPr>
        <p:spPr>
          <a:xfrm>
            <a:off x="3717474" y="3056791"/>
            <a:ext cx="1072732" cy="50783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GB" sz="2000" kern="0" dirty="0"/>
              <a:t>LAST</a:t>
            </a:r>
          </a:p>
        </p:txBody>
      </p:sp>
      <p:sp>
        <p:nvSpPr>
          <p:cNvPr id="26" name="Rectangle 25">
            <a:extLst>
              <a:ext uri="{FF2B5EF4-FFF2-40B4-BE49-F238E27FC236}">
                <a16:creationId xmlns:a16="http://schemas.microsoft.com/office/drawing/2014/main" id="{D035051F-33F3-35E9-4804-68D4307DF1AD}"/>
              </a:ext>
            </a:extLst>
          </p:cNvPr>
          <p:cNvSpPr/>
          <p:nvPr/>
        </p:nvSpPr>
        <p:spPr bwMode="auto">
          <a:xfrm>
            <a:off x="3787668" y="3498361"/>
            <a:ext cx="749614" cy="479213"/>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sz="2400" b="1" dirty="0">
                <a:solidFill>
                  <a:srgbClr val="FF0000"/>
                </a:solidFill>
                <a:latin typeface="Arial" charset="0"/>
              </a:rPr>
              <a:t>228</a:t>
            </a:r>
            <a:endParaRPr lang="en-US" sz="2400" b="1" dirty="0">
              <a:solidFill>
                <a:srgbClr val="FF0000"/>
              </a:solidFill>
              <a:latin typeface="Arial" charset="0"/>
            </a:endParaRPr>
          </a:p>
        </p:txBody>
      </p:sp>
      <p:grpSp>
        <p:nvGrpSpPr>
          <p:cNvPr id="29" name="Group 28">
            <a:extLst>
              <a:ext uri="{FF2B5EF4-FFF2-40B4-BE49-F238E27FC236}">
                <a16:creationId xmlns:a16="http://schemas.microsoft.com/office/drawing/2014/main" id="{DA5DC89A-9FA5-7780-9A23-2FE1A7E60958}"/>
              </a:ext>
            </a:extLst>
          </p:cNvPr>
          <p:cNvGrpSpPr/>
          <p:nvPr/>
        </p:nvGrpSpPr>
        <p:grpSpPr>
          <a:xfrm>
            <a:off x="114052" y="83552"/>
            <a:ext cx="1423589" cy="432191"/>
            <a:chOff x="1386607" y="2839379"/>
            <a:chExt cx="2314568" cy="673651"/>
          </a:xfrm>
        </p:grpSpPr>
        <p:sp>
          <p:nvSpPr>
            <p:cNvPr id="30" name="Arrow: Right 29">
              <a:extLst>
                <a:ext uri="{FF2B5EF4-FFF2-40B4-BE49-F238E27FC236}">
                  <a16:creationId xmlns:a16="http://schemas.microsoft.com/office/drawing/2014/main" id="{48FA49F3-1C05-DAC1-927B-CE4C78B2787D}"/>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1" name="Arrow: Right 30">
              <a:extLst>
                <a:ext uri="{FF2B5EF4-FFF2-40B4-BE49-F238E27FC236}">
                  <a16:creationId xmlns:a16="http://schemas.microsoft.com/office/drawing/2014/main" id="{DA0FCCC0-D9CC-4D24-5DDB-E94DB927B564}"/>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CE0F7409-9D08-C573-AACF-68EB16D2E7F2}"/>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3" name="Rectangle 32">
              <a:extLst>
                <a:ext uri="{FF2B5EF4-FFF2-40B4-BE49-F238E27FC236}">
                  <a16:creationId xmlns:a16="http://schemas.microsoft.com/office/drawing/2014/main" id="{A82FC60B-B6C9-D321-C950-25E61EFE431A}"/>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FAB5D7E1-F80B-8E6D-4F42-18E2FA8FC8CD}"/>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213E24EB-BA22-B4DA-6C07-7BE424693F8F}"/>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6" name="Rectangle 35">
              <a:extLst>
                <a:ext uri="{FF2B5EF4-FFF2-40B4-BE49-F238E27FC236}">
                  <a16:creationId xmlns:a16="http://schemas.microsoft.com/office/drawing/2014/main" id="{F2DC0B3B-1A6C-3D5B-97F1-C1E5083EEF8F}"/>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8746717B-AC73-8EFE-2B7A-37D110CF0D76}"/>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A8DA245F-98E0-8D65-D147-76BB6E842955}"/>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1D7E62BD-28DC-986F-D800-3B5D2A063696}"/>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
        <p:nvSpPr>
          <p:cNvPr id="42" name="Title 1">
            <a:extLst>
              <a:ext uri="{FF2B5EF4-FFF2-40B4-BE49-F238E27FC236}">
                <a16:creationId xmlns:a16="http://schemas.microsoft.com/office/drawing/2014/main" id="{2A002E07-6E75-F53D-A677-1F5C90994D7A}"/>
              </a:ext>
            </a:extLst>
          </p:cNvPr>
          <p:cNvSpPr txBox="1">
            <a:spLocks/>
          </p:cNvSpPr>
          <p:nvPr/>
        </p:nvSpPr>
        <p:spPr>
          <a:xfrm>
            <a:off x="1706384" y="17306"/>
            <a:ext cx="5279190" cy="53222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kumimoji="0" lang="fr-FR" sz="2400" b="1" i="0" u="none" strike="noStrike" kern="0" cap="none" spc="0" normalizeH="0" baseline="0" noProof="0" dirty="0">
                <a:ln>
                  <a:noFill/>
                </a:ln>
                <a:solidFill>
                  <a:prstClr val="black"/>
                </a:solidFill>
                <a:effectLst/>
                <a:uLnTx/>
                <a:uFillTx/>
                <a:latin typeface="Arial"/>
                <a:ea typeface="+mj-ea"/>
                <a:cs typeface="+mj-cs"/>
              </a:rPr>
              <a:t>Agrégation des données </a:t>
            </a:r>
            <a:r>
              <a:rPr lang="fr-FR" sz="2400" kern="0" dirty="0"/>
              <a:t>#7</a:t>
            </a:r>
            <a:br>
              <a:rPr lang="fr-FR" kern="0" dirty="0"/>
            </a:br>
            <a:br>
              <a:rPr lang="fr-FR" kern="0" dirty="0"/>
            </a:br>
            <a:endParaRPr lang="en-US" kern="0" dirty="0"/>
          </a:p>
        </p:txBody>
      </p:sp>
      <p:sp>
        <p:nvSpPr>
          <p:cNvPr id="2" name="Title 1">
            <a:extLst>
              <a:ext uri="{FF2B5EF4-FFF2-40B4-BE49-F238E27FC236}">
                <a16:creationId xmlns:a16="http://schemas.microsoft.com/office/drawing/2014/main" id="{4239110C-B7EC-343E-7DE3-B1161D02CBD1}"/>
              </a:ext>
            </a:extLst>
          </p:cNvPr>
          <p:cNvSpPr txBox="1">
            <a:spLocks/>
          </p:cNvSpPr>
          <p:nvPr/>
        </p:nvSpPr>
        <p:spPr>
          <a:xfrm>
            <a:off x="-68786" y="5977076"/>
            <a:ext cx="9084461" cy="795258"/>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err="1"/>
              <a:t>Exemple</a:t>
            </a:r>
            <a:r>
              <a:rPr lang="en-GB" sz="2000" i="1" kern="0" dirty="0"/>
              <a:t>: # de couvertures </a:t>
            </a:r>
            <a:r>
              <a:rPr lang="en-GB" sz="2000" i="1" kern="0" dirty="0" err="1"/>
              <a:t>distribuées</a:t>
            </a:r>
            <a:r>
              <a:rPr lang="en-GB" sz="2000" i="1" kern="0" dirty="0"/>
              <a:t> </a:t>
            </a:r>
            <a:r>
              <a:rPr lang="en-GB" sz="2000" i="1" kern="0" dirty="0" err="1"/>
              <a:t>depuis</a:t>
            </a:r>
            <a:r>
              <a:rPr lang="en-GB" sz="2000" i="1" kern="0" dirty="0"/>
              <a:t> le début du </a:t>
            </a:r>
            <a:r>
              <a:rPr lang="en-GB" sz="2000" i="1" kern="0" dirty="0" err="1"/>
              <a:t>projet</a:t>
            </a:r>
            <a:endParaRPr lang="en-GB" sz="2000" i="1" kern="0" dirty="0"/>
          </a:p>
        </p:txBody>
      </p:sp>
      <p:sp>
        <p:nvSpPr>
          <p:cNvPr id="3" name="Title 1">
            <a:extLst>
              <a:ext uri="{FF2B5EF4-FFF2-40B4-BE49-F238E27FC236}">
                <a16:creationId xmlns:a16="http://schemas.microsoft.com/office/drawing/2014/main" id="{F55971EC-8D67-95FA-D78A-BB736391C636}"/>
              </a:ext>
            </a:extLst>
          </p:cNvPr>
          <p:cNvSpPr txBox="1">
            <a:spLocks/>
          </p:cNvSpPr>
          <p:nvPr/>
        </p:nvSpPr>
        <p:spPr>
          <a:xfrm>
            <a:off x="5414581" y="3133246"/>
            <a:ext cx="2810680" cy="1138465"/>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US" sz="2000" dirty="0">
                <a:latin typeface="Calibri" panose="020F0502020204030204" pitchFamily="34" charset="0"/>
                <a:ea typeface="DengXian" panose="02010600030101010101" pitchFamily="2" charset="-122"/>
                <a:cs typeface="Arial" panose="020B0604020202020204" pitchFamily="34" charset="0"/>
              </a:rPr>
              <a:t>La </a:t>
            </a:r>
            <a:r>
              <a:rPr lang="en-US" sz="2000" dirty="0" err="1">
                <a:latin typeface="Calibri" panose="020F0502020204030204" pitchFamily="34" charset="0"/>
                <a:ea typeface="DengXian" panose="02010600030101010101" pitchFamily="2" charset="-122"/>
                <a:cs typeface="Arial" panose="020B0604020202020204" pitchFamily="34" charset="0"/>
              </a:rPr>
              <a:t>valeur</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affichée</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est</a:t>
            </a:r>
            <a:r>
              <a:rPr lang="en-US" sz="2000" dirty="0">
                <a:latin typeface="Calibri" panose="020F0502020204030204" pitchFamily="34" charset="0"/>
                <a:ea typeface="DengXian" panose="02010600030101010101" pitchFamily="2" charset="-122"/>
                <a:cs typeface="Arial" panose="020B0604020202020204" pitchFamily="34" charset="0"/>
              </a:rPr>
              <a:t> la </a:t>
            </a:r>
            <a:r>
              <a:rPr lang="en-US" sz="2000" dirty="0" err="1">
                <a:latin typeface="Calibri" panose="020F0502020204030204" pitchFamily="34" charset="0"/>
                <a:ea typeface="DengXian" panose="02010600030101010101" pitchFamily="2" charset="-122"/>
                <a:cs typeface="Arial" panose="020B0604020202020204" pitchFamily="34" charset="0"/>
              </a:rPr>
              <a:t>dernière</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valeur</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périodique</a:t>
            </a:r>
            <a:endParaRPr lang="en-US" sz="2000" dirty="0">
              <a:latin typeface="Calibri" panose="020F0502020204030204" pitchFamily="34" charset="0"/>
              <a:ea typeface="DengXian" panose="02010600030101010101" pitchFamily="2" charset="-122"/>
              <a:cs typeface="Arial" panose="020B0604020202020204" pitchFamily="34" charset="0"/>
            </a:endParaRPr>
          </a:p>
        </p:txBody>
      </p:sp>
      <p:sp>
        <p:nvSpPr>
          <p:cNvPr id="10" name="Title 1">
            <a:extLst>
              <a:ext uri="{FF2B5EF4-FFF2-40B4-BE49-F238E27FC236}">
                <a16:creationId xmlns:a16="http://schemas.microsoft.com/office/drawing/2014/main" id="{FB6B84F0-E14D-E284-BB78-3EA652953D16}"/>
              </a:ext>
            </a:extLst>
          </p:cNvPr>
          <p:cNvSpPr txBox="1">
            <a:spLocks/>
          </p:cNvSpPr>
          <p:nvPr/>
        </p:nvSpPr>
        <p:spPr>
          <a:xfrm>
            <a:off x="-392868" y="2367584"/>
            <a:ext cx="2180120" cy="288521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r"/>
            <a:r>
              <a:rPr lang="fr-FR" i="1" kern="0" dirty="0">
                <a:solidFill>
                  <a:schemeClr val="accent1">
                    <a:lumMod val="75000"/>
                  </a:schemeClr>
                </a:solidFill>
              </a:rPr>
              <a:t>Janvier</a:t>
            </a:r>
          </a:p>
          <a:p>
            <a:pPr algn="r"/>
            <a:r>
              <a:rPr lang="fr-FR" i="1" kern="0" dirty="0">
                <a:solidFill>
                  <a:schemeClr val="accent1">
                    <a:lumMod val="75000"/>
                  </a:schemeClr>
                </a:solidFill>
              </a:rPr>
              <a:t>Février</a:t>
            </a:r>
          </a:p>
          <a:p>
            <a:pPr algn="r"/>
            <a:r>
              <a:rPr lang="fr-FR" i="1" kern="0" dirty="0">
                <a:solidFill>
                  <a:schemeClr val="accent1">
                    <a:lumMod val="75000"/>
                  </a:schemeClr>
                </a:solidFill>
              </a:rPr>
              <a:t>Mars</a:t>
            </a:r>
          </a:p>
          <a:p>
            <a:pPr algn="r"/>
            <a:r>
              <a:rPr lang="en-US" i="1" kern="0" dirty="0">
                <a:solidFill>
                  <a:schemeClr val="accent1">
                    <a:lumMod val="75000"/>
                  </a:schemeClr>
                </a:solidFill>
              </a:rPr>
              <a:t>Avril</a:t>
            </a:r>
          </a:p>
          <a:p>
            <a:pPr algn="r"/>
            <a:r>
              <a:rPr lang="en-US" i="1" kern="0" dirty="0">
                <a:solidFill>
                  <a:schemeClr val="accent1">
                    <a:lumMod val="75000"/>
                  </a:schemeClr>
                </a:solidFill>
              </a:rPr>
              <a:t>Mai</a:t>
            </a:r>
          </a:p>
          <a:p>
            <a:pPr algn="r"/>
            <a:r>
              <a:rPr lang="en-US" i="1" kern="0" dirty="0" err="1">
                <a:solidFill>
                  <a:schemeClr val="accent1">
                    <a:lumMod val="75000"/>
                  </a:schemeClr>
                </a:solidFill>
              </a:rPr>
              <a:t>Juin</a:t>
            </a:r>
            <a:endParaRPr lang="en-US" i="1" kern="0" dirty="0">
              <a:solidFill>
                <a:schemeClr val="accent1">
                  <a:lumMod val="75000"/>
                </a:schemeClr>
              </a:solidFill>
            </a:endParaRPr>
          </a:p>
        </p:txBody>
      </p:sp>
      <p:sp>
        <p:nvSpPr>
          <p:cNvPr id="11" name="Title 1">
            <a:extLst>
              <a:ext uri="{FF2B5EF4-FFF2-40B4-BE49-F238E27FC236}">
                <a16:creationId xmlns:a16="http://schemas.microsoft.com/office/drawing/2014/main" id="{472799D2-70AC-BC59-54C3-2B52668CA537}"/>
              </a:ext>
            </a:extLst>
          </p:cNvPr>
          <p:cNvSpPr txBox="1">
            <a:spLocks/>
          </p:cNvSpPr>
          <p:nvPr/>
        </p:nvSpPr>
        <p:spPr>
          <a:xfrm>
            <a:off x="1025734" y="1337644"/>
            <a:ext cx="2180120" cy="967809"/>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err="1"/>
              <a:t>Collecte</a:t>
            </a:r>
            <a:r>
              <a:rPr lang="en-GB" sz="2000" i="1" kern="0" dirty="0"/>
              <a:t> des </a:t>
            </a:r>
            <a:r>
              <a:rPr lang="en-GB" sz="2000" i="1" kern="0" dirty="0" err="1"/>
              <a:t>données</a:t>
            </a:r>
            <a:r>
              <a:rPr lang="en-GB" sz="2000" i="1" kern="0" dirty="0"/>
              <a:t>:</a:t>
            </a:r>
          </a:p>
          <a:p>
            <a:pPr algn="ctr"/>
            <a:r>
              <a:rPr lang="en-GB" sz="2000" i="1" kern="0" dirty="0" err="1"/>
              <a:t>Mesures</a:t>
            </a:r>
            <a:endParaRPr lang="en-GB" sz="2000" i="1" kern="0" dirty="0"/>
          </a:p>
        </p:txBody>
      </p:sp>
      <p:sp>
        <p:nvSpPr>
          <p:cNvPr id="12" name="Title 1">
            <a:extLst>
              <a:ext uri="{FF2B5EF4-FFF2-40B4-BE49-F238E27FC236}">
                <a16:creationId xmlns:a16="http://schemas.microsoft.com/office/drawing/2014/main" id="{0EF3DFC6-C508-5259-855E-257AEB598AF5}"/>
              </a:ext>
            </a:extLst>
          </p:cNvPr>
          <p:cNvSpPr txBox="1">
            <a:spLocks/>
          </p:cNvSpPr>
          <p:nvPr/>
        </p:nvSpPr>
        <p:spPr>
          <a:xfrm>
            <a:off x="2862350" y="1459636"/>
            <a:ext cx="3018759" cy="795258"/>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a:t>Rapport:</a:t>
            </a:r>
          </a:p>
          <a:p>
            <a:pPr algn="ctr"/>
            <a:r>
              <a:rPr lang="en-GB" sz="2000" i="1" kern="0" dirty="0"/>
              <a:t>Valeur </a:t>
            </a:r>
            <a:r>
              <a:rPr lang="en-GB" sz="2000" i="1" kern="0" dirty="0" err="1"/>
              <a:t>affichée</a:t>
            </a:r>
            <a:endParaRPr lang="en-GB" sz="2000" i="1" kern="0" dirty="0"/>
          </a:p>
        </p:txBody>
      </p:sp>
    </p:spTree>
    <p:custDataLst>
      <p:tags r:id="rId1"/>
    </p:custDataLst>
    <p:extLst>
      <p:ext uri="{BB962C8B-B14F-4D97-AF65-F5344CB8AC3E}">
        <p14:creationId xmlns:p14="http://schemas.microsoft.com/office/powerpoint/2010/main" val="423546277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 grpId="0" animBg="1"/>
      <p:bldP spid="6" grpId="0" animBg="1"/>
      <p:bldP spid="7" grpId="0" animBg="1"/>
      <p:bldP spid="8" grpId="0" animBg="1"/>
      <p:bldP spid="9" grpId="0" animBg="1"/>
      <p:bldP spid="17" grpId="0" animBg="1"/>
      <p:bldP spid="48" grpId="0" animBg="1"/>
      <p:bldP spid="20" grpId="0"/>
      <p:bldP spid="26" grpId="0" animBg="1"/>
      <p:bldP spid="2" grpId="0"/>
      <p:bldP spid="3" grpId="0"/>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0FC9C3E-F053-4F7A-B9BD-0565238648C8}"/>
              </a:ext>
            </a:extLst>
          </p:cNvPr>
          <p:cNvSpPr/>
          <p:nvPr/>
        </p:nvSpPr>
        <p:spPr bwMode="auto">
          <a:xfrm>
            <a:off x="8810404" y="58118"/>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4" name="Rectangle 3">
            <a:extLst>
              <a:ext uri="{FF2B5EF4-FFF2-40B4-BE49-F238E27FC236}">
                <a16:creationId xmlns:a16="http://schemas.microsoft.com/office/drawing/2014/main" id="{74B6060A-F096-DDBC-943E-AEAF4A6AB1D4}"/>
              </a:ext>
            </a:extLst>
          </p:cNvPr>
          <p:cNvSpPr/>
          <p:nvPr/>
        </p:nvSpPr>
        <p:spPr bwMode="auto">
          <a:xfrm>
            <a:off x="1866273" y="2552321"/>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68</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6" name="Rectangle 5">
            <a:extLst>
              <a:ext uri="{FF2B5EF4-FFF2-40B4-BE49-F238E27FC236}">
                <a16:creationId xmlns:a16="http://schemas.microsoft.com/office/drawing/2014/main" id="{3BBA3F8C-E726-D8BB-6F42-DCCB9B1D428F}"/>
              </a:ext>
            </a:extLst>
          </p:cNvPr>
          <p:cNvSpPr/>
          <p:nvPr/>
        </p:nvSpPr>
        <p:spPr bwMode="auto">
          <a:xfrm>
            <a:off x="1866273" y="2936128"/>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26</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7" name="Rectangle 6">
            <a:extLst>
              <a:ext uri="{FF2B5EF4-FFF2-40B4-BE49-F238E27FC236}">
                <a16:creationId xmlns:a16="http://schemas.microsoft.com/office/drawing/2014/main" id="{0DF9CBCA-1024-FDD0-B571-15D81D78D5BF}"/>
              </a:ext>
            </a:extLst>
          </p:cNvPr>
          <p:cNvSpPr/>
          <p:nvPr/>
        </p:nvSpPr>
        <p:spPr bwMode="auto">
          <a:xfrm>
            <a:off x="1866273" y="3380006"/>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132</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8" name="Rectangle 7">
            <a:extLst>
              <a:ext uri="{FF2B5EF4-FFF2-40B4-BE49-F238E27FC236}">
                <a16:creationId xmlns:a16="http://schemas.microsoft.com/office/drawing/2014/main" id="{396227EE-D75A-DB5C-4488-F43690A8C287}"/>
              </a:ext>
            </a:extLst>
          </p:cNvPr>
          <p:cNvSpPr/>
          <p:nvPr/>
        </p:nvSpPr>
        <p:spPr bwMode="auto">
          <a:xfrm>
            <a:off x="1883351" y="4230054"/>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101</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9" name="Rectangle 8">
            <a:extLst>
              <a:ext uri="{FF2B5EF4-FFF2-40B4-BE49-F238E27FC236}">
                <a16:creationId xmlns:a16="http://schemas.microsoft.com/office/drawing/2014/main" id="{6331B959-BDAE-5574-F43D-17CB3DE3A906}"/>
              </a:ext>
            </a:extLst>
          </p:cNvPr>
          <p:cNvSpPr/>
          <p:nvPr/>
        </p:nvSpPr>
        <p:spPr bwMode="auto">
          <a:xfrm>
            <a:off x="1883351" y="4648600"/>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96</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17" name="Rectangle 16">
            <a:extLst>
              <a:ext uri="{FF2B5EF4-FFF2-40B4-BE49-F238E27FC236}">
                <a16:creationId xmlns:a16="http://schemas.microsoft.com/office/drawing/2014/main" id="{CF624B4F-DD2D-E116-7BB4-6EF4960F08AE}"/>
              </a:ext>
            </a:extLst>
          </p:cNvPr>
          <p:cNvSpPr/>
          <p:nvPr/>
        </p:nvSpPr>
        <p:spPr bwMode="auto">
          <a:xfrm>
            <a:off x="1866272" y="3789822"/>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12</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48" name="AutoShape 51">
            <a:extLst>
              <a:ext uri="{FF2B5EF4-FFF2-40B4-BE49-F238E27FC236}">
                <a16:creationId xmlns:a16="http://schemas.microsoft.com/office/drawing/2014/main" id="{6F9719A8-412F-BCE3-1185-083C8CCB7213}"/>
              </a:ext>
            </a:extLst>
          </p:cNvPr>
          <p:cNvSpPr>
            <a:spLocks/>
          </p:cNvSpPr>
          <p:nvPr/>
        </p:nvSpPr>
        <p:spPr bwMode="auto">
          <a:xfrm>
            <a:off x="2929882" y="2552321"/>
            <a:ext cx="551944" cy="2371295"/>
          </a:xfrm>
          <a:prstGeom prst="rightBrace">
            <a:avLst>
              <a:gd name="adj1" fmla="val 63294"/>
              <a:gd name="adj2" fmla="val 50000"/>
            </a:avLst>
          </a:prstGeom>
          <a:solidFill>
            <a:srgbClr val="FFFFFF"/>
          </a:solidFill>
          <a:ln w="444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
        <p:nvSpPr>
          <p:cNvPr id="18" name="Title 1">
            <a:extLst>
              <a:ext uri="{FF2B5EF4-FFF2-40B4-BE49-F238E27FC236}">
                <a16:creationId xmlns:a16="http://schemas.microsoft.com/office/drawing/2014/main" id="{82BEBF44-632D-2CB6-81DB-8EEE83868932}"/>
              </a:ext>
            </a:extLst>
          </p:cNvPr>
          <p:cNvSpPr txBox="1">
            <a:spLocks/>
          </p:cNvSpPr>
          <p:nvPr/>
        </p:nvSpPr>
        <p:spPr>
          <a:xfrm>
            <a:off x="3783112" y="2992838"/>
            <a:ext cx="1072732" cy="50783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GB" sz="2000" kern="0" dirty="0"/>
              <a:t>MAX</a:t>
            </a:r>
          </a:p>
        </p:txBody>
      </p:sp>
      <p:sp>
        <p:nvSpPr>
          <p:cNvPr id="25" name="Rectangle 24">
            <a:extLst>
              <a:ext uri="{FF2B5EF4-FFF2-40B4-BE49-F238E27FC236}">
                <a16:creationId xmlns:a16="http://schemas.microsoft.com/office/drawing/2014/main" id="{FE57870C-BA6E-3D1D-67D1-6B899ABE9413}"/>
              </a:ext>
            </a:extLst>
          </p:cNvPr>
          <p:cNvSpPr/>
          <p:nvPr/>
        </p:nvSpPr>
        <p:spPr bwMode="auto">
          <a:xfrm>
            <a:off x="3819785" y="3439677"/>
            <a:ext cx="749614" cy="479213"/>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sz="2400" b="1" dirty="0">
                <a:solidFill>
                  <a:srgbClr val="FF0000"/>
                </a:solidFill>
                <a:latin typeface="Arial" charset="0"/>
              </a:rPr>
              <a:t>132</a:t>
            </a:r>
            <a:endParaRPr lang="en-US" sz="2400" b="1" dirty="0">
              <a:solidFill>
                <a:srgbClr val="FF0000"/>
              </a:solidFill>
              <a:latin typeface="Arial" charset="0"/>
            </a:endParaRPr>
          </a:p>
        </p:txBody>
      </p:sp>
      <p:grpSp>
        <p:nvGrpSpPr>
          <p:cNvPr id="29" name="Group 28">
            <a:extLst>
              <a:ext uri="{FF2B5EF4-FFF2-40B4-BE49-F238E27FC236}">
                <a16:creationId xmlns:a16="http://schemas.microsoft.com/office/drawing/2014/main" id="{DA5DC89A-9FA5-7780-9A23-2FE1A7E60958}"/>
              </a:ext>
            </a:extLst>
          </p:cNvPr>
          <p:cNvGrpSpPr/>
          <p:nvPr/>
        </p:nvGrpSpPr>
        <p:grpSpPr>
          <a:xfrm>
            <a:off x="114052" y="83552"/>
            <a:ext cx="1423589" cy="432191"/>
            <a:chOff x="1386607" y="2839379"/>
            <a:chExt cx="2314568" cy="673651"/>
          </a:xfrm>
        </p:grpSpPr>
        <p:sp>
          <p:nvSpPr>
            <p:cNvPr id="30" name="Arrow: Right 29">
              <a:extLst>
                <a:ext uri="{FF2B5EF4-FFF2-40B4-BE49-F238E27FC236}">
                  <a16:creationId xmlns:a16="http://schemas.microsoft.com/office/drawing/2014/main" id="{48FA49F3-1C05-DAC1-927B-CE4C78B2787D}"/>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1" name="Arrow: Right 30">
              <a:extLst>
                <a:ext uri="{FF2B5EF4-FFF2-40B4-BE49-F238E27FC236}">
                  <a16:creationId xmlns:a16="http://schemas.microsoft.com/office/drawing/2014/main" id="{DA0FCCC0-D9CC-4D24-5DDB-E94DB927B564}"/>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CE0F7409-9D08-C573-AACF-68EB16D2E7F2}"/>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3" name="Rectangle 32">
              <a:extLst>
                <a:ext uri="{FF2B5EF4-FFF2-40B4-BE49-F238E27FC236}">
                  <a16:creationId xmlns:a16="http://schemas.microsoft.com/office/drawing/2014/main" id="{A82FC60B-B6C9-D321-C950-25E61EFE431A}"/>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FAB5D7E1-F80B-8E6D-4F42-18E2FA8FC8CD}"/>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213E24EB-BA22-B4DA-6C07-7BE424693F8F}"/>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6" name="Rectangle 35">
              <a:extLst>
                <a:ext uri="{FF2B5EF4-FFF2-40B4-BE49-F238E27FC236}">
                  <a16:creationId xmlns:a16="http://schemas.microsoft.com/office/drawing/2014/main" id="{F2DC0B3B-1A6C-3D5B-97F1-C1E5083EEF8F}"/>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8746717B-AC73-8EFE-2B7A-37D110CF0D76}"/>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A8DA245F-98E0-8D65-D147-76BB6E842955}"/>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1D7E62BD-28DC-986F-D800-3B5D2A063696}"/>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
        <p:nvSpPr>
          <p:cNvPr id="42" name="Title 1">
            <a:extLst>
              <a:ext uri="{FF2B5EF4-FFF2-40B4-BE49-F238E27FC236}">
                <a16:creationId xmlns:a16="http://schemas.microsoft.com/office/drawing/2014/main" id="{2A002E07-6E75-F53D-A677-1F5C90994D7A}"/>
              </a:ext>
            </a:extLst>
          </p:cNvPr>
          <p:cNvSpPr txBox="1">
            <a:spLocks/>
          </p:cNvSpPr>
          <p:nvPr/>
        </p:nvSpPr>
        <p:spPr>
          <a:xfrm>
            <a:off x="1706384" y="17306"/>
            <a:ext cx="5279190" cy="53222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kumimoji="0" lang="fr-FR" sz="2400" b="1" i="0" u="none" strike="noStrike" kern="0" cap="none" spc="0" normalizeH="0" baseline="0" noProof="0" dirty="0">
                <a:ln>
                  <a:noFill/>
                </a:ln>
                <a:solidFill>
                  <a:prstClr val="black"/>
                </a:solidFill>
                <a:effectLst/>
                <a:uLnTx/>
                <a:uFillTx/>
                <a:latin typeface="Arial"/>
                <a:ea typeface="+mj-ea"/>
                <a:cs typeface="+mj-cs"/>
              </a:rPr>
              <a:t>Agrégation des données </a:t>
            </a:r>
            <a:r>
              <a:rPr lang="fr-FR" sz="2400" kern="0" dirty="0"/>
              <a:t>#8</a:t>
            </a:r>
            <a:br>
              <a:rPr lang="fr-FR" kern="0" dirty="0"/>
            </a:br>
            <a:br>
              <a:rPr lang="fr-FR" kern="0" dirty="0"/>
            </a:br>
            <a:endParaRPr lang="en-US" kern="0" dirty="0"/>
          </a:p>
        </p:txBody>
      </p:sp>
      <p:sp>
        <p:nvSpPr>
          <p:cNvPr id="2" name="Title 1">
            <a:extLst>
              <a:ext uri="{FF2B5EF4-FFF2-40B4-BE49-F238E27FC236}">
                <a16:creationId xmlns:a16="http://schemas.microsoft.com/office/drawing/2014/main" id="{84959044-08A9-ADA5-51D5-7CD1F660DF07}"/>
              </a:ext>
            </a:extLst>
          </p:cNvPr>
          <p:cNvSpPr txBox="1">
            <a:spLocks/>
          </p:cNvSpPr>
          <p:nvPr/>
        </p:nvSpPr>
        <p:spPr>
          <a:xfrm>
            <a:off x="-68786" y="5977076"/>
            <a:ext cx="9084461" cy="795258"/>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err="1"/>
              <a:t>Exemple</a:t>
            </a:r>
            <a:r>
              <a:rPr lang="en-GB" sz="2000" i="1" kern="0" dirty="0"/>
              <a:t>: # de </a:t>
            </a:r>
            <a:r>
              <a:rPr lang="en-GB" sz="2000" i="1" kern="0" dirty="0" err="1"/>
              <a:t>personnes</a:t>
            </a:r>
            <a:r>
              <a:rPr lang="en-GB" sz="2000" i="1" kern="0" dirty="0"/>
              <a:t> </a:t>
            </a:r>
            <a:r>
              <a:rPr lang="en-GB" sz="2000" i="1" kern="0" dirty="0" err="1"/>
              <a:t>atteintes</a:t>
            </a:r>
            <a:r>
              <a:rPr lang="en-GB" sz="2000" i="1" kern="0" dirty="0"/>
              <a:t> par le </a:t>
            </a:r>
            <a:r>
              <a:rPr lang="en-GB" sz="2000" i="1" kern="0" dirty="0" err="1"/>
              <a:t>projet</a:t>
            </a:r>
            <a:endParaRPr lang="en-GB" sz="2000" i="1" kern="0" dirty="0"/>
          </a:p>
        </p:txBody>
      </p:sp>
      <p:sp>
        <p:nvSpPr>
          <p:cNvPr id="3" name="Title 1">
            <a:extLst>
              <a:ext uri="{FF2B5EF4-FFF2-40B4-BE49-F238E27FC236}">
                <a16:creationId xmlns:a16="http://schemas.microsoft.com/office/drawing/2014/main" id="{1F6CF7D0-D95E-23EB-0C30-F27CD2EEE040}"/>
              </a:ext>
            </a:extLst>
          </p:cNvPr>
          <p:cNvSpPr txBox="1">
            <a:spLocks/>
          </p:cNvSpPr>
          <p:nvPr/>
        </p:nvSpPr>
        <p:spPr>
          <a:xfrm>
            <a:off x="5414581" y="3169382"/>
            <a:ext cx="2810680" cy="1138465"/>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US" sz="2000" dirty="0">
                <a:latin typeface="Calibri" panose="020F0502020204030204" pitchFamily="34" charset="0"/>
                <a:ea typeface="DengXian" panose="02010600030101010101" pitchFamily="2" charset="-122"/>
                <a:cs typeface="Arial" panose="020B0604020202020204" pitchFamily="34" charset="0"/>
              </a:rPr>
              <a:t>La </a:t>
            </a:r>
            <a:r>
              <a:rPr lang="en-US" sz="2000" dirty="0" err="1">
                <a:latin typeface="Calibri" panose="020F0502020204030204" pitchFamily="34" charset="0"/>
                <a:ea typeface="DengXian" panose="02010600030101010101" pitchFamily="2" charset="-122"/>
                <a:cs typeface="Arial" panose="020B0604020202020204" pitchFamily="34" charset="0"/>
              </a:rPr>
              <a:t>valeur</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affichée</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est</a:t>
            </a:r>
            <a:r>
              <a:rPr lang="en-US" sz="2000" dirty="0">
                <a:latin typeface="Calibri" panose="020F0502020204030204" pitchFamily="34" charset="0"/>
                <a:ea typeface="DengXian" panose="02010600030101010101" pitchFamily="2" charset="-122"/>
                <a:cs typeface="Arial" panose="020B0604020202020204" pitchFamily="34" charset="0"/>
              </a:rPr>
              <a:t> la plus haute de </a:t>
            </a:r>
            <a:r>
              <a:rPr lang="en-US" sz="2000" dirty="0" err="1">
                <a:latin typeface="Calibri" panose="020F0502020204030204" pitchFamily="34" charset="0"/>
                <a:ea typeface="DengXian" panose="02010600030101010101" pitchFamily="2" charset="-122"/>
                <a:cs typeface="Arial" panose="020B0604020202020204" pitchFamily="34" charset="0"/>
              </a:rPr>
              <a:t>toutes</a:t>
            </a:r>
            <a:r>
              <a:rPr lang="en-US" sz="2000" dirty="0">
                <a:latin typeface="Calibri" panose="020F0502020204030204" pitchFamily="34" charset="0"/>
                <a:ea typeface="DengXian" panose="02010600030101010101" pitchFamily="2" charset="-122"/>
                <a:cs typeface="Arial" panose="020B0604020202020204" pitchFamily="34" charset="0"/>
              </a:rPr>
              <a:t> les </a:t>
            </a:r>
            <a:r>
              <a:rPr lang="en-US" sz="2000" dirty="0" err="1">
                <a:latin typeface="Calibri" panose="020F0502020204030204" pitchFamily="34" charset="0"/>
                <a:ea typeface="DengXian" panose="02010600030101010101" pitchFamily="2" charset="-122"/>
                <a:cs typeface="Arial" panose="020B0604020202020204" pitchFamily="34" charset="0"/>
              </a:rPr>
              <a:t>valeurs</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périodiques</a:t>
            </a:r>
            <a:endParaRPr lang="en-US" sz="2000" dirty="0">
              <a:latin typeface="Calibri" panose="020F0502020204030204" pitchFamily="34" charset="0"/>
              <a:ea typeface="DengXian" panose="02010600030101010101" pitchFamily="2" charset="-122"/>
              <a:cs typeface="Arial" panose="020B0604020202020204" pitchFamily="34" charset="0"/>
            </a:endParaRPr>
          </a:p>
        </p:txBody>
      </p:sp>
      <p:sp>
        <p:nvSpPr>
          <p:cNvPr id="10" name="Title 1">
            <a:extLst>
              <a:ext uri="{FF2B5EF4-FFF2-40B4-BE49-F238E27FC236}">
                <a16:creationId xmlns:a16="http://schemas.microsoft.com/office/drawing/2014/main" id="{D9C909AE-49D4-0D31-C573-C5D9541B976A}"/>
              </a:ext>
            </a:extLst>
          </p:cNvPr>
          <p:cNvSpPr txBox="1">
            <a:spLocks/>
          </p:cNvSpPr>
          <p:nvPr/>
        </p:nvSpPr>
        <p:spPr>
          <a:xfrm>
            <a:off x="-392868" y="2367584"/>
            <a:ext cx="2180120" cy="288521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r"/>
            <a:r>
              <a:rPr lang="fr-FR" i="1" kern="0" dirty="0">
                <a:solidFill>
                  <a:schemeClr val="accent1">
                    <a:lumMod val="75000"/>
                  </a:schemeClr>
                </a:solidFill>
              </a:rPr>
              <a:t>Janvier</a:t>
            </a:r>
          </a:p>
          <a:p>
            <a:pPr algn="r"/>
            <a:r>
              <a:rPr lang="fr-FR" i="1" kern="0" dirty="0">
                <a:solidFill>
                  <a:schemeClr val="accent1">
                    <a:lumMod val="75000"/>
                  </a:schemeClr>
                </a:solidFill>
              </a:rPr>
              <a:t>Février</a:t>
            </a:r>
          </a:p>
          <a:p>
            <a:pPr algn="r"/>
            <a:r>
              <a:rPr lang="fr-FR" i="1" kern="0" dirty="0">
                <a:solidFill>
                  <a:schemeClr val="accent1">
                    <a:lumMod val="75000"/>
                  </a:schemeClr>
                </a:solidFill>
              </a:rPr>
              <a:t>Mars</a:t>
            </a:r>
          </a:p>
          <a:p>
            <a:pPr algn="r"/>
            <a:r>
              <a:rPr lang="en-US" i="1" kern="0" dirty="0">
                <a:solidFill>
                  <a:schemeClr val="accent1">
                    <a:lumMod val="75000"/>
                  </a:schemeClr>
                </a:solidFill>
              </a:rPr>
              <a:t>Avril</a:t>
            </a:r>
          </a:p>
          <a:p>
            <a:pPr algn="r"/>
            <a:r>
              <a:rPr lang="en-US" i="1" kern="0" dirty="0">
                <a:solidFill>
                  <a:schemeClr val="accent1">
                    <a:lumMod val="75000"/>
                  </a:schemeClr>
                </a:solidFill>
              </a:rPr>
              <a:t>Mai</a:t>
            </a:r>
          </a:p>
          <a:p>
            <a:pPr algn="r"/>
            <a:r>
              <a:rPr lang="en-US" i="1" kern="0" dirty="0" err="1">
                <a:solidFill>
                  <a:schemeClr val="accent1">
                    <a:lumMod val="75000"/>
                  </a:schemeClr>
                </a:solidFill>
              </a:rPr>
              <a:t>Juin</a:t>
            </a:r>
            <a:endParaRPr lang="en-US" i="1" kern="0" dirty="0">
              <a:solidFill>
                <a:schemeClr val="accent1">
                  <a:lumMod val="75000"/>
                </a:schemeClr>
              </a:solidFill>
            </a:endParaRPr>
          </a:p>
        </p:txBody>
      </p:sp>
      <p:sp>
        <p:nvSpPr>
          <p:cNvPr id="11" name="Title 1">
            <a:extLst>
              <a:ext uri="{FF2B5EF4-FFF2-40B4-BE49-F238E27FC236}">
                <a16:creationId xmlns:a16="http://schemas.microsoft.com/office/drawing/2014/main" id="{E8DA39FA-8008-C0D4-4AED-596DA6504053}"/>
              </a:ext>
            </a:extLst>
          </p:cNvPr>
          <p:cNvSpPr txBox="1">
            <a:spLocks/>
          </p:cNvSpPr>
          <p:nvPr/>
        </p:nvSpPr>
        <p:spPr>
          <a:xfrm>
            <a:off x="1025734" y="1337644"/>
            <a:ext cx="2180120" cy="967809"/>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err="1"/>
              <a:t>Collecte</a:t>
            </a:r>
            <a:r>
              <a:rPr lang="en-GB" sz="2000" i="1" kern="0" dirty="0"/>
              <a:t> des </a:t>
            </a:r>
            <a:r>
              <a:rPr lang="en-GB" sz="2000" i="1" kern="0" dirty="0" err="1"/>
              <a:t>données</a:t>
            </a:r>
            <a:r>
              <a:rPr lang="en-GB" sz="2000" i="1" kern="0" dirty="0"/>
              <a:t>:</a:t>
            </a:r>
          </a:p>
          <a:p>
            <a:pPr algn="ctr"/>
            <a:r>
              <a:rPr lang="en-GB" sz="2000" i="1" kern="0" dirty="0" err="1"/>
              <a:t>Mesures</a:t>
            </a:r>
            <a:endParaRPr lang="en-GB" sz="2000" i="1" kern="0" dirty="0"/>
          </a:p>
        </p:txBody>
      </p:sp>
      <p:sp>
        <p:nvSpPr>
          <p:cNvPr id="12" name="Title 1">
            <a:extLst>
              <a:ext uri="{FF2B5EF4-FFF2-40B4-BE49-F238E27FC236}">
                <a16:creationId xmlns:a16="http://schemas.microsoft.com/office/drawing/2014/main" id="{F958B0C7-BDE8-4205-B156-33E7F5DFF993}"/>
              </a:ext>
            </a:extLst>
          </p:cNvPr>
          <p:cNvSpPr txBox="1">
            <a:spLocks/>
          </p:cNvSpPr>
          <p:nvPr/>
        </p:nvSpPr>
        <p:spPr>
          <a:xfrm>
            <a:off x="2862350" y="1459636"/>
            <a:ext cx="3018759" cy="795258"/>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a:t>Rapport:</a:t>
            </a:r>
          </a:p>
          <a:p>
            <a:pPr algn="ctr"/>
            <a:r>
              <a:rPr lang="en-GB" sz="2000" i="1" kern="0" dirty="0"/>
              <a:t>Valeur </a:t>
            </a:r>
            <a:r>
              <a:rPr lang="en-GB" sz="2000" i="1" kern="0" dirty="0" err="1"/>
              <a:t>affichée</a:t>
            </a:r>
            <a:endParaRPr lang="en-GB" sz="2000" i="1" kern="0" dirty="0"/>
          </a:p>
        </p:txBody>
      </p:sp>
    </p:spTree>
    <p:custDataLst>
      <p:tags r:id="rId1"/>
    </p:custDataLst>
    <p:extLst>
      <p:ext uri="{BB962C8B-B14F-4D97-AF65-F5344CB8AC3E}">
        <p14:creationId xmlns:p14="http://schemas.microsoft.com/office/powerpoint/2010/main" val="220081872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 grpId="0" animBg="1"/>
      <p:bldP spid="6" grpId="0" animBg="1"/>
      <p:bldP spid="7" grpId="0" animBg="1"/>
      <p:bldP spid="8" grpId="0" animBg="1"/>
      <p:bldP spid="9" grpId="0" animBg="1"/>
      <p:bldP spid="17" grpId="0" animBg="1"/>
      <p:bldP spid="48" grpId="0" animBg="1"/>
      <p:bldP spid="18" grpId="0"/>
      <p:bldP spid="25" grpId="0" animBg="1"/>
      <p:bldP spid="2" grpId="0"/>
      <p:bldP spid="3" grpId="0"/>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0FC9C3E-F053-4F7A-B9BD-0565238648C8}"/>
              </a:ext>
            </a:extLst>
          </p:cNvPr>
          <p:cNvSpPr/>
          <p:nvPr/>
        </p:nvSpPr>
        <p:spPr bwMode="auto">
          <a:xfrm>
            <a:off x="8810404" y="58118"/>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4" name="Rectangle 3">
            <a:extLst>
              <a:ext uri="{FF2B5EF4-FFF2-40B4-BE49-F238E27FC236}">
                <a16:creationId xmlns:a16="http://schemas.microsoft.com/office/drawing/2014/main" id="{74B6060A-F096-DDBC-943E-AEAF4A6AB1D4}"/>
              </a:ext>
            </a:extLst>
          </p:cNvPr>
          <p:cNvSpPr/>
          <p:nvPr/>
        </p:nvSpPr>
        <p:spPr bwMode="auto">
          <a:xfrm>
            <a:off x="1866273" y="2552321"/>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68</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6" name="Rectangle 5">
            <a:extLst>
              <a:ext uri="{FF2B5EF4-FFF2-40B4-BE49-F238E27FC236}">
                <a16:creationId xmlns:a16="http://schemas.microsoft.com/office/drawing/2014/main" id="{3BBA3F8C-E726-D8BB-6F42-DCCB9B1D428F}"/>
              </a:ext>
            </a:extLst>
          </p:cNvPr>
          <p:cNvSpPr/>
          <p:nvPr/>
        </p:nvSpPr>
        <p:spPr bwMode="auto">
          <a:xfrm>
            <a:off x="1866273" y="2936128"/>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26</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7" name="Rectangle 6">
            <a:extLst>
              <a:ext uri="{FF2B5EF4-FFF2-40B4-BE49-F238E27FC236}">
                <a16:creationId xmlns:a16="http://schemas.microsoft.com/office/drawing/2014/main" id="{0DF9CBCA-1024-FDD0-B571-15D81D78D5BF}"/>
              </a:ext>
            </a:extLst>
          </p:cNvPr>
          <p:cNvSpPr/>
          <p:nvPr/>
        </p:nvSpPr>
        <p:spPr bwMode="auto">
          <a:xfrm>
            <a:off x="1866273" y="3380006"/>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132</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8" name="Rectangle 7">
            <a:extLst>
              <a:ext uri="{FF2B5EF4-FFF2-40B4-BE49-F238E27FC236}">
                <a16:creationId xmlns:a16="http://schemas.microsoft.com/office/drawing/2014/main" id="{396227EE-D75A-DB5C-4488-F43690A8C287}"/>
              </a:ext>
            </a:extLst>
          </p:cNvPr>
          <p:cNvSpPr/>
          <p:nvPr/>
        </p:nvSpPr>
        <p:spPr bwMode="auto">
          <a:xfrm>
            <a:off x="1883351" y="4230054"/>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101</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9" name="Rectangle 8">
            <a:extLst>
              <a:ext uri="{FF2B5EF4-FFF2-40B4-BE49-F238E27FC236}">
                <a16:creationId xmlns:a16="http://schemas.microsoft.com/office/drawing/2014/main" id="{6331B959-BDAE-5574-F43D-17CB3DE3A906}"/>
              </a:ext>
            </a:extLst>
          </p:cNvPr>
          <p:cNvSpPr/>
          <p:nvPr/>
        </p:nvSpPr>
        <p:spPr bwMode="auto">
          <a:xfrm>
            <a:off x="1883351" y="4648600"/>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96</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17" name="Rectangle 16">
            <a:extLst>
              <a:ext uri="{FF2B5EF4-FFF2-40B4-BE49-F238E27FC236}">
                <a16:creationId xmlns:a16="http://schemas.microsoft.com/office/drawing/2014/main" id="{CF624B4F-DD2D-E116-7BB4-6EF4960F08AE}"/>
              </a:ext>
            </a:extLst>
          </p:cNvPr>
          <p:cNvSpPr/>
          <p:nvPr/>
        </p:nvSpPr>
        <p:spPr bwMode="auto">
          <a:xfrm>
            <a:off x="1866272" y="3789822"/>
            <a:ext cx="810883" cy="241326"/>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2000" b="1" dirty="0">
                <a:solidFill>
                  <a:schemeClr val="accent1">
                    <a:lumMod val="75000"/>
                  </a:schemeClr>
                </a:solidFill>
                <a:latin typeface="Arial" charset="0"/>
              </a:rPr>
              <a:t>12</a:t>
            </a:r>
            <a:endParaRPr kumimoji="0" lang="en-US" sz="2000" b="1" i="0" u="none" strike="noStrike" cap="none" normalizeH="0" baseline="0" dirty="0">
              <a:ln>
                <a:noFill/>
              </a:ln>
              <a:solidFill>
                <a:schemeClr val="accent1">
                  <a:lumMod val="75000"/>
                </a:schemeClr>
              </a:solidFill>
              <a:effectLst/>
              <a:latin typeface="Arial" charset="0"/>
            </a:endParaRPr>
          </a:p>
        </p:txBody>
      </p:sp>
      <p:sp>
        <p:nvSpPr>
          <p:cNvPr id="48" name="AutoShape 51">
            <a:extLst>
              <a:ext uri="{FF2B5EF4-FFF2-40B4-BE49-F238E27FC236}">
                <a16:creationId xmlns:a16="http://schemas.microsoft.com/office/drawing/2014/main" id="{6F9719A8-412F-BCE3-1185-083C8CCB7213}"/>
              </a:ext>
            </a:extLst>
          </p:cNvPr>
          <p:cNvSpPr>
            <a:spLocks/>
          </p:cNvSpPr>
          <p:nvPr/>
        </p:nvSpPr>
        <p:spPr bwMode="auto">
          <a:xfrm>
            <a:off x="2929882" y="2552321"/>
            <a:ext cx="551944" cy="2371295"/>
          </a:xfrm>
          <a:prstGeom prst="rightBrace">
            <a:avLst>
              <a:gd name="adj1" fmla="val 63294"/>
              <a:gd name="adj2" fmla="val 50000"/>
            </a:avLst>
          </a:prstGeom>
          <a:solidFill>
            <a:srgbClr val="FFFFFF"/>
          </a:solidFill>
          <a:ln w="444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
        <p:nvSpPr>
          <p:cNvPr id="21" name="Title 1">
            <a:extLst>
              <a:ext uri="{FF2B5EF4-FFF2-40B4-BE49-F238E27FC236}">
                <a16:creationId xmlns:a16="http://schemas.microsoft.com/office/drawing/2014/main" id="{7D076EDE-8E99-466D-E4A6-18E923B05144}"/>
              </a:ext>
            </a:extLst>
          </p:cNvPr>
          <p:cNvSpPr txBox="1">
            <a:spLocks/>
          </p:cNvSpPr>
          <p:nvPr/>
        </p:nvSpPr>
        <p:spPr>
          <a:xfrm>
            <a:off x="3819785" y="2958089"/>
            <a:ext cx="1072732" cy="50783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GB" sz="2000" kern="0" dirty="0"/>
              <a:t>AVG</a:t>
            </a:r>
          </a:p>
        </p:txBody>
      </p:sp>
      <p:sp>
        <p:nvSpPr>
          <p:cNvPr id="27" name="Rectangle 26">
            <a:extLst>
              <a:ext uri="{FF2B5EF4-FFF2-40B4-BE49-F238E27FC236}">
                <a16:creationId xmlns:a16="http://schemas.microsoft.com/office/drawing/2014/main" id="{8066305E-DC16-0728-C1C3-264BD94CEDEA}"/>
              </a:ext>
            </a:extLst>
          </p:cNvPr>
          <p:cNvSpPr/>
          <p:nvPr/>
        </p:nvSpPr>
        <p:spPr bwMode="auto">
          <a:xfrm>
            <a:off x="3819785" y="3478304"/>
            <a:ext cx="749614" cy="479213"/>
          </a:xfrm>
          <a:prstGeom prst="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sz="2400" b="1" dirty="0">
                <a:solidFill>
                  <a:srgbClr val="FF0000"/>
                </a:solidFill>
                <a:latin typeface="Arial" charset="0"/>
              </a:rPr>
              <a:t>72</a:t>
            </a:r>
            <a:endParaRPr lang="en-US" sz="2400" b="1" dirty="0">
              <a:solidFill>
                <a:srgbClr val="FF0000"/>
              </a:solidFill>
              <a:latin typeface="Arial" charset="0"/>
            </a:endParaRPr>
          </a:p>
        </p:txBody>
      </p:sp>
      <p:grpSp>
        <p:nvGrpSpPr>
          <p:cNvPr id="29" name="Group 28">
            <a:extLst>
              <a:ext uri="{FF2B5EF4-FFF2-40B4-BE49-F238E27FC236}">
                <a16:creationId xmlns:a16="http://schemas.microsoft.com/office/drawing/2014/main" id="{DA5DC89A-9FA5-7780-9A23-2FE1A7E60958}"/>
              </a:ext>
            </a:extLst>
          </p:cNvPr>
          <p:cNvGrpSpPr/>
          <p:nvPr/>
        </p:nvGrpSpPr>
        <p:grpSpPr>
          <a:xfrm>
            <a:off x="114052" y="83552"/>
            <a:ext cx="1423589" cy="432191"/>
            <a:chOff x="1386607" y="2839379"/>
            <a:chExt cx="2314568" cy="673651"/>
          </a:xfrm>
        </p:grpSpPr>
        <p:sp>
          <p:nvSpPr>
            <p:cNvPr id="30" name="Arrow: Right 29">
              <a:extLst>
                <a:ext uri="{FF2B5EF4-FFF2-40B4-BE49-F238E27FC236}">
                  <a16:creationId xmlns:a16="http://schemas.microsoft.com/office/drawing/2014/main" id="{48FA49F3-1C05-DAC1-927B-CE4C78B2787D}"/>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1" name="Arrow: Right 30">
              <a:extLst>
                <a:ext uri="{FF2B5EF4-FFF2-40B4-BE49-F238E27FC236}">
                  <a16:creationId xmlns:a16="http://schemas.microsoft.com/office/drawing/2014/main" id="{DA0FCCC0-D9CC-4D24-5DDB-E94DB927B564}"/>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CE0F7409-9D08-C573-AACF-68EB16D2E7F2}"/>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3" name="Rectangle 32">
              <a:extLst>
                <a:ext uri="{FF2B5EF4-FFF2-40B4-BE49-F238E27FC236}">
                  <a16:creationId xmlns:a16="http://schemas.microsoft.com/office/drawing/2014/main" id="{A82FC60B-B6C9-D321-C950-25E61EFE431A}"/>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FAB5D7E1-F80B-8E6D-4F42-18E2FA8FC8CD}"/>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213E24EB-BA22-B4DA-6C07-7BE424693F8F}"/>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6" name="Rectangle 35">
              <a:extLst>
                <a:ext uri="{FF2B5EF4-FFF2-40B4-BE49-F238E27FC236}">
                  <a16:creationId xmlns:a16="http://schemas.microsoft.com/office/drawing/2014/main" id="{F2DC0B3B-1A6C-3D5B-97F1-C1E5083EEF8F}"/>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8746717B-AC73-8EFE-2B7A-37D110CF0D76}"/>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A8DA245F-98E0-8D65-D147-76BB6E842955}"/>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1D7E62BD-28DC-986F-D800-3B5D2A063696}"/>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
        <p:nvSpPr>
          <p:cNvPr id="42" name="Title 1">
            <a:extLst>
              <a:ext uri="{FF2B5EF4-FFF2-40B4-BE49-F238E27FC236}">
                <a16:creationId xmlns:a16="http://schemas.microsoft.com/office/drawing/2014/main" id="{2A002E07-6E75-F53D-A677-1F5C90994D7A}"/>
              </a:ext>
            </a:extLst>
          </p:cNvPr>
          <p:cNvSpPr txBox="1">
            <a:spLocks/>
          </p:cNvSpPr>
          <p:nvPr/>
        </p:nvSpPr>
        <p:spPr>
          <a:xfrm>
            <a:off x="1706384" y="17306"/>
            <a:ext cx="5279190" cy="53222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kumimoji="0" lang="fr-FR" sz="2400" b="1" i="0" u="none" strike="noStrike" kern="0" cap="none" spc="0" normalizeH="0" baseline="0" noProof="0" dirty="0">
                <a:ln>
                  <a:noFill/>
                </a:ln>
                <a:solidFill>
                  <a:prstClr val="black"/>
                </a:solidFill>
                <a:effectLst/>
                <a:uLnTx/>
                <a:uFillTx/>
                <a:latin typeface="Arial"/>
                <a:ea typeface="+mj-ea"/>
                <a:cs typeface="+mj-cs"/>
              </a:rPr>
              <a:t>Agrégation des données </a:t>
            </a:r>
            <a:r>
              <a:rPr lang="fr-FR" sz="2400" kern="0" dirty="0"/>
              <a:t>#9</a:t>
            </a:r>
            <a:br>
              <a:rPr lang="fr-FR" kern="0" dirty="0"/>
            </a:br>
            <a:br>
              <a:rPr lang="fr-FR" kern="0" dirty="0"/>
            </a:br>
            <a:endParaRPr lang="en-US" kern="0" dirty="0"/>
          </a:p>
        </p:txBody>
      </p:sp>
      <p:sp>
        <p:nvSpPr>
          <p:cNvPr id="2" name="Title 1">
            <a:extLst>
              <a:ext uri="{FF2B5EF4-FFF2-40B4-BE49-F238E27FC236}">
                <a16:creationId xmlns:a16="http://schemas.microsoft.com/office/drawing/2014/main" id="{A267AA64-0F03-D021-915C-F15D671090BC}"/>
              </a:ext>
            </a:extLst>
          </p:cNvPr>
          <p:cNvSpPr txBox="1">
            <a:spLocks/>
          </p:cNvSpPr>
          <p:nvPr/>
        </p:nvSpPr>
        <p:spPr>
          <a:xfrm>
            <a:off x="-68786" y="6085772"/>
            <a:ext cx="9084461" cy="68656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err="1"/>
              <a:t>Exemple</a:t>
            </a:r>
            <a:r>
              <a:rPr lang="en-GB" sz="2000" i="1" kern="0" dirty="0"/>
              <a:t>: </a:t>
            </a:r>
            <a:r>
              <a:rPr lang="fr-FR" sz="2000" i="1" kern="0" dirty="0"/>
              <a:t># de litres d’eau consommés par mois dans un camp de PDI </a:t>
            </a:r>
            <a:endParaRPr lang="en-US" sz="2000" i="1" kern="0" dirty="0"/>
          </a:p>
          <a:p>
            <a:pPr algn="ctr"/>
            <a:endParaRPr lang="en-GB" sz="2000" i="1" kern="0" dirty="0"/>
          </a:p>
        </p:txBody>
      </p:sp>
      <p:sp>
        <p:nvSpPr>
          <p:cNvPr id="3" name="Title 1">
            <a:extLst>
              <a:ext uri="{FF2B5EF4-FFF2-40B4-BE49-F238E27FC236}">
                <a16:creationId xmlns:a16="http://schemas.microsoft.com/office/drawing/2014/main" id="{D06D0645-9EBF-F957-696C-D79085B207D3}"/>
              </a:ext>
            </a:extLst>
          </p:cNvPr>
          <p:cNvSpPr txBox="1">
            <a:spLocks/>
          </p:cNvSpPr>
          <p:nvPr/>
        </p:nvSpPr>
        <p:spPr>
          <a:xfrm>
            <a:off x="5414581" y="3169382"/>
            <a:ext cx="2810680" cy="1138465"/>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r>
              <a:rPr lang="en-US" sz="2000" dirty="0">
                <a:latin typeface="Calibri" panose="020F0502020204030204" pitchFamily="34" charset="0"/>
                <a:ea typeface="DengXian" panose="02010600030101010101" pitchFamily="2" charset="-122"/>
                <a:cs typeface="Arial" panose="020B0604020202020204" pitchFamily="34" charset="0"/>
              </a:rPr>
              <a:t>La </a:t>
            </a:r>
            <a:r>
              <a:rPr lang="en-US" sz="2000" dirty="0" err="1">
                <a:latin typeface="Calibri" panose="020F0502020204030204" pitchFamily="34" charset="0"/>
                <a:ea typeface="DengXian" panose="02010600030101010101" pitchFamily="2" charset="-122"/>
                <a:cs typeface="Arial" panose="020B0604020202020204" pitchFamily="34" charset="0"/>
              </a:rPr>
              <a:t>valeur</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affichée</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est</a:t>
            </a:r>
            <a:r>
              <a:rPr lang="en-US" sz="2000" dirty="0">
                <a:latin typeface="Calibri" panose="020F0502020204030204" pitchFamily="34" charset="0"/>
                <a:ea typeface="DengXian" panose="02010600030101010101" pitchFamily="2" charset="-122"/>
                <a:cs typeface="Arial" panose="020B0604020202020204" pitchFamily="34" charset="0"/>
              </a:rPr>
              <a:t> la </a:t>
            </a:r>
            <a:r>
              <a:rPr lang="en-US" sz="2000" dirty="0" err="1">
                <a:latin typeface="Calibri" panose="020F0502020204030204" pitchFamily="34" charset="0"/>
                <a:ea typeface="DengXian" panose="02010600030101010101" pitchFamily="2" charset="-122"/>
                <a:cs typeface="Arial" panose="020B0604020202020204" pitchFamily="34" charset="0"/>
              </a:rPr>
              <a:t>moyenne</a:t>
            </a:r>
            <a:r>
              <a:rPr lang="en-US" sz="2000" dirty="0">
                <a:latin typeface="Calibri" panose="020F0502020204030204" pitchFamily="34" charset="0"/>
                <a:ea typeface="DengXian" panose="02010600030101010101" pitchFamily="2" charset="-122"/>
                <a:cs typeface="Arial" panose="020B0604020202020204" pitchFamily="34" charset="0"/>
              </a:rPr>
              <a:t> de </a:t>
            </a:r>
            <a:r>
              <a:rPr lang="en-US" sz="2000" dirty="0" err="1">
                <a:latin typeface="Calibri" panose="020F0502020204030204" pitchFamily="34" charset="0"/>
                <a:ea typeface="DengXian" panose="02010600030101010101" pitchFamily="2" charset="-122"/>
                <a:cs typeface="Arial" panose="020B0604020202020204" pitchFamily="34" charset="0"/>
              </a:rPr>
              <a:t>toutes</a:t>
            </a:r>
            <a:r>
              <a:rPr lang="en-US" sz="2000" dirty="0">
                <a:latin typeface="Calibri" panose="020F0502020204030204" pitchFamily="34" charset="0"/>
                <a:ea typeface="DengXian" panose="02010600030101010101" pitchFamily="2" charset="-122"/>
                <a:cs typeface="Arial" panose="020B0604020202020204" pitchFamily="34" charset="0"/>
              </a:rPr>
              <a:t> les </a:t>
            </a:r>
            <a:r>
              <a:rPr lang="en-US" sz="2000" dirty="0" err="1">
                <a:latin typeface="Calibri" panose="020F0502020204030204" pitchFamily="34" charset="0"/>
                <a:ea typeface="DengXian" panose="02010600030101010101" pitchFamily="2" charset="-122"/>
                <a:cs typeface="Arial" panose="020B0604020202020204" pitchFamily="34" charset="0"/>
              </a:rPr>
              <a:t>valeurs</a:t>
            </a:r>
            <a:r>
              <a:rPr lang="en-US" sz="2000" dirty="0">
                <a:latin typeface="Calibri" panose="020F0502020204030204" pitchFamily="34" charset="0"/>
                <a:ea typeface="DengXian" panose="02010600030101010101" pitchFamily="2" charset="-122"/>
                <a:cs typeface="Arial" panose="020B0604020202020204" pitchFamily="34" charset="0"/>
              </a:rPr>
              <a:t> </a:t>
            </a:r>
            <a:r>
              <a:rPr lang="en-US" sz="2000" dirty="0" err="1">
                <a:latin typeface="Calibri" panose="020F0502020204030204" pitchFamily="34" charset="0"/>
                <a:ea typeface="DengXian" panose="02010600030101010101" pitchFamily="2" charset="-122"/>
                <a:cs typeface="Arial" panose="020B0604020202020204" pitchFamily="34" charset="0"/>
              </a:rPr>
              <a:t>périodiques</a:t>
            </a:r>
            <a:endParaRPr lang="en-US" sz="2000" dirty="0">
              <a:latin typeface="Calibri" panose="020F0502020204030204" pitchFamily="34" charset="0"/>
              <a:ea typeface="DengXian" panose="02010600030101010101" pitchFamily="2" charset="-122"/>
              <a:cs typeface="Arial" panose="020B0604020202020204" pitchFamily="34" charset="0"/>
            </a:endParaRPr>
          </a:p>
        </p:txBody>
      </p:sp>
      <p:sp>
        <p:nvSpPr>
          <p:cNvPr id="10" name="Title 1">
            <a:extLst>
              <a:ext uri="{FF2B5EF4-FFF2-40B4-BE49-F238E27FC236}">
                <a16:creationId xmlns:a16="http://schemas.microsoft.com/office/drawing/2014/main" id="{1166DB47-7C8D-1540-3C9C-F9150BB51F1D}"/>
              </a:ext>
            </a:extLst>
          </p:cNvPr>
          <p:cNvSpPr txBox="1">
            <a:spLocks/>
          </p:cNvSpPr>
          <p:nvPr/>
        </p:nvSpPr>
        <p:spPr>
          <a:xfrm>
            <a:off x="-392868" y="2367584"/>
            <a:ext cx="2180120" cy="2885213"/>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r"/>
            <a:r>
              <a:rPr lang="fr-FR" i="1" kern="0" dirty="0">
                <a:solidFill>
                  <a:schemeClr val="accent1">
                    <a:lumMod val="75000"/>
                  </a:schemeClr>
                </a:solidFill>
              </a:rPr>
              <a:t>Janvier</a:t>
            </a:r>
          </a:p>
          <a:p>
            <a:pPr algn="r"/>
            <a:r>
              <a:rPr lang="fr-FR" i="1" kern="0" dirty="0">
                <a:solidFill>
                  <a:schemeClr val="accent1">
                    <a:lumMod val="75000"/>
                  </a:schemeClr>
                </a:solidFill>
              </a:rPr>
              <a:t>Février</a:t>
            </a:r>
          </a:p>
          <a:p>
            <a:pPr algn="r"/>
            <a:r>
              <a:rPr lang="fr-FR" i="1" kern="0" dirty="0">
                <a:solidFill>
                  <a:schemeClr val="accent1">
                    <a:lumMod val="75000"/>
                  </a:schemeClr>
                </a:solidFill>
              </a:rPr>
              <a:t>Mars</a:t>
            </a:r>
          </a:p>
          <a:p>
            <a:pPr algn="r"/>
            <a:r>
              <a:rPr lang="en-US" i="1" kern="0" dirty="0">
                <a:solidFill>
                  <a:schemeClr val="accent1">
                    <a:lumMod val="75000"/>
                  </a:schemeClr>
                </a:solidFill>
              </a:rPr>
              <a:t>Avril</a:t>
            </a:r>
          </a:p>
          <a:p>
            <a:pPr algn="r"/>
            <a:r>
              <a:rPr lang="en-US" i="1" kern="0" dirty="0">
                <a:solidFill>
                  <a:schemeClr val="accent1">
                    <a:lumMod val="75000"/>
                  </a:schemeClr>
                </a:solidFill>
              </a:rPr>
              <a:t>Mai</a:t>
            </a:r>
          </a:p>
          <a:p>
            <a:pPr algn="r"/>
            <a:r>
              <a:rPr lang="en-US" i="1" kern="0" dirty="0" err="1">
                <a:solidFill>
                  <a:schemeClr val="accent1">
                    <a:lumMod val="75000"/>
                  </a:schemeClr>
                </a:solidFill>
              </a:rPr>
              <a:t>Juin</a:t>
            </a:r>
            <a:endParaRPr lang="en-US" i="1" kern="0" dirty="0">
              <a:solidFill>
                <a:schemeClr val="accent1">
                  <a:lumMod val="75000"/>
                </a:schemeClr>
              </a:solidFill>
            </a:endParaRPr>
          </a:p>
        </p:txBody>
      </p:sp>
      <p:sp>
        <p:nvSpPr>
          <p:cNvPr id="11" name="Title 1">
            <a:extLst>
              <a:ext uri="{FF2B5EF4-FFF2-40B4-BE49-F238E27FC236}">
                <a16:creationId xmlns:a16="http://schemas.microsoft.com/office/drawing/2014/main" id="{E36BAE3E-CD9E-8168-C03B-8F4DE9EA4095}"/>
              </a:ext>
            </a:extLst>
          </p:cNvPr>
          <p:cNvSpPr txBox="1">
            <a:spLocks/>
          </p:cNvSpPr>
          <p:nvPr/>
        </p:nvSpPr>
        <p:spPr>
          <a:xfrm>
            <a:off x="1025734" y="1337644"/>
            <a:ext cx="2180120" cy="967809"/>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err="1"/>
              <a:t>Collecte</a:t>
            </a:r>
            <a:r>
              <a:rPr lang="en-GB" sz="2000" i="1" kern="0" dirty="0"/>
              <a:t> des </a:t>
            </a:r>
            <a:r>
              <a:rPr lang="en-GB" sz="2000" i="1" kern="0" dirty="0" err="1"/>
              <a:t>données</a:t>
            </a:r>
            <a:r>
              <a:rPr lang="en-GB" sz="2000" i="1" kern="0" dirty="0"/>
              <a:t>:</a:t>
            </a:r>
          </a:p>
          <a:p>
            <a:pPr algn="ctr"/>
            <a:r>
              <a:rPr lang="en-GB" sz="2000" i="1" kern="0" dirty="0" err="1"/>
              <a:t>Mesures</a:t>
            </a:r>
            <a:endParaRPr lang="en-GB" sz="2000" i="1" kern="0" dirty="0"/>
          </a:p>
        </p:txBody>
      </p:sp>
      <p:sp>
        <p:nvSpPr>
          <p:cNvPr id="12" name="Title 1">
            <a:extLst>
              <a:ext uri="{FF2B5EF4-FFF2-40B4-BE49-F238E27FC236}">
                <a16:creationId xmlns:a16="http://schemas.microsoft.com/office/drawing/2014/main" id="{726C55C5-D68C-D1AD-E400-DB40F6F5FB19}"/>
              </a:ext>
            </a:extLst>
          </p:cNvPr>
          <p:cNvSpPr txBox="1">
            <a:spLocks/>
          </p:cNvSpPr>
          <p:nvPr/>
        </p:nvSpPr>
        <p:spPr>
          <a:xfrm>
            <a:off x="2862350" y="1459636"/>
            <a:ext cx="3018759" cy="795258"/>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algn="ctr"/>
            <a:r>
              <a:rPr lang="en-GB" sz="2000" i="1" kern="0" dirty="0"/>
              <a:t>Rapport:</a:t>
            </a:r>
          </a:p>
          <a:p>
            <a:pPr algn="ctr"/>
            <a:r>
              <a:rPr lang="en-GB" sz="2000" i="1" kern="0" dirty="0"/>
              <a:t>Valeur </a:t>
            </a:r>
            <a:r>
              <a:rPr lang="en-GB" sz="2000" i="1" kern="0" dirty="0" err="1"/>
              <a:t>affichée</a:t>
            </a:r>
            <a:endParaRPr lang="en-GB" sz="2000" i="1" kern="0" dirty="0"/>
          </a:p>
        </p:txBody>
      </p:sp>
    </p:spTree>
    <p:custDataLst>
      <p:tags r:id="rId1"/>
    </p:custDataLst>
    <p:extLst>
      <p:ext uri="{BB962C8B-B14F-4D97-AF65-F5344CB8AC3E}">
        <p14:creationId xmlns:p14="http://schemas.microsoft.com/office/powerpoint/2010/main" val="227097820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 grpId="0" animBg="1"/>
      <p:bldP spid="6" grpId="0" animBg="1"/>
      <p:bldP spid="7" grpId="0" animBg="1"/>
      <p:bldP spid="8" grpId="0" animBg="1"/>
      <p:bldP spid="9" grpId="0" animBg="1"/>
      <p:bldP spid="17" grpId="0" animBg="1"/>
      <p:bldP spid="48" grpId="0" animBg="1"/>
      <p:bldP spid="21" grpId="0"/>
      <p:bldP spid="27" grpId="0" animBg="1"/>
      <p:bldP spid="2" grpId="0"/>
      <p:bldP spid="3"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val 36">
            <a:extLst>
              <a:ext uri="{FF2B5EF4-FFF2-40B4-BE49-F238E27FC236}">
                <a16:creationId xmlns:a16="http://schemas.microsoft.com/office/drawing/2014/main" id="{DB00F1C3-7273-48D7-BCAB-B6BCA8C4E8F2}"/>
              </a:ext>
            </a:extLst>
          </p:cNvPr>
          <p:cNvSpPr/>
          <p:nvPr/>
        </p:nvSpPr>
        <p:spPr>
          <a:xfrm>
            <a:off x="2351366" y="2532016"/>
            <a:ext cx="1707232" cy="1728192"/>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38" name="Oval 37">
            <a:extLst>
              <a:ext uri="{FF2B5EF4-FFF2-40B4-BE49-F238E27FC236}">
                <a16:creationId xmlns:a16="http://schemas.microsoft.com/office/drawing/2014/main" id="{7E4D625E-FE6C-4FE9-B685-A9AD3DC40D31}"/>
              </a:ext>
            </a:extLst>
          </p:cNvPr>
          <p:cNvSpPr/>
          <p:nvPr/>
        </p:nvSpPr>
        <p:spPr>
          <a:xfrm>
            <a:off x="619962" y="2532016"/>
            <a:ext cx="1707232" cy="1728192"/>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39" name="Oval 38">
            <a:extLst>
              <a:ext uri="{FF2B5EF4-FFF2-40B4-BE49-F238E27FC236}">
                <a16:creationId xmlns:a16="http://schemas.microsoft.com/office/drawing/2014/main" id="{73E419A7-18BD-4846-8CF0-EA7483527F82}"/>
              </a:ext>
            </a:extLst>
          </p:cNvPr>
          <p:cNvSpPr/>
          <p:nvPr/>
        </p:nvSpPr>
        <p:spPr>
          <a:xfrm>
            <a:off x="3391036" y="3205095"/>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0" name="Oval 39">
            <a:extLst>
              <a:ext uri="{FF2B5EF4-FFF2-40B4-BE49-F238E27FC236}">
                <a16:creationId xmlns:a16="http://schemas.microsoft.com/office/drawing/2014/main" id="{CB330D45-F181-4E72-B38C-8F77B2D8AEDA}"/>
              </a:ext>
            </a:extLst>
          </p:cNvPr>
          <p:cNvSpPr/>
          <p:nvPr/>
        </p:nvSpPr>
        <p:spPr>
          <a:xfrm>
            <a:off x="2935560" y="3324104"/>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1" name="Oval 40">
            <a:extLst>
              <a:ext uri="{FF2B5EF4-FFF2-40B4-BE49-F238E27FC236}">
                <a16:creationId xmlns:a16="http://schemas.microsoft.com/office/drawing/2014/main" id="{AA95B449-2B80-4BF5-8748-A73E347587C2}"/>
              </a:ext>
            </a:extLst>
          </p:cNvPr>
          <p:cNvSpPr/>
          <p:nvPr/>
        </p:nvSpPr>
        <p:spPr>
          <a:xfrm>
            <a:off x="2916939" y="2961775"/>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2" name="Oval 41">
            <a:extLst>
              <a:ext uri="{FF2B5EF4-FFF2-40B4-BE49-F238E27FC236}">
                <a16:creationId xmlns:a16="http://schemas.microsoft.com/office/drawing/2014/main" id="{EF11032B-B5E2-4EF7-8458-47E6BC94FF35}"/>
              </a:ext>
            </a:extLst>
          </p:cNvPr>
          <p:cNvSpPr/>
          <p:nvPr/>
        </p:nvSpPr>
        <p:spPr>
          <a:xfrm>
            <a:off x="3007568" y="3742687"/>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3" name="Oval 42">
            <a:extLst>
              <a:ext uri="{FF2B5EF4-FFF2-40B4-BE49-F238E27FC236}">
                <a16:creationId xmlns:a16="http://schemas.microsoft.com/office/drawing/2014/main" id="{F2B348D8-6798-47CC-8614-7930DF480B60}"/>
              </a:ext>
            </a:extLst>
          </p:cNvPr>
          <p:cNvSpPr/>
          <p:nvPr/>
        </p:nvSpPr>
        <p:spPr>
          <a:xfrm>
            <a:off x="3797443" y="3331974"/>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4" name="Oval 43">
            <a:extLst>
              <a:ext uri="{FF2B5EF4-FFF2-40B4-BE49-F238E27FC236}">
                <a16:creationId xmlns:a16="http://schemas.microsoft.com/office/drawing/2014/main" id="{22E9AAAC-74C5-4D22-9C77-75DD4D0A482F}"/>
              </a:ext>
            </a:extLst>
          </p:cNvPr>
          <p:cNvSpPr/>
          <p:nvPr/>
        </p:nvSpPr>
        <p:spPr>
          <a:xfrm>
            <a:off x="2615716" y="3331974"/>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5" name="Oval 44">
            <a:extLst>
              <a:ext uri="{FF2B5EF4-FFF2-40B4-BE49-F238E27FC236}">
                <a16:creationId xmlns:a16="http://schemas.microsoft.com/office/drawing/2014/main" id="{39943486-E64F-458E-938E-51709F38E7B0}"/>
              </a:ext>
            </a:extLst>
          </p:cNvPr>
          <p:cNvSpPr/>
          <p:nvPr/>
        </p:nvSpPr>
        <p:spPr>
          <a:xfrm>
            <a:off x="1286780" y="3622366"/>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6" name="Oval 45">
            <a:extLst>
              <a:ext uri="{FF2B5EF4-FFF2-40B4-BE49-F238E27FC236}">
                <a16:creationId xmlns:a16="http://schemas.microsoft.com/office/drawing/2014/main" id="{4C9AFC19-AFBA-44CC-B555-5A59355BF140}"/>
              </a:ext>
            </a:extLst>
          </p:cNvPr>
          <p:cNvSpPr/>
          <p:nvPr/>
        </p:nvSpPr>
        <p:spPr>
          <a:xfrm>
            <a:off x="1324508" y="2944221"/>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7" name="Oval 46">
            <a:extLst>
              <a:ext uri="{FF2B5EF4-FFF2-40B4-BE49-F238E27FC236}">
                <a16:creationId xmlns:a16="http://schemas.microsoft.com/office/drawing/2014/main" id="{1164CD10-FCAD-4014-B87E-241CE035DDE0}"/>
              </a:ext>
            </a:extLst>
          </p:cNvPr>
          <p:cNvSpPr/>
          <p:nvPr/>
        </p:nvSpPr>
        <p:spPr>
          <a:xfrm>
            <a:off x="875692" y="3477636"/>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8" name="TextBox 47">
            <a:extLst>
              <a:ext uri="{FF2B5EF4-FFF2-40B4-BE49-F238E27FC236}">
                <a16:creationId xmlns:a16="http://schemas.microsoft.com/office/drawing/2014/main" id="{0B33349F-57E9-4331-B316-E4FDA96B286C}"/>
              </a:ext>
            </a:extLst>
          </p:cNvPr>
          <p:cNvSpPr txBox="1"/>
          <p:nvPr/>
        </p:nvSpPr>
        <p:spPr>
          <a:xfrm>
            <a:off x="4455622" y="2828835"/>
            <a:ext cx="4176464" cy="1200329"/>
          </a:xfrm>
          <a:prstGeom prst="rect">
            <a:avLst/>
          </a:prstGeom>
          <a:noFill/>
          <a:ln w="9525">
            <a:solidFill>
              <a:sysClr val="windowText" lastClr="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 de ménages </a:t>
            </a:r>
            <a:r>
              <a:rPr kumimoji="0" lang="en-US" sz="1800" b="0" i="0" u="none" strike="noStrike" kern="0" cap="none" spc="0" normalizeH="0" baseline="0" noProof="0" dirty="0" err="1">
                <a:ln>
                  <a:noFill/>
                </a:ln>
                <a:solidFill>
                  <a:prstClr val="black"/>
                </a:solidFill>
                <a:effectLst/>
                <a:uLnTx/>
                <a:uFillTx/>
                <a:latin typeface="Arial"/>
                <a:ea typeface="+mn-ea"/>
                <a:cs typeface="+mn-cs"/>
              </a:rPr>
              <a:t>ayant</a:t>
            </a:r>
            <a:r>
              <a:rPr kumimoji="0" lang="en-US" sz="1800" b="0" i="0" u="none" strike="noStrike" kern="0" cap="none" spc="0" normalizeH="0" baseline="0" noProof="0" dirty="0">
                <a:ln>
                  <a:noFill/>
                </a:ln>
                <a:solidFill>
                  <a:prstClr val="black"/>
                </a:solidFill>
                <a:effectLst/>
                <a:uLnTx/>
                <a:uFillTx/>
                <a:latin typeface="Arial"/>
                <a:ea typeface="+mn-ea"/>
                <a:cs typeface="+mn-cs"/>
              </a:rPr>
              <a:t> un abri </a:t>
            </a:r>
            <a:r>
              <a:rPr kumimoji="0" lang="en-US" sz="1800" b="0" i="0" u="none" strike="noStrike" kern="0" cap="none" spc="0" normalizeH="0" baseline="0" noProof="0" dirty="0" err="1">
                <a:ln>
                  <a:noFill/>
                </a:ln>
                <a:solidFill>
                  <a:prstClr val="black"/>
                </a:solidFill>
                <a:effectLst/>
                <a:uLnTx/>
                <a:uFillTx/>
                <a:latin typeface="Arial"/>
                <a:ea typeface="+mn-ea"/>
                <a:cs typeface="+mn-cs"/>
              </a:rPr>
              <a:t>décent</a:t>
            </a:r>
            <a:r>
              <a:rPr kumimoji="0" lang="en-US" sz="1800" b="0" i="0" u="none" strike="noStrike" kern="0" cap="none" spc="0" normalizeH="0" baseline="0" noProof="0" dirty="0">
                <a:ln>
                  <a:noFill/>
                </a:ln>
                <a:solidFill>
                  <a:prstClr val="black"/>
                </a:solidFill>
                <a:effectLst/>
                <a:uLnTx/>
                <a:uFillTx/>
                <a:latin typeface="Arial"/>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latin typeface="Arial"/>
                <a:ea typeface="+mn-ea"/>
                <a:cs typeface="+mn-cs"/>
              </a:rPr>
              <a:t>Camp A : 50%  (5 vs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chemeClr val="accent1">
                    <a:lumMod val="75000"/>
                  </a:schemeClr>
                </a:solidFill>
                <a:effectLst/>
                <a:uLnTx/>
                <a:uFillTx/>
                <a:latin typeface="Arial"/>
                <a:ea typeface="+mn-ea"/>
                <a:cs typeface="+mn-cs"/>
              </a:rPr>
              <a:t>Camp B: 90%  (90 vs 100)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Camps A + B ?</a:t>
            </a:r>
          </a:p>
        </p:txBody>
      </p:sp>
      <p:sp>
        <p:nvSpPr>
          <p:cNvPr id="49" name="Title 1">
            <a:extLst>
              <a:ext uri="{FF2B5EF4-FFF2-40B4-BE49-F238E27FC236}">
                <a16:creationId xmlns:a16="http://schemas.microsoft.com/office/drawing/2014/main" id="{D16CE9BA-9A11-4147-AFBF-5D5231634832}"/>
              </a:ext>
            </a:extLst>
          </p:cNvPr>
          <p:cNvSpPr txBox="1">
            <a:spLocks/>
          </p:cNvSpPr>
          <p:nvPr/>
        </p:nvSpPr>
        <p:spPr>
          <a:xfrm>
            <a:off x="933627" y="2524406"/>
            <a:ext cx="1093745" cy="482619"/>
          </a:xfrm>
          <a:prstGeom prst="rect">
            <a:avLst/>
          </a:prstGeom>
          <a:noFill/>
          <a:ln w="25400">
            <a:noFill/>
            <a:prstDash val="lgDash"/>
          </a:ln>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500" b="0" i="0" u="none" strike="noStrike" kern="1200" cap="none" spc="0" normalizeH="0" baseline="0" noProof="0" dirty="0">
                <a:ln>
                  <a:noFill/>
                </a:ln>
                <a:solidFill>
                  <a:prstClr val="black"/>
                </a:solidFill>
                <a:effectLst/>
                <a:uLnTx/>
                <a:uFillTx/>
                <a:latin typeface="Arial"/>
                <a:ea typeface="+mj-ea"/>
                <a:cs typeface="+mj-cs"/>
              </a:rPr>
              <a:t>Camp A</a:t>
            </a:r>
          </a:p>
        </p:txBody>
      </p:sp>
      <p:sp>
        <p:nvSpPr>
          <p:cNvPr id="50" name="Title 1">
            <a:extLst>
              <a:ext uri="{FF2B5EF4-FFF2-40B4-BE49-F238E27FC236}">
                <a16:creationId xmlns:a16="http://schemas.microsoft.com/office/drawing/2014/main" id="{485979A7-DA75-42FB-942B-16D7BB2BD0DA}"/>
              </a:ext>
            </a:extLst>
          </p:cNvPr>
          <p:cNvSpPr txBox="1">
            <a:spLocks/>
          </p:cNvSpPr>
          <p:nvPr/>
        </p:nvSpPr>
        <p:spPr>
          <a:xfrm>
            <a:off x="2685458" y="2513184"/>
            <a:ext cx="1093745" cy="482619"/>
          </a:xfrm>
          <a:prstGeom prst="rect">
            <a:avLst/>
          </a:prstGeom>
          <a:noFill/>
          <a:ln w="25400">
            <a:noFill/>
            <a:prstDash val="lgDash"/>
          </a:ln>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500" b="0" i="0" u="none" strike="noStrike" kern="1200" cap="none" spc="0" normalizeH="0" baseline="0" noProof="0" dirty="0">
                <a:ln>
                  <a:noFill/>
                </a:ln>
                <a:solidFill>
                  <a:prstClr val="black"/>
                </a:solidFill>
                <a:effectLst/>
                <a:uLnTx/>
                <a:uFillTx/>
                <a:latin typeface="Arial"/>
                <a:ea typeface="+mj-ea"/>
                <a:cs typeface="+mj-cs"/>
              </a:rPr>
              <a:t>Camp B</a:t>
            </a:r>
          </a:p>
        </p:txBody>
      </p:sp>
      <p:sp>
        <p:nvSpPr>
          <p:cNvPr id="51" name="Oval 50">
            <a:extLst>
              <a:ext uri="{FF2B5EF4-FFF2-40B4-BE49-F238E27FC236}">
                <a16:creationId xmlns:a16="http://schemas.microsoft.com/office/drawing/2014/main" id="{921E8DA6-6EF3-44AB-A0AA-1A3303C5F1F9}"/>
              </a:ext>
            </a:extLst>
          </p:cNvPr>
          <p:cNvSpPr/>
          <p:nvPr/>
        </p:nvSpPr>
        <p:spPr>
          <a:xfrm>
            <a:off x="915436" y="3133087"/>
            <a:ext cx="144016" cy="144016"/>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53" name="Oval 52">
            <a:extLst>
              <a:ext uri="{FF2B5EF4-FFF2-40B4-BE49-F238E27FC236}">
                <a16:creationId xmlns:a16="http://schemas.microsoft.com/office/drawing/2014/main" id="{D9640C1C-284E-42FF-B741-B167971C196C}"/>
              </a:ext>
            </a:extLst>
          </p:cNvPr>
          <p:cNvSpPr/>
          <p:nvPr/>
        </p:nvSpPr>
        <p:spPr>
          <a:xfrm>
            <a:off x="1067836" y="3285487"/>
            <a:ext cx="144016" cy="144016"/>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54" name="Oval 53">
            <a:extLst>
              <a:ext uri="{FF2B5EF4-FFF2-40B4-BE49-F238E27FC236}">
                <a16:creationId xmlns:a16="http://schemas.microsoft.com/office/drawing/2014/main" id="{86336808-1DE7-4A2E-9AB1-1069A1D1F26A}"/>
              </a:ext>
            </a:extLst>
          </p:cNvPr>
          <p:cNvSpPr/>
          <p:nvPr/>
        </p:nvSpPr>
        <p:spPr>
          <a:xfrm>
            <a:off x="1658162" y="3838748"/>
            <a:ext cx="144016" cy="144016"/>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55" name="Oval 54">
            <a:extLst>
              <a:ext uri="{FF2B5EF4-FFF2-40B4-BE49-F238E27FC236}">
                <a16:creationId xmlns:a16="http://schemas.microsoft.com/office/drawing/2014/main" id="{8DA582B2-3395-4859-885F-574B257F446E}"/>
              </a:ext>
            </a:extLst>
          </p:cNvPr>
          <p:cNvSpPr/>
          <p:nvPr/>
        </p:nvSpPr>
        <p:spPr>
          <a:xfrm>
            <a:off x="3271918" y="3468120"/>
            <a:ext cx="144016" cy="144016"/>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56" name="Oval 55">
            <a:extLst>
              <a:ext uri="{FF2B5EF4-FFF2-40B4-BE49-F238E27FC236}">
                <a16:creationId xmlns:a16="http://schemas.microsoft.com/office/drawing/2014/main" id="{100F926D-AB39-49D3-918C-28B11A480AD7}"/>
              </a:ext>
            </a:extLst>
          </p:cNvPr>
          <p:cNvSpPr/>
          <p:nvPr/>
        </p:nvSpPr>
        <p:spPr>
          <a:xfrm>
            <a:off x="2720026" y="3670679"/>
            <a:ext cx="144016" cy="144016"/>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57" name="Oval 56">
            <a:extLst>
              <a:ext uri="{FF2B5EF4-FFF2-40B4-BE49-F238E27FC236}">
                <a16:creationId xmlns:a16="http://schemas.microsoft.com/office/drawing/2014/main" id="{1527E4E1-E685-478D-B557-E41913901F3A}"/>
              </a:ext>
            </a:extLst>
          </p:cNvPr>
          <p:cNvSpPr/>
          <p:nvPr/>
        </p:nvSpPr>
        <p:spPr>
          <a:xfrm>
            <a:off x="2016968" y="3558028"/>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60" name="Oval 59">
            <a:extLst>
              <a:ext uri="{FF2B5EF4-FFF2-40B4-BE49-F238E27FC236}">
                <a16:creationId xmlns:a16="http://schemas.microsoft.com/office/drawing/2014/main" id="{5ACB3045-07AD-498F-B551-BA27D7DF47D7}"/>
              </a:ext>
            </a:extLst>
          </p:cNvPr>
          <p:cNvSpPr/>
          <p:nvPr/>
        </p:nvSpPr>
        <p:spPr>
          <a:xfrm>
            <a:off x="1436751" y="3318557"/>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61" name="Oval 60">
            <a:extLst>
              <a:ext uri="{FF2B5EF4-FFF2-40B4-BE49-F238E27FC236}">
                <a16:creationId xmlns:a16="http://schemas.microsoft.com/office/drawing/2014/main" id="{2541FB0A-EE2E-46B6-BC36-B8056EFF2AB9}"/>
              </a:ext>
            </a:extLst>
          </p:cNvPr>
          <p:cNvSpPr/>
          <p:nvPr/>
        </p:nvSpPr>
        <p:spPr>
          <a:xfrm>
            <a:off x="3543436" y="3357495"/>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62" name="Oval 61">
            <a:extLst>
              <a:ext uri="{FF2B5EF4-FFF2-40B4-BE49-F238E27FC236}">
                <a16:creationId xmlns:a16="http://schemas.microsoft.com/office/drawing/2014/main" id="{62D9B0A4-284C-4D72-BFD2-7D24387F5284}"/>
              </a:ext>
            </a:extLst>
          </p:cNvPr>
          <p:cNvSpPr/>
          <p:nvPr/>
        </p:nvSpPr>
        <p:spPr>
          <a:xfrm>
            <a:off x="3695836" y="3509895"/>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63" name="Oval 62">
            <a:extLst>
              <a:ext uri="{FF2B5EF4-FFF2-40B4-BE49-F238E27FC236}">
                <a16:creationId xmlns:a16="http://schemas.microsoft.com/office/drawing/2014/main" id="{22B4A6A4-8423-41F6-B4EE-DC8D19EDFE92}"/>
              </a:ext>
            </a:extLst>
          </p:cNvPr>
          <p:cNvSpPr/>
          <p:nvPr/>
        </p:nvSpPr>
        <p:spPr>
          <a:xfrm>
            <a:off x="3318538" y="3792156"/>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4" name="Oval 83">
            <a:extLst>
              <a:ext uri="{FF2B5EF4-FFF2-40B4-BE49-F238E27FC236}">
                <a16:creationId xmlns:a16="http://schemas.microsoft.com/office/drawing/2014/main" id="{B2D599CC-46DB-42B3-8E64-3D71A09B2410}"/>
              </a:ext>
            </a:extLst>
          </p:cNvPr>
          <p:cNvSpPr/>
          <p:nvPr/>
        </p:nvSpPr>
        <p:spPr>
          <a:xfrm>
            <a:off x="3632234" y="3732651"/>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5" name="Oval 84">
            <a:extLst>
              <a:ext uri="{FF2B5EF4-FFF2-40B4-BE49-F238E27FC236}">
                <a16:creationId xmlns:a16="http://schemas.microsoft.com/office/drawing/2014/main" id="{D0BC9852-B6D4-4F85-8D23-7F31ABB4182F}"/>
              </a:ext>
            </a:extLst>
          </p:cNvPr>
          <p:cNvSpPr/>
          <p:nvPr/>
        </p:nvSpPr>
        <p:spPr>
          <a:xfrm>
            <a:off x="3454501" y="3609523"/>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6" name="Oval 85">
            <a:extLst>
              <a:ext uri="{FF2B5EF4-FFF2-40B4-BE49-F238E27FC236}">
                <a16:creationId xmlns:a16="http://schemas.microsoft.com/office/drawing/2014/main" id="{9EF7D0FC-93AC-4012-87B7-27564E958DE7}"/>
              </a:ext>
            </a:extLst>
          </p:cNvPr>
          <p:cNvSpPr/>
          <p:nvPr/>
        </p:nvSpPr>
        <p:spPr>
          <a:xfrm>
            <a:off x="2988947" y="3528412"/>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7" name="Oval 86">
            <a:extLst>
              <a:ext uri="{FF2B5EF4-FFF2-40B4-BE49-F238E27FC236}">
                <a16:creationId xmlns:a16="http://schemas.microsoft.com/office/drawing/2014/main" id="{B353A32C-75B6-44A4-AB1C-5FE42439DF8B}"/>
              </a:ext>
            </a:extLst>
          </p:cNvPr>
          <p:cNvSpPr/>
          <p:nvPr/>
        </p:nvSpPr>
        <p:spPr>
          <a:xfrm>
            <a:off x="3683499" y="3015937"/>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8" name="Oval 87">
            <a:extLst>
              <a:ext uri="{FF2B5EF4-FFF2-40B4-BE49-F238E27FC236}">
                <a16:creationId xmlns:a16="http://schemas.microsoft.com/office/drawing/2014/main" id="{8AC98F5D-D1AF-4875-BA71-885189438738}"/>
              </a:ext>
            </a:extLst>
          </p:cNvPr>
          <p:cNvSpPr/>
          <p:nvPr/>
        </p:nvSpPr>
        <p:spPr>
          <a:xfrm>
            <a:off x="3190891" y="3030574"/>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9" name="Oval 88">
            <a:extLst>
              <a:ext uri="{FF2B5EF4-FFF2-40B4-BE49-F238E27FC236}">
                <a16:creationId xmlns:a16="http://schemas.microsoft.com/office/drawing/2014/main" id="{653B3B65-7DFB-440C-A351-9FC58D834E47}"/>
              </a:ext>
            </a:extLst>
          </p:cNvPr>
          <p:cNvSpPr/>
          <p:nvPr/>
        </p:nvSpPr>
        <p:spPr>
          <a:xfrm>
            <a:off x="2625504" y="2876581"/>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90" name="Oval 89">
            <a:extLst>
              <a:ext uri="{FF2B5EF4-FFF2-40B4-BE49-F238E27FC236}">
                <a16:creationId xmlns:a16="http://schemas.microsoft.com/office/drawing/2014/main" id="{908E8378-0F63-47F7-8B4D-82177DAAB0B8}"/>
              </a:ext>
            </a:extLst>
          </p:cNvPr>
          <p:cNvSpPr/>
          <p:nvPr/>
        </p:nvSpPr>
        <p:spPr>
          <a:xfrm>
            <a:off x="2540505" y="3079483"/>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91" name="Oval 90">
            <a:extLst>
              <a:ext uri="{FF2B5EF4-FFF2-40B4-BE49-F238E27FC236}">
                <a16:creationId xmlns:a16="http://schemas.microsoft.com/office/drawing/2014/main" id="{03EE2F8A-28E9-4836-97D9-34A001EA6C53}"/>
              </a:ext>
            </a:extLst>
          </p:cNvPr>
          <p:cNvSpPr/>
          <p:nvPr/>
        </p:nvSpPr>
        <p:spPr>
          <a:xfrm>
            <a:off x="2792034" y="3910756"/>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92" name="Oval 91">
            <a:extLst>
              <a:ext uri="{FF2B5EF4-FFF2-40B4-BE49-F238E27FC236}">
                <a16:creationId xmlns:a16="http://schemas.microsoft.com/office/drawing/2014/main" id="{09756D20-F1C8-4581-AF5E-136BE25F297F}"/>
              </a:ext>
            </a:extLst>
          </p:cNvPr>
          <p:cNvSpPr/>
          <p:nvPr/>
        </p:nvSpPr>
        <p:spPr>
          <a:xfrm>
            <a:off x="3174522" y="4012445"/>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93" name="Oval 92">
            <a:extLst>
              <a:ext uri="{FF2B5EF4-FFF2-40B4-BE49-F238E27FC236}">
                <a16:creationId xmlns:a16="http://schemas.microsoft.com/office/drawing/2014/main" id="{AB43F215-4D16-4E3D-AA5F-C869BA0353B0}"/>
              </a:ext>
            </a:extLst>
          </p:cNvPr>
          <p:cNvSpPr/>
          <p:nvPr/>
        </p:nvSpPr>
        <p:spPr>
          <a:xfrm>
            <a:off x="1630765" y="3537515"/>
            <a:ext cx="144016" cy="144016"/>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94" name="Oval 93">
            <a:extLst>
              <a:ext uri="{FF2B5EF4-FFF2-40B4-BE49-F238E27FC236}">
                <a16:creationId xmlns:a16="http://schemas.microsoft.com/office/drawing/2014/main" id="{94F31C93-E830-40C8-8D84-4D4D916E4CE8}"/>
              </a:ext>
            </a:extLst>
          </p:cNvPr>
          <p:cNvSpPr/>
          <p:nvPr/>
        </p:nvSpPr>
        <p:spPr>
          <a:xfrm>
            <a:off x="1237477" y="3886703"/>
            <a:ext cx="144016" cy="144016"/>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97" name="Title 1">
            <a:extLst>
              <a:ext uri="{FF2B5EF4-FFF2-40B4-BE49-F238E27FC236}">
                <a16:creationId xmlns:a16="http://schemas.microsoft.com/office/drawing/2014/main" id="{F8825454-3959-4E3E-B603-54A1E6F222D7}"/>
              </a:ext>
            </a:extLst>
          </p:cNvPr>
          <p:cNvSpPr txBox="1">
            <a:spLocks/>
          </p:cNvSpPr>
          <p:nvPr/>
        </p:nvSpPr>
        <p:spPr>
          <a:xfrm>
            <a:off x="2016968" y="1316180"/>
            <a:ext cx="6945745" cy="768159"/>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Agréger deux indicateurs exprimés en pourcentages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Deux zones, même article</a:t>
            </a: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98" name="Text Placeholder 2">
            <a:extLst>
              <a:ext uri="{FF2B5EF4-FFF2-40B4-BE49-F238E27FC236}">
                <a16:creationId xmlns:a16="http://schemas.microsoft.com/office/drawing/2014/main" id="{494721CA-85EE-41D0-9DF9-E820816BA200}"/>
              </a:ext>
            </a:extLst>
          </p:cNvPr>
          <p:cNvSpPr txBox="1">
            <a:spLocks/>
          </p:cNvSpPr>
          <p:nvPr/>
        </p:nvSpPr>
        <p:spPr>
          <a:xfrm>
            <a:off x="1237476" y="5173103"/>
            <a:ext cx="6809243" cy="7432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indent="0">
              <a:lnSpc>
                <a:spcPct val="100000"/>
              </a:lnSpc>
              <a:buClr>
                <a:prstClr val="black"/>
              </a:buClr>
              <a:buNone/>
              <a:defRPr/>
            </a:pPr>
            <a:r>
              <a:rPr lang="fr-FR" kern="0" dirty="0"/>
              <a:t>Method: </a:t>
            </a:r>
            <a:r>
              <a:rPr lang="fr-FR" b="1" kern="0" dirty="0"/>
              <a:t>%SUM</a:t>
            </a:r>
          </a:p>
          <a:p>
            <a:pPr marL="0" marR="0" lvl="0" indent="0" algn="l" defTabSz="914400" rtl="0" eaLnBrk="1" fontAlgn="base" latinLnBrk="0" hangingPunct="1">
              <a:lnSpc>
                <a:spcPct val="10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effectLst/>
                <a:uLnTx/>
                <a:uFillTx/>
                <a:latin typeface="Arial"/>
                <a:ea typeface="+mn-ea"/>
                <a:cs typeface="+mn-cs"/>
              </a:rPr>
              <a:t>Valeur totale = ((5 + 90)  /  (10 + 100))  = 95 / 110  = 86%</a:t>
            </a:r>
            <a:endParaRPr kumimoji="0" lang="fr-FR" sz="2400" b="1" i="0" u="none" strike="noStrike" kern="0" cap="none" spc="0" normalizeH="0" baseline="0" noProof="0" dirty="0">
              <a:ln>
                <a:noFill/>
              </a:ln>
              <a:effectLst/>
              <a:uLnTx/>
              <a:uFillTx/>
              <a:latin typeface="Arial"/>
              <a:ea typeface="+mn-ea"/>
              <a:cs typeface="+mn-cs"/>
            </a:endParaRPr>
          </a:p>
        </p:txBody>
      </p:sp>
      <p:sp>
        <p:nvSpPr>
          <p:cNvPr id="52" name="Title 1">
            <a:extLst>
              <a:ext uri="{FF2B5EF4-FFF2-40B4-BE49-F238E27FC236}">
                <a16:creationId xmlns:a16="http://schemas.microsoft.com/office/drawing/2014/main" id="{58702134-C7CB-448C-BA98-A244980740BB}"/>
              </a:ext>
            </a:extLst>
          </p:cNvPr>
          <p:cNvSpPr txBox="1">
            <a:spLocks/>
          </p:cNvSpPr>
          <p:nvPr/>
        </p:nvSpPr>
        <p:spPr>
          <a:xfrm>
            <a:off x="2156903" y="28947"/>
            <a:ext cx="5058133"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prstClr val="black"/>
                </a:solidFill>
                <a:effectLst/>
                <a:uLnTx/>
                <a:uFillTx/>
                <a:latin typeface="Arial"/>
                <a:ea typeface="+mj-ea"/>
                <a:cs typeface="+mj-cs"/>
              </a:rPr>
              <a:t>Agrégation des données #10 </a:t>
            </a:r>
            <a:br>
              <a:rPr kumimoji="0" lang="fr-FR" sz="2800" b="1" i="0" u="none" strike="noStrike" kern="0" cap="none" spc="0" normalizeH="0" baseline="0" noProof="0" dirty="0">
                <a:ln>
                  <a:noFill/>
                </a:ln>
                <a:solidFill>
                  <a:prstClr val="black"/>
                </a:solidFill>
                <a:effectLst/>
                <a:uLnTx/>
                <a:uFillTx/>
                <a:latin typeface="Arial"/>
                <a:ea typeface="+mj-ea"/>
                <a:cs typeface="+mj-cs"/>
              </a:rPr>
            </a:b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58" name="Rectangle 57">
            <a:extLst>
              <a:ext uri="{FF2B5EF4-FFF2-40B4-BE49-F238E27FC236}">
                <a16:creationId xmlns:a16="http://schemas.microsoft.com/office/drawing/2014/main" id="{4BE1AD19-5C04-4019-97A9-7882F050F30C}"/>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grpSp>
        <p:nvGrpSpPr>
          <p:cNvPr id="2" name="Group 1">
            <a:extLst>
              <a:ext uri="{FF2B5EF4-FFF2-40B4-BE49-F238E27FC236}">
                <a16:creationId xmlns:a16="http://schemas.microsoft.com/office/drawing/2014/main" id="{79F3033E-626A-180A-5680-87536F78DE46}"/>
              </a:ext>
            </a:extLst>
          </p:cNvPr>
          <p:cNvGrpSpPr/>
          <p:nvPr/>
        </p:nvGrpSpPr>
        <p:grpSpPr>
          <a:xfrm>
            <a:off x="114052" y="83552"/>
            <a:ext cx="1423589" cy="432191"/>
            <a:chOff x="1386607" y="2839379"/>
            <a:chExt cx="2314568" cy="673651"/>
          </a:xfrm>
        </p:grpSpPr>
        <p:sp>
          <p:nvSpPr>
            <p:cNvPr id="3" name="Arrow: Right 2">
              <a:extLst>
                <a:ext uri="{FF2B5EF4-FFF2-40B4-BE49-F238E27FC236}">
                  <a16:creationId xmlns:a16="http://schemas.microsoft.com/office/drawing/2014/main" id="{CAC3429E-AD2E-3E61-DCD0-BCA9CB6C3E7A}"/>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4" name="Arrow: Right 3">
              <a:extLst>
                <a:ext uri="{FF2B5EF4-FFF2-40B4-BE49-F238E27FC236}">
                  <a16:creationId xmlns:a16="http://schemas.microsoft.com/office/drawing/2014/main" id="{4CB45AFF-6470-D523-26DC-4285E148A1D4}"/>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5" name="Rectangle 4">
              <a:extLst>
                <a:ext uri="{FF2B5EF4-FFF2-40B4-BE49-F238E27FC236}">
                  <a16:creationId xmlns:a16="http://schemas.microsoft.com/office/drawing/2014/main" id="{8FEE2D4C-CBA0-2621-D815-2E19EB300698}"/>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7FBF1509-62E7-D019-ED50-4DD128A625B7}"/>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CAB2EB41-44E4-0D76-8E73-F2B624C352AE}"/>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CB395E99-66D0-0904-887D-B9542F7B4A7A}"/>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F8A1518A-2C0C-A265-0F55-159850822132}"/>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234CF7DC-AB96-33E6-0E88-A46BE282DC8C}"/>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732E4EE1-B35F-CEED-1B50-610DEFDA4C40}"/>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267B023E-44FF-24CB-61DB-4589AA301AA4}"/>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10995248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98" grpId="0" uiExpand="1" build="p"/>
      <p:bldP spid="5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6C04C9C-B45B-462F-BFDD-F9F0619BDA8F}"/>
              </a:ext>
            </a:extLst>
          </p:cNvPr>
          <p:cNvGraphicFramePr>
            <a:graphicFrameLocks noGrp="1"/>
          </p:cNvGraphicFramePr>
          <p:nvPr>
            <p:extLst>
              <p:ext uri="{D42A27DB-BD31-4B8C-83A1-F6EECF244321}">
                <p14:modId xmlns:p14="http://schemas.microsoft.com/office/powerpoint/2010/main" val="4104910478"/>
              </p:ext>
            </p:extLst>
          </p:nvPr>
        </p:nvGraphicFramePr>
        <p:xfrm>
          <a:off x="503237" y="1905000"/>
          <a:ext cx="8313217" cy="1524000"/>
        </p:xfrm>
        <a:graphic>
          <a:graphicData uri="http://schemas.openxmlformats.org/drawingml/2006/table">
            <a:tbl>
              <a:tblPr firstRow="1" firstCol="1" bandRow="1">
                <a:tableStyleId>{5C22544A-7EE6-4342-B048-85BDC9FD1C3A}</a:tableStyleId>
              </a:tblPr>
              <a:tblGrid>
                <a:gridCol w="1782763">
                  <a:extLst>
                    <a:ext uri="{9D8B030D-6E8A-4147-A177-3AD203B41FA5}">
                      <a16:colId xmlns:a16="http://schemas.microsoft.com/office/drawing/2014/main" val="3443314143"/>
                    </a:ext>
                  </a:extLst>
                </a:gridCol>
                <a:gridCol w="3130826">
                  <a:extLst>
                    <a:ext uri="{9D8B030D-6E8A-4147-A177-3AD203B41FA5}">
                      <a16:colId xmlns:a16="http://schemas.microsoft.com/office/drawing/2014/main" val="3935515491"/>
                    </a:ext>
                  </a:extLst>
                </a:gridCol>
                <a:gridCol w="1348596">
                  <a:extLst>
                    <a:ext uri="{9D8B030D-6E8A-4147-A177-3AD203B41FA5}">
                      <a16:colId xmlns:a16="http://schemas.microsoft.com/office/drawing/2014/main" val="1745021678"/>
                    </a:ext>
                  </a:extLst>
                </a:gridCol>
                <a:gridCol w="877769">
                  <a:extLst>
                    <a:ext uri="{9D8B030D-6E8A-4147-A177-3AD203B41FA5}">
                      <a16:colId xmlns:a16="http://schemas.microsoft.com/office/drawing/2014/main" val="3753840376"/>
                    </a:ext>
                  </a:extLst>
                </a:gridCol>
                <a:gridCol w="1173263">
                  <a:extLst>
                    <a:ext uri="{9D8B030D-6E8A-4147-A177-3AD203B41FA5}">
                      <a16:colId xmlns:a16="http://schemas.microsoft.com/office/drawing/2014/main" val="1414994103"/>
                    </a:ext>
                  </a:extLst>
                </a:gridCol>
              </a:tblGrid>
              <a:tr h="0">
                <a:tc>
                  <a:txBody>
                    <a:bodyPr/>
                    <a:lstStyle/>
                    <a:p>
                      <a:pPr algn="ctr">
                        <a:spcAft>
                          <a:spcPts val="0"/>
                        </a:spcAft>
                      </a:pPr>
                      <a:r>
                        <a:rPr lang="en-GB" sz="2000" dirty="0">
                          <a:effectLst/>
                        </a:rPr>
                        <a:t>Objectif 2020</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err="1">
                          <a:effectLst/>
                        </a:rPr>
                        <a:t>Indicateur</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a:effectLst/>
                        </a:rPr>
                        <a:t>Baseline</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err="1">
                          <a:effectLst/>
                        </a:rPr>
                        <a:t>Cible</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err="1">
                          <a:effectLst/>
                        </a:rPr>
                        <a:t>Résultat</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extLst>
                  <a:ext uri="{0D108BD9-81ED-4DB2-BD59-A6C34878D82A}">
                    <a16:rowId xmlns:a16="http://schemas.microsoft.com/office/drawing/2014/main" val="1139505867"/>
                  </a:ext>
                </a:extLst>
              </a:tr>
              <a:tr h="146050">
                <a:tc>
                  <a:txBody>
                    <a:bodyPr/>
                    <a:lstStyle/>
                    <a:p>
                      <a:pPr>
                        <a:spcAft>
                          <a:spcPts val="0"/>
                        </a:spcAft>
                      </a:pPr>
                      <a:r>
                        <a:rPr lang="en-GB" sz="2000" dirty="0" err="1">
                          <a:effectLst/>
                        </a:rPr>
                        <a:t>Autonomie</a:t>
                      </a:r>
                      <a:r>
                        <a:rPr lang="en-GB" sz="2000" dirty="0">
                          <a:effectLst/>
                        </a:rPr>
                        <a:t> </a:t>
                      </a:r>
                      <a:r>
                        <a:rPr lang="en-GB" sz="2000" dirty="0" err="1">
                          <a:effectLst/>
                        </a:rPr>
                        <a:t>alimentaire</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l">
                        <a:spcAft>
                          <a:spcPts val="0"/>
                        </a:spcAft>
                      </a:pPr>
                      <a:r>
                        <a:rPr lang="en-GB" sz="2000" dirty="0">
                          <a:effectLst/>
                        </a:rPr>
                        <a:t>% de ménages </a:t>
                      </a:r>
                      <a:r>
                        <a:rPr lang="en-GB" sz="2000" dirty="0" err="1">
                          <a:effectLst/>
                        </a:rPr>
                        <a:t>affectés</a:t>
                      </a:r>
                      <a:r>
                        <a:rPr lang="en-GB" sz="2000" dirty="0">
                          <a:effectLst/>
                        </a:rPr>
                        <a:t> </a:t>
                      </a:r>
                      <a:r>
                        <a:rPr lang="en-GB" sz="2000" dirty="0" err="1">
                          <a:effectLst/>
                        </a:rPr>
                        <a:t>ayant</a:t>
                      </a:r>
                      <a:r>
                        <a:rPr lang="en-GB" sz="2000" dirty="0">
                          <a:effectLst/>
                        </a:rPr>
                        <a:t> un score </a:t>
                      </a:r>
                      <a:r>
                        <a:rPr lang="en-GB" sz="2000" dirty="0" err="1">
                          <a:effectLst/>
                        </a:rPr>
                        <a:t>d’autonomie</a:t>
                      </a:r>
                      <a:r>
                        <a:rPr lang="en-GB" sz="2000" dirty="0">
                          <a:effectLst/>
                        </a:rPr>
                        <a:t> </a:t>
                      </a:r>
                      <a:r>
                        <a:rPr lang="en-GB" sz="2000" dirty="0" err="1">
                          <a:effectLst/>
                        </a:rPr>
                        <a:t>alimentaire</a:t>
                      </a:r>
                      <a:r>
                        <a:rPr lang="en-GB" sz="2000" dirty="0">
                          <a:effectLst/>
                        </a:rPr>
                        <a:t> </a:t>
                      </a:r>
                    </a:p>
                    <a:p>
                      <a:pPr algn="l">
                        <a:spcAft>
                          <a:spcPts val="0"/>
                        </a:spcAft>
                      </a:pPr>
                      <a:r>
                        <a:rPr lang="en-GB" sz="2000" dirty="0">
                          <a:effectLst/>
                        </a:rPr>
                        <a:t>&gt; 35</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r>
                        <a:rPr lang="en-GB" sz="2000" dirty="0">
                          <a:effectLst/>
                        </a:rPr>
                        <a:t>30%</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r>
                        <a:rPr lang="en-GB" sz="2000">
                          <a:effectLst/>
                        </a:rPr>
                        <a:t>65%</a:t>
                      </a:r>
                      <a:endParaRPr lang="en-US" sz="200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r>
                        <a:rPr lang="en-GB" sz="2000" dirty="0">
                          <a:effectLst/>
                        </a:rPr>
                        <a:t>60%</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extLst>
                  <a:ext uri="{0D108BD9-81ED-4DB2-BD59-A6C34878D82A}">
                    <a16:rowId xmlns:a16="http://schemas.microsoft.com/office/drawing/2014/main" val="4152125747"/>
                  </a:ext>
                </a:extLst>
              </a:tr>
            </a:tbl>
          </a:graphicData>
        </a:graphic>
      </p:graphicFrame>
      <p:sp>
        <p:nvSpPr>
          <p:cNvPr id="6" name="Title 1">
            <a:extLst>
              <a:ext uri="{FF2B5EF4-FFF2-40B4-BE49-F238E27FC236}">
                <a16:creationId xmlns:a16="http://schemas.microsoft.com/office/drawing/2014/main" id="{444D47DB-C653-4EE8-B60E-AA3052DE55E3}"/>
              </a:ext>
            </a:extLst>
          </p:cNvPr>
          <p:cNvSpPr txBox="1">
            <a:spLocks/>
          </p:cNvSpPr>
          <p:nvPr/>
        </p:nvSpPr>
        <p:spPr>
          <a:xfrm>
            <a:off x="399011" y="584200"/>
            <a:ext cx="8249689"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sysClr val="windowText" lastClr="000000"/>
                </a:solidFill>
                <a:effectLst/>
                <a:uLnTx/>
                <a:uFillTx/>
                <a:latin typeface="Arial"/>
                <a:ea typeface="+mj-ea"/>
                <a:cs typeface="+mj-cs"/>
              </a:rPr>
              <a:t>La valeur finale de l’année précédente constitue-t-elle la </a:t>
            </a:r>
            <a:r>
              <a:rPr kumimoji="0" lang="fr-FR" sz="2800" b="1" i="0" u="none" strike="noStrike" kern="0" cap="none" spc="0" normalizeH="0" baseline="0" noProof="0" dirty="0" err="1">
                <a:ln>
                  <a:noFill/>
                </a:ln>
                <a:solidFill>
                  <a:sysClr val="windowText" lastClr="000000"/>
                </a:solidFill>
                <a:effectLst/>
                <a:uLnTx/>
                <a:uFillTx/>
                <a:latin typeface="Arial"/>
                <a:ea typeface="+mj-ea"/>
                <a:cs typeface="+mj-cs"/>
              </a:rPr>
              <a:t>baseline</a:t>
            </a:r>
            <a:r>
              <a:rPr kumimoji="0" lang="fr-FR" sz="2800" b="1" i="0" u="none" strike="noStrike" kern="0" cap="none" spc="0" normalizeH="0" baseline="0" noProof="0" dirty="0">
                <a:ln>
                  <a:noFill/>
                </a:ln>
                <a:solidFill>
                  <a:sysClr val="windowText" lastClr="000000"/>
                </a:solidFill>
                <a:effectLst/>
                <a:uLnTx/>
                <a:uFillTx/>
                <a:latin typeface="Arial"/>
                <a:ea typeface="+mj-ea"/>
                <a:cs typeface="+mj-cs"/>
              </a:rPr>
              <a:t> de l’année suivante?</a:t>
            </a:r>
            <a:endParaRPr kumimoji="0" lang="en-US" sz="2800" b="1" i="0" u="none" strike="noStrike" kern="0" cap="none" spc="0" normalizeH="0" baseline="0" noProof="0" dirty="0">
              <a:ln>
                <a:noFill/>
              </a:ln>
              <a:solidFill>
                <a:sysClr val="windowText" lastClr="000000"/>
              </a:solidFill>
              <a:effectLst/>
              <a:uLnTx/>
              <a:uFillTx/>
              <a:latin typeface="Arial"/>
              <a:ea typeface="+mj-ea"/>
              <a:cs typeface="+mj-cs"/>
            </a:endParaRPr>
          </a:p>
        </p:txBody>
      </p:sp>
      <p:graphicFrame>
        <p:nvGraphicFramePr>
          <p:cNvPr id="7" name="Table 6">
            <a:extLst>
              <a:ext uri="{FF2B5EF4-FFF2-40B4-BE49-F238E27FC236}">
                <a16:creationId xmlns:a16="http://schemas.microsoft.com/office/drawing/2014/main" id="{B1CE6902-45C9-426C-85D5-FC198588E4EB}"/>
              </a:ext>
            </a:extLst>
          </p:cNvPr>
          <p:cNvGraphicFramePr>
            <a:graphicFrameLocks noGrp="1"/>
          </p:cNvGraphicFramePr>
          <p:nvPr>
            <p:extLst>
              <p:ext uri="{D42A27DB-BD31-4B8C-83A1-F6EECF244321}">
                <p14:modId xmlns:p14="http://schemas.microsoft.com/office/powerpoint/2010/main" val="4119038993"/>
              </p:ext>
            </p:extLst>
          </p:nvPr>
        </p:nvGraphicFramePr>
        <p:xfrm>
          <a:off x="506793" y="3849406"/>
          <a:ext cx="8309661" cy="1558600"/>
        </p:xfrm>
        <a:graphic>
          <a:graphicData uri="http://schemas.openxmlformats.org/drawingml/2006/table">
            <a:tbl>
              <a:tblPr firstRow="1" firstCol="1" bandRow="1">
                <a:tableStyleId>{5C22544A-7EE6-4342-B048-85BDC9FD1C3A}</a:tableStyleId>
              </a:tblPr>
              <a:tblGrid>
                <a:gridCol w="1822672">
                  <a:extLst>
                    <a:ext uri="{9D8B030D-6E8A-4147-A177-3AD203B41FA5}">
                      <a16:colId xmlns:a16="http://schemas.microsoft.com/office/drawing/2014/main" val="304362276"/>
                    </a:ext>
                  </a:extLst>
                </a:gridCol>
                <a:gridCol w="3228730">
                  <a:extLst>
                    <a:ext uri="{9D8B030D-6E8A-4147-A177-3AD203B41FA5}">
                      <a16:colId xmlns:a16="http://schemas.microsoft.com/office/drawing/2014/main" val="435140068"/>
                    </a:ext>
                  </a:extLst>
                </a:gridCol>
                <a:gridCol w="1228298">
                  <a:extLst>
                    <a:ext uri="{9D8B030D-6E8A-4147-A177-3AD203B41FA5}">
                      <a16:colId xmlns:a16="http://schemas.microsoft.com/office/drawing/2014/main" val="1494716341"/>
                    </a:ext>
                  </a:extLst>
                </a:gridCol>
                <a:gridCol w="866637">
                  <a:extLst>
                    <a:ext uri="{9D8B030D-6E8A-4147-A177-3AD203B41FA5}">
                      <a16:colId xmlns:a16="http://schemas.microsoft.com/office/drawing/2014/main" val="1053626243"/>
                    </a:ext>
                  </a:extLst>
                </a:gridCol>
                <a:gridCol w="1163324">
                  <a:extLst>
                    <a:ext uri="{9D8B030D-6E8A-4147-A177-3AD203B41FA5}">
                      <a16:colId xmlns:a16="http://schemas.microsoft.com/office/drawing/2014/main" val="1401523366"/>
                    </a:ext>
                  </a:extLst>
                </a:gridCol>
              </a:tblGrid>
              <a:tr h="339400">
                <a:tc>
                  <a:txBody>
                    <a:bodyPr/>
                    <a:lstStyle/>
                    <a:p>
                      <a:pPr algn="l">
                        <a:spcAft>
                          <a:spcPts val="0"/>
                        </a:spcAft>
                      </a:pPr>
                      <a:r>
                        <a:rPr lang="en-GB" sz="2000" dirty="0">
                          <a:effectLst/>
                        </a:rPr>
                        <a:t>Objectif 2021</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a:effectLst/>
                        </a:rPr>
                        <a:t>Indicator</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a:effectLst/>
                        </a:rPr>
                        <a:t>Baseline</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r>
                        <a:rPr lang="en-GB" sz="2000" dirty="0" err="1">
                          <a:effectLst/>
                        </a:rPr>
                        <a:t>Cible</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err="1">
                          <a:effectLst/>
                        </a:rPr>
                        <a:t>Résultat</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extLst>
                  <a:ext uri="{0D108BD9-81ED-4DB2-BD59-A6C34878D82A}">
                    <a16:rowId xmlns:a16="http://schemas.microsoft.com/office/drawing/2014/main" val="376073557"/>
                  </a:ext>
                </a:extLst>
              </a:tr>
              <a:tr h="610921">
                <a:tc>
                  <a:txBody>
                    <a:bodyPr/>
                    <a:lstStyle/>
                    <a:p>
                      <a:pPr>
                        <a:spcAft>
                          <a:spcPts val="0"/>
                        </a:spcAft>
                      </a:pPr>
                      <a:r>
                        <a:rPr lang="en-GB" sz="2000" dirty="0" err="1">
                          <a:effectLst/>
                        </a:rPr>
                        <a:t>Autonomie</a:t>
                      </a:r>
                      <a:r>
                        <a:rPr lang="en-GB" sz="2000" dirty="0">
                          <a:effectLst/>
                        </a:rPr>
                        <a:t> </a:t>
                      </a:r>
                      <a:r>
                        <a:rPr lang="en-GB" sz="2000" dirty="0" err="1">
                          <a:effectLst/>
                        </a:rPr>
                        <a:t>alimentaire</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l">
                        <a:spcAft>
                          <a:spcPts val="0"/>
                        </a:spcAft>
                      </a:pPr>
                      <a:r>
                        <a:rPr lang="en-GB" sz="2000" dirty="0">
                          <a:effectLst/>
                        </a:rPr>
                        <a:t>% de ménages </a:t>
                      </a:r>
                      <a:r>
                        <a:rPr lang="en-GB" sz="2000" dirty="0" err="1">
                          <a:effectLst/>
                        </a:rPr>
                        <a:t>affectés</a:t>
                      </a:r>
                      <a:r>
                        <a:rPr lang="en-GB" sz="2000" dirty="0">
                          <a:effectLst/>
                        </a:rPr>
                        <a:t> </a:t>
                      </a:r>
                      <a:r>
                        <a:rPr lang="en-GB" sz="2000" dirty="0" err="1">
                          <a:effectLst/>
                        </a:rPr>
                        <a:t>ayant</a:t>
                      </a:r>
                      <a:r>
                        <a:rPr lang="en-GB" sz="2000" dirty="0">
                          <a:effectLst/>
                        </a:rPr>
                        <a:t> un score </a:t>
                      </a:r>
                      <a:r>
                        <a:rPr lang="en-GB" sz="2000" dirty="0" err="1">
                          <a:effectLst/>
                        </a:rPr>
                        <a:t>d’autonomie</a:t>
                      </a:r>
                      <a:r>
                        <a:rPr lang="en-GB" sz="2000" dirty="0">
                          <a:effectLst/>
                        </a:rPr>
                        <a:t> </a:t>
                      </a:r>
                      <a:r>
                        <a:rPr lang="en-GB" sz="2000" dirty="0" err="1">
                          <a:effectLst/>
                        </a:rPr>
                        <a:t>alimentaire</a:t>
                      </a:r>
                      <a:r>
                        <a:rPr lang="en-GB" sz="2000" dirty="0">
                          <a:effectLst/>
                        </a:rPr>
                        <a:t> </a:t>
                      </a:r>
                    </a:p>
                    <a:p>
                      <a:pPr algn="l">
                        <a:spcAft>
                          <a:spcPts val="0"/>
                        </a:spcAft>
                      </a:pPr>
                      <a:r>
                        <a:rPr lang="en-GB" sz="2000" dirty="0">
                          <a:effectLst/>
                        </a:rPr>
                        <a:t>&gt; 35</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r>
                        <a:rPr lang="en-GB" sz="2000" dirty="0">
                          <a:effectLst/>
                        </a:rPr>
                        <a:t> </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extLst>
                  <a:ext uri="{0D108BD9-81ED-4DB2-BD59-A6C34878D82A}">
                    <a16:rowId xmlns:a16="http://schemas.microsoft.com/office/drawing/2014/main" val="1584740520"/>
                  </a:ext>
                </a:extLst>
              </a:tr>
            </a:tbl>
          </a:graphicData>
        </a:graphic>
      </p:graphicFrame>
      <p:sp>
        <p:nvSpPr>
          <p:cNvPr id="8" name="Text Placeholder 2">
            <a:extLst>
              <a:ext uri="{FF2B5EF4-FFF2-40B4-BE49-F238E27FC236}">
                <a16:creationId xmlns:a16="http://schemas.microsoft.com/office/drawing/2014/main" id="{FD1BBA5B-FB0D-43B4-98B1-53291B8085DF}"/>
              </a:ext>
            </a:extLst>
          </p:cNvPr>
          <p:cNvSpPr txBox="1">
            <a:spLocks/>
          </p:cNvSpPr>
          <p:nvPr/>
        </p:nvSpPr>
        <p:spPr>
          <a:xfrm>
            <a:off x="5806401" y="4336060"/>
            <a:ext cx="793904" cy="427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n-ea"/>
                <a:cs typeface="+mn-cs"/>
              </a:rPr>
              <a:t>60%</a:t>
            </a:r>
          </a:p>
        </p:txBody>
      </p:sp>
      <p:sp>
        <p:nvSpPr>
          <p:cNvPr id="9" name="Text Placeholder 2">
            <a:extLst>
              <a:ext uri="{FF2B5EF4-FFF2-40B4-BE49-F238E27FC236}">
                <a16:creationId xmlns:a16="http://schemas.microsoft.com/office/drawing/2014/main" id="{D5504D81-BBFC-4C58-BFCC-DB9F8CCB787A}"/>
              </a:ext>
            </a:extLst>
          </p:cNvPr>
          <p:cNvSpPr txBox="1">
            <a:spLocks/>
          </p:cNvSpPr>
          <p:nvPr/>
        </p:nvSpPr>
        <p:spPr>
          <a:xfrm>
            <a:off x="6816435" y="4338889"/>
            <a:ext cx="793904" cy="427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n-ea"/>
                <a:cs typeface="+mn-cs"/>
              </a:rPr>
              <a:t>80%</a:t>
            </a:r>
          </a:p>
        </p:txBody>
      </p:sp>
      <p:sp>
        <p:nvSpPr>
          <p:cNvPr id="11" name="Arrow: Down 10">
            <a:extLst>
              <a:ext uri="{FF2B5EF4-FFF2-40B4-BE49-F238E27FC236}">
                <a16:creationId xmlns:a16="http://schemas.microsoft.com/office/drawing/2014/main" id="{BC63FF8F-C5A1-439D-BB6B-10BEBE1B283E}"/>
              </a:ext>
            </a:extLst>
          </p:cNvPr>
          <p:cNvSpPr/>
          <p:nvPr/>
        </p:nvSpPr>
        <p:spPr bwMode="auto">
          <a:xfrm rot="2608715" flipH="1">
            <a:off x="7167322" y="2561228"/>
            <a:ext cx="170971" cy="2188318"/>
          </a:xfrm>
          <a:prstGeom prst="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10" name="Rectangle 9">
            <a:extLst>
              <a:ext uri="{FF2B5EF4-FFF2-40B4-BE49-F238E27FC236}">
                <a16:creationId xmlns:a16="http://schemas.microsoft.com/office/drawing/2014/main" id="{7D32D7C7-AE3C-4C75-AF3E-80E257C838E9}"/>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12" name="Text Placeholder 2">
            <a:extLst>
              <a:ext uri="{FF2B5EF4-FFF2-40B4-BE49-F238E27FC236}">
                <a16:creationId xmlns:a16="http://schemas.microsoft.com/office/drawing/2014/main" id="{AC13A48E-1408-4C71-8C79-873A67FF9D95}"/>
              </a:ext>
            </a:extLst>
          </p:cNvPr>
          <p:cNvSpPr txBox="1">
            <a:spLocks/>
          </p:cNvSpPr>
          <p:nvPr/>
        </p:nvSpPr>
        <p:spPr>
          <a:xfrm>
            <a:off x="6968122" y="3172894"/>
            <a:ext cx="793904" cy="427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2000" b="1" i="0" u="none" strike="noStrike" kern="0" cap="none" spc="0" normalizeH="0" baseline="0" noProof="0" dirty="0">
                <a:ln>
                  <a:noFill/>
                </a:ln>
                <a:solidFill>
                  <a:srgbClr val="FF0000"/>
                </a:solidFill>
                <a:effectLst/>
                <a:uLnTx/>
                <a:uFillTx/>
                <a:latin typeface="Arial"/>
                <a:ea typeface="+mn-ea"/>
                <a:cs typeface="+mn-cs"/>
              </a:rPr>
              <a:t>?</a:t>
            </a:r>
          </a:p>
        </p:txBody>
      </p:sp>
    </p:spTree>
    <p:extLst>
      <p:ext uri="{BB962C8B-B14F-4D97-AF65-F5344CB8AC3E}">
        <p14:creationId xmlns:p14="http://schemas.microsoft.com/office/powerpoint/2010/main" val="395687192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1" grpId="0" animBg="1"/>
      <p:bldP spid="10" grpId="0" animBg="1"/>
      <p:bldP spid="1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6C04C9C-B45B-462F-BFDD-F9F0619BDA8F}"/>
              </a:ext>
            </a:extLst>
          </p:cNvPr>
          <p:cNvGraphicFramePr>
            <a:graphicFrameLocks noGrp="1"/>
          </p:cNvGraphicFramePr>
          <p:nvPr>
            <p:extLst>
              <p:ext uri="{D42A27DB-BD31-4B8C-83A1-F6EECF244321}">
                <p14:modId xmlns:p14="http://schemas.microsoft.com/office/powerpoint/2010/main" val="2320736382"/>
              </p:ext>
            </p:extLst>
          </p:nvPr>
        </p:nvGraphicFramePr>
        <p:xfrm>
          <a:off x="503238" y="1971091"/>
          <a:ext cx="8145462" cy="1219200"/>
        </p:xfrm>
        <a:graphic>
          <a:graphicData uri="http://schemas.openxmlformats.org/drawingml/2006/table">
            <a:tbl>
              <a:tblPr firstRow="1" firstCol="1" bandRow="1">
                <a:tableStyleId>{5C22544A-7EE6-4342-B048-85BDC9FD1C3A}</a:tableStyleId>
              </a:tblPr>
              <a:tblGrid>
                <a:gridCol w="1921175">
                  <a:extLst>
                    <a:ext uri="{9D8B030D-6E8A-4147-A177-3AD203B41FA5}">
                      <a16:colId xmlns:a16="http://schemas.microsoft.com/office/drawing/2014/main" val="3443314143"/>
                    </a:ext>
                  </a:extLst>
                </a:gridCol>
                <a:gridCol w="2177404">
                  <a:extLst>
                    <a:ext uri="{9D8B030D-6E8A-4147-A177-3AD203B41FA5}">
                      <a16:colId xmlns:a16="http://schemas.microsoft.com/office/drawing/2014/main" val="3935515491"/>
                    </a:ext>
                  </a:extLst>
                </a:gridCol>
                <a:gridCol w="1789044">
                  <a:extLst>
                    <a:ext uri="{9D8B030D-6E8A-4147-A177-3AD203B41FA5}">
                      <a16:colId xmlns:a16="http://schemas.microsoft.com/office/drawing/2014/main" val="1745021678"/>
                    </a:ext>
                  </a:extLst>
                </a:gridCol>
                <a:gridCol w="944217">
                  <a:extLst>
                    <a:ext uri="{9D8B030D-6E8A-4147-A177-3AD203B41FA5}">
                      <a16:colId xmlns:a16="http://schemas.microsoft.com/office/drawing/2014/main" val="3753840376"/>
                    </a:ext>
                  </a:extLst>
                </a:gridCol>
                <a:gridCol w="1313622">
                  <a:extLst>
                    <a:ext uri="{9D8B030D-6E8A-4147-A177-3AD203B41FA5}">
                      <a16:colId xmlns:a16="http://schemas.microsoft.com/office/drawing/2014/main" val="1414994103"/>
                    </a:ext>
                  </a:extLst>
                </a:gridCol>
              </a:tblGrid>
              <a:tr h="0">
                <a:tc>
                  <a:txBody>
                    <a:bodyPr/>
                    <a:lstStyle/>
                    <a:p>
                      <a:pPr algn="ctr">
                        <a:spcAft>
                          <a:spcPts val="0"/>
                        </a:spcAft>
                      </a:pPr>
                      <a:r>
                        <a:rPr lang="en-GB" sz="2000" dirty="0">
                          <a:effectLst/>
                        </a:rPr>
                        <a:t>Action 2020</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err="1">
                          <a:effectLst/>
                        </a:rPr>
                        <a:t>Indicateur</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a:effectLst/>
                        </a:rPr>
                        <a:t>Baseline</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b="1" kern="1200" dirty="0" err="1">
                          <a:solidFill>
                            <a:schemeClr val="lt1"/>
                          </a:solidFill>
                          <a:effectLst/>
                          <a:latin typeface="+mn-lt"/>
                          <a:ea typeface="+mn-ea"/>
                          <a:cs typeface="+mn-cs"/>
                        </a:rPr>
                        <a:t>Cible</a:t>
                      </a:r>
                      <a:endParaRPr lang="en-US" sz="2000" b="1" kern="1200" dirty="0">
                        <a:solidFill>
                          <a:schemeClr val="lt1"/>
                        </a:solidFill>
                        <a:effectLst/>
                        <a:latin typeface="+mn-lt"/>
                        <a:ea typeface="+mn-ea"/>
                        <a:cs typeface="+mn-cs"/>
                      </a:endParaRPr>
                    </a:p>
                  </a:txBody>
                  <a:tcPr marL="68580" marR="68580" marT="0" marB="0" anchor="ctr"/>
                </a:tc>
                <a:tc>
                  <a:txBody>
                    <a:bodyPr/>
                    <a:lstStyle/>
                    <a:p>
                      <a:pPr algn="ctr">
                        <a:spcAft>
                          <a:spcPts val="0"/>
                        </a:spcAft>
                      </a:pPr>
                      <a:r>
                        <a:rPr lang="en-GB" sz="2000" dirty="0" err="1">
                          <a:effectLst/>
                        </a:rPr>
                        <a:t>Résultat</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extLst>
                  <a:ext uri="{0D108BD9-81ED-4DB2-BD59-A6C34878D82A}">
                    <a16:rowId xmlns:a16="http://schemas.microsoft.com/office/drawing/2014/main" val="1139505867"/>
                  </a:ext>
                </a:extLst>
              </a:tr>
              <a:tr h="146050">
                <a:tc>
                  <a:txBody>
                    <a:bodyPr/>
                    <a:lstStyle/>
                    <a:p>
                      <a:pPr>
                        <a:spcAft>
                          <a:spcPts val="0"/>
                        </a:spcAft>
                      </a:pPr>
                      <a:r>
                        <a:rPr lang="en-GB" sz="2000" dirty="0" err="1">
                          <a:effectLst/>
                        </a:rPr>
                        <a:t>Distribuer</a:t>
                      </a:r>
                      <a:r>
                        <a:rPr lang="en-GB" sz="2000" dirty="0">
                          <a:effectLst/>
                        </a:rPr>
                        <a:t> des</a:t>
                      </a:r>
                    </a:p>
                    <a:p>
                      <a:pPr>
                        <a:spcAft>
                          <a:spcPts val="0"/>
                        </a:spcAft>
                      </a:pPr>
                      <a:r>
                        <a:rPr lang="en-GB" sz="2000" dirty="0">
                          <a:solidFill>
                            <a:schemeClr val="bg1"/>
                          </a:solidFill>
                          <a:effectLst/>
                          <a:latin typeface="Arial" panose="020B0604020202020204" pitchFamily="34" charset="0"/>
                          <a:ea typeface="PMingLiU" panose="02020500000000000000" pitchFamily="18" charset="-120"/>
                          <a:cs typeface="Arial" panose="020B0604020202020204" pitchFamily="34" charset="0"/>
                        </a:rPr>
                        <a:t>couvertures</a:t>
                      </a:r>
                      <a:endParaRPr lang="en-US" sz="2000" dirty="0">
                        <a:solidFill>
                          <a:schemeClr val="bg1"/>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l">
                        <a:spcAft>
                          <a:spcPts val="0"/>
                        </a:spcAft>
                      </a:pPr>
                      <a:r>
                        <a:rPr lang="en-GB" sz="2000" i="0" kern="1200" dirty="0">
                          <a:solidFill>
                            <a:schemeClr val="dk1"/>
                          </a:solidFill>
                          <a:effectLst/>
                          <a:latin typeface="+mn-lt"/>
                          <a:ea typeface="+mn-ea"/>
                          <a:cs typeface="+mn-cs"/>
                        </a:rPr>
                        <a:t># de couvertures </a:t>
                      </a:r>
                      <a:r>
                        <a:rPr lang="en-GB" sz="2000" i="0" kern="1200" dirty="0" err="1">
                          <a:solidFill>
                            <a:schemeClr val="dk1"/>
                          </a:solidFill>
                          <a:effectLst/>
                          <a:latin typeface="+mn-lt"/>
                          <a:ea typeface="+mn-ea"/>
                          <a:cs typeface="+mn-cs"/>
                        </a:rPr>
                        <a:t>distribuées</a:t>
                      </a:r>
                      <a:r>
                        <a:rPr lang="en-GB" sz="2000" i="0" kern="1200" dirty="0">
                          <a:solidFill>
                            <a:schemeClr val="dk1"/>
                          </a:solidFill>
                          <a:effectLst/>
                          <a:latin typeface="+mn-lt"/>
                          <a:ea typeface="+mn-ea"/>
                          <a:cs typeface="+mn-cs"/>
                        </a:rPr>
                        <a:t> </a:t>
                      </a:r>
                    </a:p>
                    <a:p>
                      <a:pPr algn="l">
                        <a:spcAft>
                          <a:spcPts val="0"/>
                        </a:spcAft>
                      </a:pPr>
                      <a:r>
                        <a:rPr lang="en-GB" sz="2000" i="0" kern="1200" dirty="0">
                          <a:solidFill>
                            <a:schemeClr val="dk1"/>
                          </a:solidFill>
                          <a:effectLst/>
                          <a:latin typeface="+mn-lt"/>
                          <a:ea typeface="+mn-ea"/>
                          <a:cs typeface="+mn-cs"/>
                        </a:rPr>
                        <a:t>(</a:t>
                      </a:r>
                      <a:r>
                        <a:rPr lang="en-GB" sz="2000" i="0" kern="1200" dirty="0" err="1">
                          <a:solidFill>
                            <a:schemeClr val="dk1"/>
                          </a:solidFill>
                          <a:effectLst/>
                          <a:latin typeface="+mn-lt"/>
                          <a:ea typeface="+mn-ea"/>
                          <a:cs typeface="+mn-cs"/>
                        </a:rPr>
                        <a:t>en</a:t>
                      </a:r>
                      <a:r>
                        <a:rPr lang="en-GB" sz="2000" i="0" kern="1200" dirty="0">
                          <a:solidFill>
                            <a:schemeClr val="dk1"/>
                          </a:solidFill>
                          <a:effectLst/>
                          <a:latin typeface="+mn-lt"/>
                          <a:ea typeface="+mn-ea"/>
                          <a:cs typeface="+mn-cs"/>
                        </a:rPr>
                        <a:t> 2020)</a:t>
                      </a:r>
                      <a:endParaRPr lang="en-US" sz="2000" i="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r>
                        <a:rPr lang="en-GB" sz="2000" dirty="0">
                          <a:effectLst/>
                        </a:rPr>
                        <a:t>0</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r>
                        <a:rPr lang="en-GB" sz="2000" dirty="0">
                          <a:effectLst/>
                        </a:rPr>
                        <a:t>4.800</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r>
                        <a:rPr lang="en-GB" sz="2000" dirty="0">
                          <a:effectLst/>
                        </a:rPr>
                        <a:t>4.800</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extLst>
                  <a:ext uri="{0D108BD9-81ED-4DB2-BD59-A6C34878D82A}">
                    <a16:rowId xmlns:a16="http://schemas.microsoft.com/office/drawing/2014/main" val="4152125747"/>
                  </a:ext>
                </a:extLst>
              </a:tr>
            </a:tbl>
          </a:graphicData>
        </a:graphic>
      </p:graphicFrame>
      <p:graphicFrame>
        <p:nvGraphicFramePr>
          <p:cNvPr id="7" name="Table 6">
            <a:extLst>
              <a:ext uri="{FF2B5EF4-FFF2-40B4-BE49-F238E27FC236}">
                <a16:creationId xmlns:a16="http://schemas.microsoft.com/office/drawing/2014/main" id="{B1CE6902-45C9-426C-85D5-FC198588E4EB}"/>
              </a:ext>
            </a:extLst>
          </p:cNvPr>
          <p:cNvGraphicFramePr>
            <a:graphicFrameLocks noGrp="1"/>
          </p:cNvGraphicFramePr>
          <p:nvPr/>
        </p:nvGraphicFramePr>
        <p:xfrm>
          <a:off x="503238" y="3752850"/>
          <a:ext cx="8145462" cy="1253800"/>
        </p:xfrm>
        <a:graphic>
          <a:graphicData uri="http://schemas.openxmlformats.org/drawingml/2006/table">
            <a:tbl>
              <a:tblPr firstRow="1" firstCol="1" bandRow="1">
                <a:tableStyleId>{5C22544A-7EE6-4342-B048-85BDC9FD1C3A}</a:tableStyleId>
              </a:tblPr>
              <a:tblGrid>
                <a:gridCol w="1921175">
                  <a:extLst>
                    <a:ext uri="{9D8B030D-6E8A-4147-A177-3AD203B41FA5}">
                      <a16:colId xmlns:a16="http://schemas.microsoft.com/office/drawing/2014/main" val="304362276"/>
                    </a:ext>
                  </a:extLst>
                </a:gridCol>
                <a:gridCol w="2157526">
                  <a:extLst>
                    <a:ext uri="{9D8B030D-6E8A-4147-A177-3AD203B41FA5}">
                      <a16:colId xmlns:a16="http://schemas.microsoft.com/office/drawing/2014/main" val="435140068"/>
                    </a:ext>
                  </a:extLst>
                </a:gridCol>
                <a:gridCol w="1838739">
                  <a:extLst>
                    <a:ext uri="{9D8B030D-6E8A-4147-A177-3AD203B41FA5}">
                      <a16:colId xmlns:a16="http://schemas.microsoft.com/office/drawing/2014/main" val="1494716341"/>
                    </a:ext>
                  </a:extLst>
                </a:gridCol>
                <a:gridCol w="924339">
                  <a:extLst>
                    <a:ext uri="{9D8B030D-6E8A-4147-A177-3AD203B41FA5}">
                      <a16:colId xmlns:a16="http://schemas.microsoft.com/office/drawing/2014/main" val="1053626243"/>
                    </a:ext>
                  </a:extLst>
                </a:gridCol>
                <a:gridCol w="1303683">
                  <a:extLst>
                    <a:ext uri="{9D8B030D-6E8A-4147-A177-3AD203B41FA5}">
                      <a16:colId xmlns:a16="http://schemas.microsoft.com/office/drawing/2014/main" val="1401523366"/>
                    </a:ext>
                  </a:extLst>
                </a:gridCol>
              </a:tblGrid>
              <a:tr h="339400">
                <a:tc>
                  <a:txBody>
                    <a:bodyPr/>
                    <a:lstStyle/>
                    <a:p>
                      <a:pPr algn="ctr">
                        <a:spcAft>
                          <a:spcPts val="0"/>
                        </a:spcAft>
                      </a:pPr>
                      <a:r>
                        <a:rPr lang="en-GB" sz="2000" dirty="0">
                          <a:effectLst/>
                        </a:rPr>
                        <a:t>Action 2021</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err="1">
                          <a:effectLst/>
                        </a:rPr>
                        <a:t>Indicateur</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a:effectLst/>
                        </a:rPr>
                        <a:t>Baseline</a:t>
                      </a:r>
                      <a:endParaRPr lang="en-US" sz="200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fr-FR" sz="2000" dirty="0">
                          <a:solidFill>
                            <a:schemeClr val="bg1"/>
                          </a:solidFill>
                          <a:effectLst/>
                          <a:latin typeface="Arial" panose="020B0604020202020204" pitchFamily="34" charset="0"/>
                          <a:ea typeface="PMingLiU" panose="02020500000000000000" pitchFamily="18" charset="-120"/>
                          <a:cs typeface="Arial" panose="020B0604020202020204" pitchFamily="34" charset="0"/>
                        </a:rPr>
                        <a:t>Cible</a:t>
                      </a:r>
                      <a:endParaRPr lang="en-US" sz="2000" dirty="0">
                        <a:solidFill>
                          <a:schemeClr val="bg1"/>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GB" sz="2000" dirty="0" err="1">
                          <a:effectLst/>
                        </a:rPr>
                        <a:t>Résultat</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extLst>
                  <a:ext uri="{0D108BD9-81ED-4DB2-BD59-A6C34878D82A}">
                    <a16:rowId xmlns:a16="http://schemas.microsoft.com/office/drawing/2014/main" val="376073557"/>
                  </a:ext>
                </a:extLst>
              </a:tr>
              <a:tr h="610921">
                <a:tc>
                  <a:txBody>
                    <a:bodyPr/>
                    <a:lstStyle/>
                    <a:p>
                      <a:pPr>
                        <a:spcAft>
                          <a:spcPts val="0"/>
                        </a:spcAft>
                      </a:pPr>
                      <a:r>
                        <a:rPr lang="en-GB" sz="2000" dirty="0" err="1">
                          <a:effectLst/>
                        </a:rPr>
                        <a:t>Distribuer</a:t>
                      </a:r>
                      <a:r>
                        <a:rPr lang="en-GB" sz="2000" dirty="0">
                          <a:effectLst/>
                        </a:rPr>
                        <a:t> des</a:t>
                      </a:r>
                    </a:p>
                    <a:p>
                      <a:pPr>
                        <a:spcAft>
                          <a:spcPts val="0"/>
                        </a:spcAft>
                      </a:pPr>
                      <a:r>
                        <a:rPr lang="en-GB" sz="2000" dirty="0">
                          <a:solidFill>
                            <a:schemeClr val="bg1"/>
                          </a:solidFill>
                          <a:effectLst/>
                          <a:latin typeface="Arial" panose="020B0604020202020204" pitchFamily="34" charset="0"/>
                          <a:ea typeface="PMingLiU" panose="02020500000000000000" pitchFamily="18" charset="-120"/>
                          <a:cs typeface="Arial" panose="020B0604020202020204" pitchFamily="34" charset="0"/>
                        </a:rPr>
                        <a:t>couvertures</a:t>
                      </a:r>
                      <a:endParaRPr lang="en-US" sz="2000" dirty="0">
                        <a:solidFill>
                          <a:schemeClr val="bg1"/>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l">
                        <a:spcAft>
                          <a:spcPts val="0"/>
                        </a:spcAft>
                      </a:pPr>
                      <a:r>
                        <a:rPr lang="en-GB" sz="2000" i="0" kern="1200" dirty="0">
                          <a:solidFill>
                            <a:schemeClr val="dk1"/>
                          </a:solidFill>
                          <a:effectLst/>
                          <a:latin typeface="+mn-lt"/>
                          <a:ea typeface="+mn-ea"/>
                          <a:cs typeface="+mn-cs"/>
                        </a:rPr>
                        <a:t># de couvertures </a:t>
                      </a:r>
                      <a:r>
                        <a:rPr lang="en-GB" sz="2000" i="0" kern="1200" dirty="0" err="1">
                          <a:solidFill>
                            <a:schemeClr val="dk1"/>
                          </a:solidFill>
                          <a:effectLst/>
                          <a:latin typeface="+mn-lt"/>
                          <a:ea typeface="+mn-ea"/>
                          <a:cs typeface="+mn-cs"/>
                        </a:rPr>
                        <a:t>distribuées</a:t>
                      </a:r>
                      <a:r>
                        <a:rPr lang="en-GB" sz="2000" i="0" kern="1200" dirty="0">
                          <a:solidFill>
                            <a:schemeClr val="dk1"/>
                          </a:solidFill>
                          <a:effectLst/>
                          <a:latin typeface="+mn-lt"/>
                          <a:ea typeface="+mn-ea"/>
                          <a:cs typeface="+mn-cs"/>
                        </a:rPr>
                        <a:t> </a:t>
                      </a:r>
                    </a:p>
                    <a:p>
                      <a:pPr algn="l">
                        <a:spcAft>
                          <a:spcPts val="0"/>
                        </a:spcAft>
                      </a:pPr>
                      <a:r>
                        <a:rPr lang="en-GB" sz="2000" i="0" kern="1200" dirty="0">
                          <a:solidFill>
                            <a:schemeClr val="dk1"/>
                          </a:solidFill>
                          <a:effectLst/>
                          <a:latin typeface="+mn-lt"/>
                          <a:ea typeface="+mn-ea"/>
                          <a:cs typeface="+mn-cs"/>
                        </a:rPr>
                        <a:t>(</a:t>
                      </a:r>
                      <a:r>
                        <a:rPr lang="en-GB" sz="2000" i="0" kern="1200" dirty="0" err="1">
                          <a:solidFill>
                            <a:schemeClr val="dk1"/>
                          </a:solidFill>
                          <a:effectLst/>
                          <a:latin typeface="+mn-lt"/>
                          <a:ea typeface="+mn-ea"/>
                          <a:cs typeface="+mn-cs"/>
                        </a:rPr>
                        <a:t>en</a:t>
                      </a:r>
                      <a:r>
                        <a:rPr lang="en-GB" sz="2000" i="0" kern="1200" dirty="0">
                          <a:solidFill>
                            <a:schemeClr val="dk1"/>
                          </a:solidFill>
                          <a:effectLst/>
                          <a:latin typeface="+mn-lt"/>
                          <a:ea typeface="+mn-ea"/>
                          <a:cs typeface="+mn-cs"/>
                        </a:rPr>
                        <a:t> 2021)</a:t>
                      </a:r>
                      <a:endParaRPr lang="en-US" sz="2000" i="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ctr">
                        <a:spcAft>
                          <a:spcPts val="0"/>
                        </a:spcAft>
                      </a:pPr>
                      <a:r>
                        <a:rPr lang="en-GB" sz="2000" dirty="0">
                          <a:effectLst/>
                        </a:rPr>
                        <a:t> </a:t>
                      </a:r>
                      <a:endParaRPr lang="en-US" sz="2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extLst>
                  <a:ext uri="{0D108BD9-81ED-4DB2-BD59-A6C34878D82A}">
                    <a16:rowId xmlns:a16="http://schemas.microsoft.com/office/drawing/2014/main" val="1584740520"/>
                  </a:ext>
                </a:extLst>
              </a:tr>
            </a:tbl>
          </a:graphicData>
        </a:graphic>
      </p:graphicFrame>
      <p:sp>
        <p:nvSpPr>
          <p:cNvPr id="8" name="Text Placeholder 2">
            <a:extLst>
              <a:ext uri="{FF2B5EF4-FFF2-40B4-BE49-F238E27FC236}">
                <a16:creationId xmlns:a16="http://schemas.microsoft.com/office/drawing/2014/main" id="{FD1BBA5B-FB0D-43B4-98B1-53291B8085DF}"/>
              </a:ext>
            </a:extLst>
          </p:cNvPr>
          <p:cNvSpPr txBox="1">
            <a:spLocks/>
          </p:cNvSpPr>
          <p:nvPr/>
        </p:nvSpPr>
        <p:spPr>
          <a:xfrm>
            <a:off x="6968122" y="3172894"/>
            <a:ext cx="793904" cy="427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2000" b="1" i="0" u="none" strike="noStrike" kern="0" cap="none" spc="0" normalizeH="0" baseline="0" noProof="0" dirty="0">
                <a:ln>
                  <a:noFill/>
                </a:ln>
                <a:solidFill>
                  <a:srgbClr val="FF0000"/>
                </a:solidFill>
                <a:effectLst/>
                <a:uLnTx/>
                <a:uFillTx/>
                <a:latin typeface="Arial"/>
                <a:ea typeface="+mn-ea"/>
                <a:cs typeface="+mn-cs"/>
              </a:rPr>
              <a:t>?</a:t>
            </a:r>
          </a:p>
        </p:txBody>
      </p:sp>
      <p:sp>
        <p:nvSpPr>
          <p:cNvPr id="9" name="Text Placeholder 2">
            <a:extLst>
              <a:ext uri="{FF2B5EF4-FFF2-40B4-BE49-F238E27FC236}">
                <a16:creationId xmlns:a16="http://schemas.microsoft.com/office/drawing/2014/main" id="{D5504D81-BBFC-4C58-BFCC-DB9F8CCB787A}"/>
              </a:ext>
            </a:extLst>
          </p:cNvPr>
          <p:cNvSpPr txBox="1">
            <a:spLocks/>
          </p:cNvSpPr>
          <p:nvPr/>
        </p:nvSpPr>
        <p:spPr>
          <a:xfrm>
            <a:off x="6437903" y="4058070"/>
            <a:ext cx="1097281" cy="427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n-ea"/>
                <a:cs typeface="+mn-cs"/>
              </a:rPr>
              <a:t>3.000</a:t>
            </a:r>
          </a:p>
        </p:txBody>
      </p:sp>
      <p:sp>
        <p:nvSpPr>
          <p:cNvPr id="11" name="Arrow: Down 10">
            <a:extLst>
              <a:ext uri="{FF2B5EF4-FFF2-40B4-BE49-F238E27FC236}">
                <a16:creationId xmlns:a16="http://schemas.microsoft.com/office/drawing/2014/main" id="{BC63FF8F-C5A1-439D-BB6B-10BEBE1B283E}"/>
              </a:ext>
            </a:extLst>
          </p:cNvPr>
          <p:cNvSpPr/>
          <p:nvPr/>
        </p:nvSpPr>
        <p:spPr bwMode="auto">
          <a:xfrm rot="3108456">
            <a:off x="6969550" y="2469178"/>
            <a:ext cx="206566" cy="2515521"/>
          </a:xfrm>
          <a:prstGeom prst="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10" name="Text Placeholder 2">
            <a:extLst>
              <a:ext uri="{FF2B5EF4-FFF2-40B4-BE49-F238E27FC236}">
                <a16:creationId xmlns:a16="http://schemas.microsoft.com/office/drawing/2014/main" id="{BA392D23-10CD-4506-8FC0-DDCCD4B1AD54}"/>
              </a:ext>
            </a:extLst>
          </p:cNvPr>
          <p:cNvSpPr txBox="1">
            <a:spLocks/>
          </p:cNvSpPr>
          <p:nvPr/>
        </p:nvSpPr>
        <p:spPr>
          <a:xfrm>
            <a:off x="5337017" y="4058070"/>
            <a:ext cx="872707" cy="427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n-ea"/>
                <a:cs typeface="+mn-cs"/>
              </a:rPr>
              <a:t>0</a:t>
            </a:r>
          </a:p>
        </p:txBody>
      </p:sp>
      <p:sp>
        <p:nvSpPr>
          <p:cNvPr id="14" name="Title 1">
            <a:extLst>
              <a:ext uri="{FF2B5EF4-FFF2-40B4-BE49-F238E27FC236}">
                <a16:creationId xmlns:a16="http://schemas.microsoft.com/office/drawing/2014/main" id="{48E1E132-BBC3-40D9-AE3A-FD651267F40A}"/>
              </a:ext>
            </a:extLst>
          </p:cNvPr>
          <p:cNvSpPr txBox="1">
            <a:spLocks/>
          </p:cNvSpPr>
          <p:nvPr/>
        </p:nvSpPr>
        <p:spPr>
          <a:xfrm>
            <a:off x="399011" y="584200"/>
            <a:ext cx="8249689"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sysClr val="windowText" lastClr="000000"/>
                </a:solidFill>
                <a:effectLst/>
                <a:uLnTx/>
                <a:uFillTx/>
                <a:latin typeface="Arial"/>
                <a:ea typeface="+mj-ea"/>
                <a:cs typeface="+mj-cs"/>
              </a:rPr>
              <a:t>La valeur finale de l’année précédente constitue-t-elle la </a:t>
            </a:r>
            <a:r>
              <a:rPr kumimoji="0" lang="fr-FR" sz="2800" b="1" i="0" u="none" strike="noStrike" kern="0" cap="none" spc="0" normalizeH="0" baseline="0" noProof="0" dirty="0" err="1">
                <a:ln>
                  <a:noFill/>
                </a:ln>
                <a:solidFill>
                  <a:sysClr val="windowText" lastClr="000000"/>
                </a:solidFill>
                <a:effectLst/>
                <a:uLnTx/>
                <a:uFillTx/>
                <a:latin typeface="Arial"/>
                <a:ea typeface="+mj-ea"/>
                <a:cs typeface="+mj-cs"/>
              </a:rPr>
              <a:t>baseline</a:t>
            </a:r>
            <a:r>
              <a:rPr kumimoji="0" lang="fr-FR" sz="2800" b="1" i="0" u="none" strike="noStrike" kern="0" cap="none" spc="0" normalizeH="0" baseline="0" noProof="0" dirty="0">
                <a:ln>
                  <a:noFill/>
                </a:ln>
                <a:solidFill>
                  <a:sysClr val="windowText" lastClr="000000"/>
                </a:solidFill>
                <a:effectLst/>
                <a:uLnTx/>
                <a:uFillTx/>
                <a:latin typeface="Arial"/>
                <a:ea typeface="+mj-ea"/>
                <a:cs typeface="+mj-cs"/>
              </a:rPr>
              <a:t> de l’année suivante?</a:t>
            </a:r>
            <a:endParaRPr kumimoji="0" lang="en-US" sz="2800" b="1" i="0" u="none" strike="noStrike" kern="0" cap="none" spc="0" normalizeH="0" baseline="0" noProof="0" dirty="0">
              <a:ln>
                <a:noFill/>
              </a:ln>
              <a:solidFill>
                <a:sysClr val="windowText" lastClr="000000"/>
              </a:solidFill>
              <a:effectLst/>
              <a:uLnTx/>
              <a:uFillTx/>
              <a:latin typeface="Arial"/>
              <a:ea typeface="+mj-ea"/>
              <a:cs typeface="+mj-cs"/>
            </a:endParaRPr>
          </a:p>
        </p:txBody>
      </p:sp>
      <p:sp>
        <p:nvSpPr>
          <p:cNvPr id="12" name="Rectangle 11">
            <a:extLst>
              <a:ext uri="{FF2B5EF4-FFF2-40B4-BE49-F238E27FC236}">
                <a16:creationId xmlns:a16="http://schemas.microsoft.com/office/drawing/2014/main" id="{9FC71851-6AA7-42C1-9603-307B5D885A76}"/>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16540414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1" grpId="0" animBg="1"/>
      <p:bldP spid="10" grpId="0" build="p"/>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1563036-8308-4840-BED3-9A175C4E014D}"/>
              </a:ext>
            </a:extLst>
          </p:cNvPr>
          <p:cNvSpPr>
            <a:spLocks noGrp="1"/>
          </p:cNvSpPr>
          <p:nvPr>
            <p:ph type="body" sz="quarter" idx="13"/>
          </p:nvPr>
        </p:nvSpPr>
        <p:spPr>
          <a:xfrm>
            <a:off x="-23632" y="3135926"/>
            <a:ext cx="9144001" cy="394210"/>
          </a:xfrm>
        </p:spPr>
        <p:txBody>
          <a:bodyPr/>
          <a:lstStyle/>
          <a:p>
            <a:pPr marL="0" indent="0">
              <a:buNone/>
            </a:pPr>
            <a:r>
              <a:rPr lang="fr-FR" dirty="0"/>
              <a:t>Nombre de kits ménagers distribués       </a:t>
            </a:r>
            <a:r>
              <a:rPr lang="fr-FR" dirty="0">
                <a:solidFill>
                  <a:srgbClr val="FF0000"/>
                </a:solidFill>
              </a:rPr>
              <a:t>20.000                               </a:t>
            </a:r>
            <a:r>
              <a:rPr lang="fr-FR" dirty="0"/>
              <a:t>5.000          4.800</a:t>
            </a:r>
            <a:endParaRPr lang="en-US" dirty="0"/>
          </a:p>
        </p:txBody>
      </p:sp>
      <p:sp>
        <p:nvSpPr>
          <p:cNvPr id="6" name="Title 1">
            <a:extLst>
              <a:ext uri="{FF2B5EF4-FFF2-40B4-BE49-F238E27FC236}">
                <a16:creationId xmlns:a16="http://schemas.microsoft.com/office/drawing/2014/main" id="{313339EC-68EF-45F5-A905-20FA206F4AA2}"/>
              </a:ext>
            </a:extLst>
          </p:cNvPr>
          <p:cNvSpPr txBox="1">
            <a:spLocks/>
          </p:cNvSpPr>
          <p:nvPr/>
        </p:nvSpPr>
        <p:spPr bwMode="auto">
          <a:xfrm>
            <a:off x="-1015" y="2373281"/>
            <a:ext cx="9144000" cy="430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100" b="1" i="0" u="none" strike="noStrike" kern="0" cap="none" spc="0" normalizeH="0" baseline="0" noProof="0" dirty="0">
                <a:ln>
                  <a:noFill/>
                </a:ln>
                <a:solidFill>
                  <a:prstClr val="black"/>
                </a:solidFill>
                <a:effectLst/>
                <a:uLnTx/>
                <a:uFillTx/>
                <a:latin typeface="Arial"/>
                <a:ea typeface="+mj-ea"/>
                <a:cs typeface="+mj-cs"/>
              </a:rPr>
              <a:t>Indicateur                                     </a:t>
            </a:r>
            <a:r>
              <a:rPr kumimoji="0" lang="fr-FR" sz="2100" b="1" i="0" u="none" strike="noStrike" kern="0" cap="none" spc="0" normalizeH="0" baseline="0" noProof="0" dirty="0">
                <a:ln>
                  <a:noFill/>
                </a:ln>
                <a:solidFill>
                  <a:srgbClr val="FF0000"/>
                </a:solidFill>
                <a:effectLst/>
                <a:uLnTx/>
                <a:uFillTx/>
                <a:latin typeface="Arial"/>
                <a:ea typeface="+mj-ea"/>
                <a:cs typeface="+mj-cs"/>
              </a:rPr>
              <a:t>besoin      </a:t>
            </a:r>
            <a:r>
              <a:rPr kumimoji="0" lang="fr-FR" sz="2100" b="1" i="0" u="none" strike="noStrike" kern="0" cap="none" spc="0" normalizeH="0" baseline="0" noProof="0" dirty="0" err="1">
                <a:ln>
                  <a:noFill/>
                </a:ln>
                <a:solidFill>
                  <a:srgbClr val="FF0000"/>
                </a:solidFill>
                <a:effectLst/>
                <a:uLnTx/>
                <a:uFillTx/>
                <a:latin typeface="Arial"/>
                <a:ea typeface="+mj-ea"/>
                <a:cs typeface="+mj-cs"/>
              </a:rPr>
              <a:t>baseline</a:t>
            </a:r>
            <a:r>
              <a:rPr kumimoji="0" lang="fr-FR" sz="2100" b="1" i="0" u="none" strike="noStrike" kern="0" cap="none" spc="0" normalizeH="0" baseline="0" noProof="0" dirty="0">
                <a:ln>
                  <a:noFill/>
                </a:ln>
                <a:solidFill>
                  <a:srgbClr val="FF0000"/>
                </a:solidFill>
                <a:effectLst/>
                <a:uLnTx/>
                <a:uFillTx/>
                <a:latin typeface="Arial"/>
                <a:ea typeface="+mj-ea"/>
                <a:cs typeface="+mj-cs"/>
              </a:rPr>
              <a:t>    </a:t>
            </a:r>
            <a:r>
              <a:rPr kumimoji="0" lang="fr-FR" sz="2100" b="1" i="0" u="none" strike="noStrike" kern="0" cap="none" spc="0" normalizeH="0" baseline="0" noProof="0" dirty="0">
                <a:ln>
                  <a:noFill/>
                </a:ln>
                <a:solidFill>
                  <a:prstClr val="black"/>
                </a:solidFill>
                <a:effectLst/>
                <a:uLnTx/>
                <a:uFillTx/>
                <a:latin typeface="Arial"/>
                <a:ea typeface="+mj-ea"/>
                <a:cs typeface="+mj-cs"/>
              </a:rPr>
              <a:t>cible      résultat</a:t>
            </a:r>
            <a:endParaRPr kumimoji="0" lang="en-US" sz="2100" b="1" i="0" u="none" strike="noStrike" kern="0" cap="none" spc="0" normalizeH="0" baseline="0" noProof="0" dirty="0">
              <a:ln>
                <a:noFill/>
              </a:ln>
              <a:solidFill>
                <a:prstClr val="black"/>
              </a:solidFill>
              <a:effectLst/>
              <a:uLnTx/>
              <a:uFillTx/>
              <a:latin typeface="Arial"/>
              <a:ea typeface="+mj-ea"/>
              <a:cs typeface="+mj-cs"/>
            </a:endParaRPr>
          </a:p>
        </p:txBody>
      </p:sp>
      <p:sp>
        <p:nvSpPr>
          <p:cNvPr id="7" name="Text Placeholder 2">
            <a:extLst>
              <a:ext uri="{FF2B5EF4-FFF2-40B4-BE49-F238E27FC236}">
                <a16:creationId xmlns:a16="http://schemas.microsoft.com/office/drawing/2014/main" id="{A55FFC5F-6689-4B1E-A3FF-1B59479A3464}"/>
              </a:ext>
            </a:extLst>
          </p:cNvPr>
          <p:cNvSpPr txBox="1">
            <a:spLocks/>
          </p:cNvSpPr>
          <p:nvPr/>
        </p:nvSpPr>
        <p:spPr bwMode="auto">
          <a:xfrm>
            <a:off x="-1013" y="3886700"/>
            <a:ext cx="4154487"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00000"/>
              </a:lnSpc>
              <a:spcBef>
                <a:spcPct val="35000"/>
              </a:spcBef>
              <a:spcAft>
                <a:spcPct val="0"/>
              </a:spcAft>
              <a:buClr>
                <a:prstClr val="black"/>
              </a:buClr>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 </a:t>
            </a:r>
            <a:r>
              <a:rPr kumimoji="0" lang="fr-FR" sz="1800" b="0" i="0" u="none" strike="noStrike" kern="0" cap="none" spc="0" normalizeH="0" baseline="0" noProof="0" dirty="0">
                <a:ln>
                  <a:noFill/>
                </a:ln>
                <a:solidFill>
                  <a:prstClr val="black"/>
                </a:solidFill>
                <a:effectLst/>
                <a:uLnTx/>
                <a:uFillTx/>
                <a:latin typeface="Arial"/>
                <a:ea typeface="+mn-ea"/>
                <a:cs typeface="+mn-cs"/>
              </a:rPr>
              <a:t>Couverture vaccinale contre la rougeole</a:t>
            </a:r>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
        <p:nvSpPr>
          <p:cNvPr id="19" name="Text Placeholder 2">
            <a:extLst>
              <a:ext uri="{FF2B5EF4-FFF2-40B4-BE49-F238E27FC236}">
                <a16:creationId xmlns:a16="http://schemas.microsoft.com/office/drawing/2014/main" id="{1603C44A-D178-476C-921F-D0AAF67BC052}"/>
              </a:ext>
            </a:extLst>
          </p:cNvPr>
          <p:cNvSpPr txBox="1">
            <a:spLocks/>
          </p:cNvSpPr>
          <p:nvPr/>
        </p:nvSpPr>
        <p:spPr>
          <a:xfrm>
            <a:off x="5283352" y="3135926"/>
            <a:ext cx="1085331"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kumimoji="0" lang="en-US" sz="1800" b="0" i="0" u="none" strike="noStrike" kern="0" cap="none" spc="0" normalizeH="0" baseline="0" noProof="0" dirty="0">
                <a:ln>
                  <a:noFill/>
                </a:ln>
                <a:solidFill>
                  <a:srgbClr val="FF0000"/>
                </a:solidFill>
                <a:effectLst/>
                <a:uLnTx/>
                <a:uFillTx/>
                <a:latin typeface="Arial"/>
                <a:ea typeface="+mn-ea"/>
                <a:cs typeface="+mn-cs"/>
              </a:rPr>
              <a:t>0 </a:t>
            </a:r>
          </a:p>
        </p:txBody>
      </p:sp>
      <p:sp>
        <p:nvSpPr>
          <p:cNvPr id="20" name="Text Placeholder 2">
            <a:extLst>
              <a:ext uri="{FF2B5EF4-FFF2-40B4-BE49-F238E27FC236}">
                <a16:creationId xmlns:a16="http://schemas.microsoft.com/office/drawing/2014/main" id="{B61EE891-C0A7-44FF-9BB2-BA9A9C94FB79}"/>
              </a:ext>
            </a:extLst>
          </p:cNvPr>
          <p:cNvSpPr txBox="1">
            <a:spLocks/>
          </p:cNvSpPr>
          <p:nvPr/>
        </p:nvSpPr>
        <p:spPr bwMode="auto">
          <a:xfrm>
            <a:off x="4192174" y="3949583"/>
            <a:ext cx="91337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en-US" sz="1800" b="0" i="0" u="none" strike="noStrike" kern="0" cap="none" spc="0" normalizeH="0" baseline="0" noProof="0" dirty="0">
                <a:ln>
                  <a:noFill/>
                </a:ln>
                <a:solidFill>
                  <a:srgbClr val="FF0000"/>
                </a:solidFill>
                <a:effectLst/>
                <a:uLnTx/>
                <a:uFillTx/>
                <a:latin typeface="Arial"/>
                <a:ea typeface="+mn-ea"/>
                <a:cs typeface="+mn-cs"/>
              </a:rPr>
              <a:t>100%</a:t>
            </a:r>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
        <p:nvSpPr>
          <p:cNvPr id="21" name="Text Placeholder 2">
            <a:extLst>
              <a:ext uri="{FF2B5EF4-FFF2-40B4-BE49-F238E27FC236}">
                <a16:creationId xmlns:a16="http://schemas.microsoft.com/office/drawing/2014/main" id="{32281F91-BCAB-4E21-9D09-B5F4678A683E}"/>
              </a:ext>
            </a:extLst>
          </p:cNvPr>
          <p:cNvSpPr txBox="1">
            <a:spLocks/>
          </p:cNvSpPr>
          <p:nvPr/>
        </p:nvSpPr>
        <p:spPr bwMode="auto">
          <a:xfrm>
            <a:off x="4083674" y="4652133"/>
            <a:ext cx="5036695"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 1,2 million     635.800</a:t>
            </a:r>
            <a:r>
              <a:rPr kumimoji="0" lang="en-US" sz="1800" b="0" i="0" u="none" strike="noStrike" kern="0" cap="none" spc="0" normalizeH="0" baseline="0" noProof="0" dirty="0">
                <a:ln>
                  <a:noFill/>
                </a:ln>
                <a:solidFill>
                  <a:srgbClr val="FF0000"/>
                </a:solidFill>
                <a:effectLst/>
                <a:uLnTx/>
                <a:uFillTx/>
                <a:latin typeface="Arial"/>
                <a:ea typeface="+mn-ea"/>
                <a:cs typeface="+mn-cs"/>
              </a:rPr>
              <a:t>       </a:t>
            </a:r>
            <a:r>
              <a:rPr kumimoji="0" lang="en-US" sz="1800" b="0" i="0" u="none" strike="noStrike" kern="1200" cap="none" spc="0" normalizeH="0" baseline="0" noProof="0" dirty="0">
                <a:ln>
                  <a:noFill/>
                </a:ln>
                <a:solidFill>
                  <a:prstClr val="black"/>
                </a:solidFill>
                <a:effectLst/>
                <a:uLnTx/>
                <a:uFillTx/>
                <a:latin typeface="Arial"/>
                <a:ea typeface="+mn-ea"/>
                <a:cs typeface="+mn-cs"/>
              </a:rPr>
              <a:t>700.000       750.000</a:t>
            </a:r>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
        <p:nvSpPr>
          <p:cNvPr id="22" name="Text Placeholder 2">
            <a:extLst>
              <a:ext uri="{FF2B5EF4-FFF2-40B4-BE49-F238E27FC236}">
                <a16:creationId xmlns:a16="http://schemas.microsoft.com/office/drawing/2014/main" id="{C3C8FC3C-3EA4-4DEE-A285-EC3D4B2CEF58}"/>
              </a:ext>
            </a:extLst>
          </p:cNvPr>
          <p:cNvSpPr txBox="1">
            <a:spLocks/>
          </p:cNvSpPr>
          <p:nvPr/>
        </p:nvSpPr>
        <p:spPr bwMode="auto">
          <a:xfrm>
            <a:off x="-1015" y="4589173"/>
            <a:ext cx="4811845" cy="7266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en-US" sz="1800" b="0" i="0" u="none" strike="noStrike" kern="1200" cap="none" spc="0" normalizeH="0" baseline="0" noProof="0" dirty="0" err="1">
                <a:ln>
                  <a:noFill/>
                </a:ln>
                <a:solidFill>
                  <a:prstClr val="black"/>
                </a:solidFill>
                <a:effectLst/>
                <a:uLnTx/>
                <a:uFillTx/>
                <a:latin typeface="Arial"/>
                <a:ea typeface="+mn-ea"/>
                <a:cs typeface="+mn-cs"/>
              </a:rPr>
              <a:t>Nombre</a:t>
            </a:r>
            <a:r>
              <a:rPr kumimoji="0" lang="en-US" sz="1800" b="0" i="0" u="none" strike="noStrike" kern="1200" cap="none" spc="0" normalizeH="0" baseline="0" noProof="0" dirty="0">
                <a:ln>
                  <a:noFill/>
                </a:ln>
                <a:solidFill>
                  <a:prstClr val="black"/>
                </a:solidFill>
                <a:effectLst/>
                <a:uLnTx/>
                <a:uFillTx/>
                <a:latin typeface="Arial"/>
                <a:ea typeface="+mn-ea"/>
                <a:cs typeface="+mn-cs"/>
              </a:rPr>
              <a:t> de </a:t>
            </a:r>
            <a:r>
              <a:rPr kumimoji="0" lang="en-US" sz="1800" b="0" i="0" u="none" strike="noStrike" kern="1200" cap="none" spc="0" normalizeH="0" baseline="0" noProof="0" dirty="0" err="1">
                <a:ln>
                  <a:noFill/>
                </a:ln>
                <a:solidFill>
                  <a:prstClr val="black"/>
                </a:solidFill>
                <a:effectLst/>
                <a:uLnTx/>
                <a:uFillTx/>
                <a:latin typeface="Arial"/>
                <a:ea typeface="+mn-ea"/>
                <a:cs typeface="+mn-cs"/>
              </a:rPr>
              <a:t>personnes</a:t>
            </a:r>
            <a:r>
              <a:rPr kumimoji="0" lang="en-US" sz="1800" b="0" i="0" u="none" strike="noStrike" kern="1200" cap="none" spc="0" normalizeH="0" baseline="0" noProof="0" dirty="0">
                <a:ln>
                  <a:noFill/>
                </a:ln>
                <a:solidFill>
                  <a:prstClr val="black"/>
                </a:solidFill>
                <a:effectLst/>
                <a:uLnTx/>
                <a:uFillTx/>
                <a:latin typeface="Arial"/>
                <a:ea typeface="+mn-ea"/>
                <a:cs typeface="+mn-cs"/>
              </a:rPr>
              <a:t> </a:t>
            </a:r>
            <a:r>
              <a:rPr kumimoji="0" lang="en-US" sz="1800" b="0" i="0" u="none" strike="noStrike" kern="1200" cap="none" spc="0" normalizeH="0" baseline="0" noProof="0" dirty="0" err="1">
                <a:ln>
                  <a:noFill/>
                </a:ln>
                <a:solidFill>
                  <a:prstClr val="black"/>
                </a:solidFill>
                <a:effectLst/>
                <a:uLnTx/>
                <a:uFillTx/>
                <a:latin typeface="Arial"/>
                <a:ea typeface="+mn-ea"/>
                <a:cs typeface="+mn-cs"/>
              </a:rPr>
              <a:t>ayant</a:t>
            </a:r>
            <a:r>
              <a:rPr kumimoji="0" lang="en-US" sz="1800" b="0" i="0" u="none" strike="noStrike" kern="1200" cap="none" spc="0" normalizeH="0" baseline="0" noProof="0" dirty="0">
                <a:ln>
                  <a:noFill/>
                </a:ln>
                <a:solidFill>
                  <a:prstClr val="black"/>
                </a:solidFill>
                <a:effectLst/>
                <a:uLnTx/>
                <a:uFillTx/>
                <a:latin typeface="Arial"/>
                <a:ea typeface="+mn-ea"/>
                <a:cs typeface="+mn-cs"/>
              </a:rPr>
              <a:t> </a:t>
            </a:r>
            <a:r>
              <a:rPr kumimoji="0" lang="en-US" sz="1800" b="0" i="0" u="none" strike="noStrike" kern="1200" cap="none" spc="0" normalizeH="0" baseline="0" noProof="0" dirty="0" err="1">
                <a:ln>
                  <a:noFill/>
                </a:ln>
                <a:solidFill>
                  <a:prstClr val="black"/>
                </a:solidFill>
                <a:effectLst/>
                <a:uLnTx/>
                <a:uFillTx/>
                <a:latin typeface="Arial"/>
                <a:ea typeface="+mn-ea"/>
                <a:cs typeface="+mn-cs"/>
              </a:rPr>
              <a:t>accès</a:t>
            </a:r>
            <a:r>
              <a:rPr kumimoji="0" lang="en-US" sz="1800" b="0" i="0" u="none" strike="noStrike" kern="1200" cap="none" spc="0" normalizeH="0" baseline="0" noProof="0" dirty="0">
                <a:ln>
                  <a:noFill/>
                </a:ln>
                <a:solidFill>
                  <a:prstClr val="black"/>
                </a:solidFill>
                <a:effectLst/>
                <a:uLnTx/>
                <a:uFillTx/>
                <a:latin typeface="Arial"/>
                <a:ea typeface="+mn-ea"/>
                <a:cs typeface="+mn-cs"/>
              </a:rPr>
              <a:t> à </a:t>
            </a:r>
          </a:p>
          <a:p>
            <a:pPr marL="0" marR="0" lvl="0" indent="0" algn="l" defTabSz="914400" rtl="0" eaLnBrk="1" fontAlgn="base" latinLnBrk="0" hangingPunct="1">
              <a:lnSpc>
                <a:spcPct val="120000"/>
              </a:lnSpc>
              <a:spcBef>
                <a:spcPts val="0"/>
              </a:spcBef>
              <a:spcAft>
                <a:spcPct val="0"/>
              </a:spcAft>
              <a:buClr>
                <a:prstClr val="black"/>
              </a:buClr>
              <a:buSzTx/>
              <a:buFontTx/>
              <a:buNone/>
              <a:tabLst/>
              <a:defRPr/>
            </a:pPr>
            <a:r>
              <a:rPr kumimoji="0" lang="en-US" sz="1800" b="0" i="0" u="none" strike="noStrike" kern="1200" cap="none" spc="0" normalizeH="0" baseline="0" noProof="0" dirty="0" err="1">
                <a:ln>
                  <a:noFill/>
                </a:ln>
                <a:solidFill>
                  <a:prstClr val="black"/>
                </a:solidFill>
                <a:effectLst/>
                <a:uLnTx/>
                <a:uFillTx/>
                <a:latin typeface="Arial"/>
                <a:ea typeface="+mn-ea"/>
                <a:cs typeface="+mn-cs"/>
              </a:rPr>
              <a:t>une</a:t>
            </a:r>
            <a:r>
              <a:rPr kumimoji="0" lang="en-US" sz="1800" b="0" i="0" u="none" strike="noStrike" kern="1200" cap="none" spc="0" normalizeH="0" baseline="0" noProof="0" dirty="0">
                <a:ln>
                  <a:noFill/>
                </a:ln>
                <a:solidFill>
                  <a:prstClr val="black"/>
                </a:solidFill>
                <a:effectLst/>
                <a:uLnTx/>
                <a:uFillTx/>
                <a:latin typeface="Arial"/>
                <a:ea typeface="+mn-ea"/>
                <a:cs typeface="+mn-cs"/>
              </a:rPr>
              <a:t> </a:t>
            </a:r>
            <a:r>
              <a:rPr kumimoji="0" lang="en-US" sz="1800" b="0" i="0" u="none" strike="noStrike" kern="0" cap="none" spc="0" normalizeH="0" baseline="0" noProof="0" dirty="0">
                <a:ln>
                  <a:noFill/>
                </a:ln>
                <a:solidFill>
                  <a:prstClr val="black"/>
                </a:solidFill>
                <a:effectLst/>
                <a:uLnTx/>
                <a:uFillTx/>
                <a:latin typeface="Arial"/>
                <a:ea typeface="+mn-ea"/>
                <a:cs typeface="+mn-cs"/>
              </a:rPr>
              <a:t>pension</a:t>
            </a:r>
          </a:p>
        </p:txBody>
      </p:sp>
      <p:sp>
        <p:nvSpPr>
          <p:cNvPr id="23" name="Text Placeholder 2">
            <a:extLst>
              <a:ext uri="{FF2B5EF4-FFF2-40B4-BE49-F238E27FC236}">
                <a16:creationId xmlns:a16="http://schemas.microsoft.com/office/drawing/2014/main" id="{0E3DF71E-F459-4E6A-A7B0-213E0444C420}"/>
              </a:ext>
            </a:extLst>
          </p:cNvPr>
          <p:cNvSpPr txBox="1">
            <a:spLocks/>
          </p:cNvSpPr>
          <p:nvPr/>
        </p:nvSpPr>
        <p:spPr>
          <a:xfrm>
            <a:off x="-1015" y="5492258"/>
            <a:ext cx="9144001"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lvl="0" indent="0">
              <a:buClr>
                <a:prstClr val="black"/>
              </a:buClr>
              <a:buNone/>
              <a:defRPr/>
            </a:pPr>
            <a:r>
              <a:rPr kumimoji="0" lang="en-US" sz="1800" b="0" i="0" u="none" strike="noStrike" kern="0" cap="none" spc="0" normalizeH="0" baseline="0" noProof="0" dirty="0" err="1">
                <a:ln>
                  <a:noFill/>
                </a:ln>
                <a:solidFill>
                  <a:prstClr val="black"/>
                </a:solidFill>
                <a:effectLst/>
                <a:uLnTx/>
                <a:uFillTx/>
                <a:latin typeface="Arial"/>
                <a:ea typeface="+mn-ea"/>
                <a:cs typeface="+mn-cs"/>
              </a:rPr>
              <a:t>Nombre</a:t>
            </a:r>
            <a:r>
              <a:rPr kumimoji="0" lang="en-US" sz="1800" b="0" i="0" u="none" strike="noStrike" kern="0" cap="none" spc="0" normalizeH="0" baseline="0" noProof="0" dirty="0">
                <a:ln>
                  <a:noFill/>
                </a:ln>
                <a:solidFill>
                  <a:prstClr val="black"/>
                </a:solidFill>
                <a:effectLst/>
                <a:uLnTx/>
                <a:uFillTx/>
                <a:latin typeface="Arial"/>
                <a:ea typeface="+mn-ea"/>
                <a:cs typeface="+mn-cs"/>
              </a:rPr>
              <a:t> </a:t>
            </a:r>
            <a:r>
              <a:rPr kumimoji="0" lang="en-US" sz="1800" b="0" i="0" u="none" strike="noStrike" kern="0" cap="none" spc="0" normalizeH="0" baseline="0" noProof="0" dirty="0" err="1">
                <a:ln>
                  <a:noFill/>
                </a:ln>
                <a:solidFill>
                  <a:prstClr val="black"/>
                </a:solidFill>
                <a:effectLst/>
                <a:uLnTx/>
                <a:uFillTx/>
                <a:latin typeface="Arial"/>
                <a:ea typeface="+mn-ea"/>
                <a:cs typeface="+mn-cs"/>
              </a:rPr>
              <a:t>d’abris</a:t>
            </a:r>
            <a:r>
              <a:rPr kumimoji="0" lang="en-US" sz="1800" b="0" i="0" u="none" strike="noStrike" kern="0" cap="none" spc="0" normalizeH="0" baseline="0" noProof="0" dirty="0">
                <a:ln>
                  <a:noFill/>
                </a:ln>
                <a:solidFill>
                  <a:prstClr val="black"/>
                </a:solidFill>
                <a:effectLst/>
                <a:uLnTx/>
                <a:uFillTx/>
                <a:latin typeface="Arial"/>
                <a:ea typeface="+mn-ea"/>
                <a:cs typeface="+mn-cs"/>
              </a:rPr>
              <a:t> </a:t>
            </a:r>
            <a:r>
              <a:rPr kumimoji="0" lang="en-US" sz="1800" b="0" i="0" u="none" strike="noStrike" kern="0" cap="none" spc="0" normalizeH="0" baseline="0" noProof="0" dirty="0" err="1">
                <a:ln>
                  <a:noFill/>
                </a:ln>
                <a:solidFill>
                  <a:prstClr val="black"/>
                </a:solidFill>
                <a:effectLst/>
                <a:uLnTx/>
                <a:uFillTx/>
                <a:latin typeface="Arial"/>
                <a:ea typeface="+mn-ea"/>
                <a:cs typeface="+mn-cs"/>
              </a:rPr>
              <a:t>distribués</a:t>
            </a:r>
            <a:r>
              <a:rPr kumimoji="0" lang="en-US" sz="1800" b="0" i="0" u="none" strike="noStrike" kern="0" cap="none" spc="0" normalizeH="0" baseline="0" noProof="0" dirty="0">
                <a:ln>
                  <a:noFill/>
                </a:ln>
                <a:solidFill>
                  <a:prstClr val="black"/>
                </a:solidFill>
                <a:effectLst/>
                <a:uLnTx/>
                <a:uFillTx/>
                <a:latin typeface="Arial"/>
                <a:ea typeface="+mn-ea"/>
                <a:cs typeface="+mn-cs"/>
              </a:rPr>
              <a:t>                               ?                 ?</a:t>
            </a:r>
            <a:r>
              <a:rPr kumimoji="0" lang="en-US" sz="1800" b="0" i="0" u="none" strike="noStrike" kern="0" cap="none" spc="0" normalizeH="0" baseline="0" noProof="0" dirty="0">
                <a:ln>
                  <a:noFill/>
                </a:ln>
                <a:solidFill>
                  <a:srgbClr val="FF0000"/>
                </a:solidFill>
                <a:effectLst/>
                <a:uLnTx/>
                <a:uFillTx/>
                <a:latin typeface="Arial"/>
                <a:ea typeface="+mn-ea"/>
                <a:cs typeface="+mn-cs"/>
              </a:rPr>
              <a:t>                    </a:t>
            </a:r>
            <a:r>
              <a:rPr lang="en-US" kern="0" dirty="0">
                <a:solidFill>
                  <a:prstClr val="black"/>
                </a:solidFill>
              </a:rPr>
              <a:t>?            </a:t>
            </a:r>
            <a:r>
              <a:rPr kumimoji="0" lang="en-US" sz="1800" b="0" i="0" u="none" strike="noStrike" kern="0" cap="none" spc="0" normalizeH="0" baseline="0" noProof="0" dirty="0">
                <a:ln>
                  <a:noFill/>
                </a:ln>
                <a:solidFill>
                  <a:prstClr val="black"/>
                </a:solidFill>
                <a:effectLst/>
                <a:uLnTx/>
                <a:uFillTx/>
                <a:latin typeface="Arial"/>
                <a:ea typeface="+mn-ea"/>
                <a:cs typeface="+mn-cs"/>
              </a:rPr>
              <a:t>10.000</a:t>
            </a:r>
          </a:p>
        </p:txBody>
      </p:sp>
      <p:sp>
        <p:nvSpPr>
          <p:cNvPr id="14" name="Title 1">
            <a:extLst>
              <a:ext uri="{FF2B5EF4-FFF2-40B4-BE49-F238E27FC236}">
                <a16:creationId xmlns:a16="http://schemas.microsoft.com/office/drawing/2014/main" id="{55B1A43D-9FDB-49A3-AA02-50A6C846340E}"/>
              </a:ext>
            </a:extLst>
          </p:cNvPr>
          <p:cNvSpPr>
            <a:spLocks noGrp="1"/>
          </p:cNvSpPr>
          <p:nvPr>
            <p:ph type="title"/>
          </p:nvPr>
        </p:nvSpPr>
        <p:spPr>
          <a:xfrm>
            <a:off x="417513" y="708754"/>
            <a:ext cx="8231187" cy="519112"/>
          </a:xfrm>
        </p:spPr>
        <p:txBody>
          <a:bodyPr/>
          <a:lstStyle/>
          <a:p>
            <a:r>
              <a:rPr lang="fr-FR" dirty="0"/>
              <a:t>Besoin et </a:t>
            </a:r>
            <a:r>
              <a:rPr lang="fr-FR" dirty="0" err="1"/>
              <a:t>baseline</a:t>
            </a:r>
            <a:endParaRPr lang="en-US" dirty="0"/>
          </a:p>
        </p:txBody>
      </p:sp>
      <p:sp>
        <p:nvSpPr>
          <p:cNvPr id="16" name="ZoneTexte 15">
            <a:extLst>
              <a:ext uri="{FF2B5EF4-FFF2-40B4-BE49-F238E27FC236}">
                <a16:creationId xmlns:a16="http://schemas.microsoft.com/office/drawing/2014/main" id="{B2D5459D-DF08-46DD-B681-7DC09D9293C4}"/>
              </a:ext>
            </a:extLst>
          </p:cNvPr>
          <p:cNvSpPr txBox="1"/>
          <p:nvPr/>
        </p:nvSpPr>
        <p:spPr>
          <a:xfrm>
            <a:off x="5605815" y="3974624"/>
            <a:ext cx="5382038"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latin typeface="Arial"/>
                <a:ea typeface="+mn-ea"/>
                <a:cs typeface="+mn-cs"/>
              </a:rPr>
              <a:t>50%             </a:t>
            </a:r>
            <a:r>
              <a:rPr kumimoji="0" lang="en-US" sz="1800" b="0" i="0" u="none" strike="noStrike" kern="0" cap="none" spc="0" normalizeH="0" baseline="0" noProof="0" dirty="0">
                <a:ln>
                  <a:noFill/>
                </a:ln>
                <a:solidFill>
                  <a:prstClr val="black"/>
                </a:solidFill>
                <a:effectLst/>
                <a:uLnTx/>
                <a:uFillTx/>
                <a:latin typeface="Arial"/>
                <a:ea typeface="+mn-ea"/>
                <a:cs typeface="+mn-cs"/>
              </a:rPr>
              <a:t>90%            95% </a:t>
            </a:r>
            <a:endParaRPr kumimoji="0" lang="en-GB"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403BA040-484E-489C-BEC9-F34685CD00DD}"/>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13" name="Text Placeholder 2">
            <a:extLst>
              <a:ext uri="{FF2B5EF4-FFF2-40B4-BE49-F238E27FC236}">
                <a16:creationId xmlns:a16="http://schemas.microsoft.com/office/drawing/2014/main" id="{FAA0CDC8-8ADB-4AEC-BF29-0131843C47DF}"/>
              </a:ext>
            </a:extLst>
          </p:cNvPr>
          <p:cNvSpPr txBox="1">
            <a:spLocks/>
          </p:cNvSpPr>
          <p:nvPr/>
        </p:nvSpPr>
        <p:spPr>
          <a:xfrm>
            <a:off x="5556875" y="3136119"/>
            <a:ext cx="53828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a:solidFill>
                  <a:srgbClr val="FF0000"/>
                </a:solidFill>
                <a:highlight>
                  <a:srgbClr val="FFFF00"/>
                </a:highlight>
                <a:latin typeface="Arial"/>
              </a:rPr>
              <a:t>?</a:t>
            </a:r>
            <a:r>
              <a:rPr kumimoji="0" lang="en-US" sz="1800" b="0" i="0" u="none" strike="noStrike" kern="0" cap="none" spc="0" normalizeH="0" baseline="0" noProof="0" dirty="0">
                <a:ln>
                  <a:noFill/>
                </a:ln>
                <a:solidFill>
                  <a:srgbClr val="FF0000"/>
                </a:solidFill>
                <a:effectLst/>
                <a:uLnTx/>
                <a:uFillTx/>
                <a:latin typeface="Arial"/>
                <a:ea typeface="+mn-ea"/>
                <a:cs typeface="+mn-cs"/>
              </a:rPr>
              <a:t> </a:t>
            </a:r>
          </a:p>
        </p:txBody>
      </p:sp>
      <p:sp>
        <p:nvSpPr>
          <p:cNvPr id="15" name="Text Placeholder 2">
            <a:extLst>
              <a:ext uri="{FF2B5EF4-FFF2-40B4-BE49-F238E27FC236}">
                <a16:creationId xmlns:a16="http://schemas.microsoft.com/office/drawing/2014/main" id="{BE54F7DB-1374-4671-ABDE-2025A9270778}"/>
              </a:ext>
            </a:extLst>
          </p:cNvPr>
          <p:cNvSpPr txBox="1">
            <a:spLocks/>
          </p:cNvSpPr>
          <p:nvPr/>
        </p:nvSpPr>
        <p:spPr>
          <a:xfrm>
            <a:off x="4279316" y="3933646"/>
            <a:ext cx="53828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a:solidFill>
                  <a:srgbClr val="FF0000"/>
                </a:solidFill>
                <a:highlight>
                  <a:srgbClr val="FFFF00"/>
                </a:highlight>
                <a:latin typeface="Arial"/>
              </a:rPr>
              <a:t>?</a:t>
            </a:r>
            <a:r>
              <a:rPr kumimoji="0" lang="en-US" sz="1800" b="0" i="0" u="none" strike="noStrike" kern="0" cap="none" spc="0" normalizeH="0" baseline="0" noProof="0" dirty="0">
                <a:ln>
                  <a:noFill/>
                </a:ln>
                <a:solidFill>
                  <a:srgbClr val="FF0000"/>
                </a:solidFill>
                <a:effectLst/>
                <a:uLnTx/>
                <a:uFillTx/>
                <a:latin typeface="Arial"/>
                <a:ea typeface="+mn-ea"/>
                <a:cs typeface="+mn-cs"/>
              </a:rPr>
              <a:t> </a:t>
            </a:r>
          </a:p>
        </p:txBody>
      </p:sp>
      <p:grpSp>
        <p:nvGrpSpPr>
          <p:cNvPr id="34" name="Group 33">
            <a:extLst>
              <a:ext uri="{FF2B5EF4-FFF2-40B4-BE49-F238E27FC236}">
                <a16:creationId xmlns:a16="http://schemas.microsoft.com/office/drawing/2014/main" id="{07A60063-17F1-46DC-A716-1375F6B881B4}"/>
              </a:ext>
            </a:extLst>
          </p:cNvPr>
          <p:cNvGrpSpPr/>
          <p:nvPr/>
        </p:nvGrpSpPr>
        <p:grpSpPr>
          <a:xfrm>
            <a:off x="3989217" y="992840"/>
            <a:ext cx="1781150" cy="808924"/>
            <a:chOff x="3989217" y="992840"/>
            <a:chExt cx="1781150" cy="808924"/>
          </a:xfrm>
        </p:grpSpPr>
        <p:sp>
          <p:nvSpPr>
            <p:cNvPr id="35" name="Speech Bubble: Oval 34">
              <a:extLst>
                <a:ext uri="{FF2B5EF4-FFF2-40B4-BE49-F238E27FC236}">
                  <a16:creationId xmlns:a16="http://schemas.microsoft.com/office/drawing/2014/main" id="{8CE7B7C6-6762-431D-A6DD-22713F23330B}"/>
                </a:ext>
              </a:extLst>
            </p:cNvPr>
            <p:cNvSpPr/>
            <p:nvPr/>
          </p:nvSpPr>
          <p:spPr bwMode="auto">
            <a:xfrm>
              <a:off x="3989217" y="992840"/>
              <a:ext cx="1781150" cy="808924"/>
            </a:xfrm>
            <a:prstGeom prst="wedgeEllipseCallout">
              <a:avLst>
                <a:gd name="adj1" fmla="val 34358"/>
                <a:gd name="adj2" fmla="val 11599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bg1"/>
                </a:solidFill>
                <a:effectLst/>
                <a:latin typeface="Arial" charset="0"/>
              </a:endParaRPr>
            </a:p>
          </p:txBody>
        </p:sp>
        <p:sp>
          <p:nvSpPr>
            <p:cNvPr id="36" name="Text Placeholder 2">
              <a:extLst>
                <a:ext uri="{FF2B5EF4-FFF2-40B4-BE49-F238E27FC236}">
                  <a16:creationId xmlns:a16="http://schemas.microsoft.com/office/drawing/2014/main" id="{62C37B21-F2B3-4814-8BA5-6389F2598117}"/>
                </a:ext>
              </a:extLst>
            </p:cNvPr>
            <p:cNvSpPr txBox="1">
              <a:spLocks/>
            </p:cNvSpPr>
            <p:nvPr/>
          </p:nvSpPr>
          <p:spPr>
            <a:xfrm>
              <a:off x="4164398" y="1022390"/>
              <a:ext cx="1457251" cy="7266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err="1">
                  <a:solidFill>
                    <a:schemeClr val="bg1"/>
                  </a:solidFill>
                  <a:latin typeface="Arial"/>
                </a:rPr>
                <a:t>valeur</a:t>
              </a:r>
              <a:r>
                <a:rPr lang="en-US" kern="0" dirty="0">
                  <a:solidFill>
                    <a:schemeClr val="bg1"/>
                  </a:solidFill>
                  <a:latin typeface="Arial"/>
                </a:rPr>
                <a:t> </a:t>
              </a:r>
              <a:r>
                <a:rPr lang="en-US" u="sng" kern="0" dirty="0" err="1">
                  <a:solidFill>
                    <a:schemeClr val="bg1"/>
                  </a:solidFill>
                  <a:latin typeface="Arial"/>
                </a:rPr>
                <a:t>avant</a:t>
              </a:r>
              <a:r>
                <a:rPr lang="en-US" kern="0" dirty="0">
                  <a:solidFill>
                    <a:schemeClr val="bg1"/>
                  </a:solidFill>
                  <a:latin typeface="Arial"/>
                </a:rPr>
                <a:t> action</a:t>
              </a:r>
              <a:r>
                <a:rPr kumimoji="0" lang="en-US" sz="1800" b="0" i="0" u="none" strike="noStrike" kern="0" cap="none" spc="0" normalizeH="0" baseline="0" noProof="0" dirty="0">
                  <a:ln>
                    <a:noFill/>
                  </a:ln>
                  <a:solidFill>
                    <a:schemeClr val="bg1"/>
                  </a:solidFill>
                  <a:effectLst/>
                  <a:uLnTx/>
                  <a:uFillTx/>
                  <a:latin typeface="Arial"/>
                  <a:ea typeface="+mn-ea"/>
                  <a:cs typeface="+mn-cs"/>
                </a:rPr>
                <a:t> </a:t>
              </a:r>
            </a:p>
          </p:txBody>
        </p:sp>
      </p:grpSp>
      <p:grpSp>
        <p:nvGrpSpPr>
          <p:cNvPr id="37" name="Group 36">
            <a:extLst>
              <a:ext uri="{FF2B5EF4-FFF2-40B4-BE49-F238E27FC236}">
                <a16:creationId xmlns:a16="http://schemas.microsoft.com/office/drawing/2014/main" id="{E3268EC9-67AC-410A-8393-B8694E0804A8}"/>
              </a:ext>
            </a:extLst>
          </p:cNvPr>
          <p:cNvGrpSpPr/>
          <p:nvPr/>
        </p:nvGrpSpPr>
        <p:grpSpPr>
          <a:xfrm>
            <a:off x="5804912" y="982835"/>
            <a:ext cx="1866423" cy="808923"/>
            <a:chOff x="6083297" y="1228223"/>
            <a:chExt cx="1866423" cy="808923"/>
          </a:xfrm>
        </p:grpSpPr>
        <p:sp>
          <p:nvSpPr>
            <p:cNvPr id="38" name="Speech Bubble: Oval 37">
              <a:extLst>
                <a:ext uri="{FF2B5EF4-FFF2-40B4-BE49-F238E27FC236}">
                  <a16:creationId xmlns:a16="http://schemas.microsoft.com/office/drawing/2014/main" id="{A447AD34-7910-499B-9D33-58FA9D1A7EB7}"/>
                </a:ext>
              </a:extLst>
            </p:cNvPr>
            <p:cNvSpPr/>
            <p:nvPr/>
          </p:nvSpPr>
          <p:spPr bwMode="auto">
            <a:xfrm>
              <a:off x="6083297" y="1228223"/>
              <a:ext cx="1842791" cy="808923"/>
            </a:xfrm>
            <a:prstGeom prst="wedgeEllipseCallout">
              <a:avLst>
                <a:gd name="adj1" fmla="val 12955"/>
                <a:gd name="adj2" fmla="val 11164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bg1"/>
                </a:solidFill>
                <a:effectLst/>
                <a:latin typeface="Arial" charset="0"/>
              </a:endParaRPr>
            </a:p>
          </p:txBody>
        </p:sp>
        <p:sp>
          <p:nvSpPr>
            <p:cNvPr id="39" name="Text Placeholder 2">
              <a:extLst>
                <a:ext uri="{FF2B5EF4-FFF2-40B4-BE49-F238E27FC236}">
                  <a16:creationId xmlns:a16="http://schemas.microsoft.com/office/drawing/2014/main" id="{29C40CA0-F47E-450C-8FA9-136718EA5BAD}"/>
                </a:ext>
              </a:extLst>
            </p:cNvPr>
            <p:cNvSpPr txBox="1">
              <a:spLocks/>
            </p:cNvSpPr>
            <p:nvPr/>
          </p:nvSpPr>
          <p:spPr>
            <a:xfrm>
              <a:off x="6106930" y="1267778"/>
              <a:ext cx="1842790" cy="7266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err="1">
                  <a:solidFill>
                    <a:schemeClr val="bg1"/>
                  </a:solidFill>
                  <a:latin typeface="Arial"/>
                </a:rPr>
                <a:t>valeur</a:t>
              </a:r>
              <a:r>
                <a:rPr lang="en-US" kern="0" dirty="0">
                  <a:solidFill>
                    <a:schemeClr val="bg1"/>
                  </a:solidFill>
                  <a:latin typeface="Arial"/>
                </a:rPr>
                <a:t> </a:t>
              </a:r>
              <a:r>
                <a:rPr lang="en-US" u="sng" kern="0" dirty="0" err="1">
                  <a:solidFill>
                    <a:schemeClr val="bg1"/>
                  </a:solidFill>
                  <a:latin typeface="Arial"/>
                </a:rPr>
                <a:t>espérée</a:t>
              </a:r>
              <a:r>
                <a:rPr lang="en-US" kern="0" dirty="0">
                  <a:solidFill>
                    <a:schemeClr val="bg1"/>
                  </a:solidFill>
                  <a:latin typeface="Arial"/>
                </a:rPr>
                <a:t> après action</a:t>
              </a:r>
              <a:r>
                <a:rPr kumimoji="0" lang="en-US" sz="1800" b="0" i="0" u="none" strike="noStrike" kern="0" cap="none" spc="0" normalizeH="0" baseline="0" noProof="0" dirty="0">
                  <a:ln>
                    <a:noFill/>
                  </a:ln>
                  <a:solidFill>
                    <a:schemeClr val="bg1"/>
                  </a:solidFill>
                  <a:effectLst/>
                  <a:uLnTx/>
                  <a:uFillTx/>
                  <a:latin typeface="Arial"/>
                  <a:ea typeface="+mn-ea"/>
                  <a:cs typeface="+mn-cs"/>
                </a:rPr>
                <a:t> </a:t>
              </a:r>
            </a:p>
          </p:txBody>
        </p:sp>
      </p:grpSp>
      <p:grpSp>
        <p:nvGrpSpPr>
          <p:cNvPr id="40" name="Group 39">
            <a:extLst>
              <a:ext uri="{FF2B5EF4-FFF2-40B4-BE49-F238E27FC236}">
                <a16:creationId xmlns:a16="http://schemas.microsoft.com/office/drawing/2014/main" id="{A09B71BC-9FF1-45D6-A251-6785E469720D}"/>
              </a:ext>
            </a:extLst>
          </p:cNvPr>
          <p:cNvGrpSpPr/>
          <p:nvPr/>
        </p:nvGrpSpPr>
        <p:grpSpPr>
          <a:xfrm>
            <a:off x="2717583" y="1522894"/>
            <a:ext cx="1716096" cy="744147"/>
            <a:chOff x="2717583" y="1522894"/>
            <a:chExt cx="1716096" cy="744147"/>
          </a:xfrm>
        </p:grpSpPr>
        <p:sp>
          <p:nvSpPr>
            <p:cNvPr id="41" name="Speech Bubble: Oval 40">
              <a:extLst>
                <a:ext uri="{FF2B5EF4-FFF2-40B4-BE49-F238E27FC236}">
                  <a16:creationId xmlns:a16="http://schemas.microsoft.com/office/drawing/2014/main" id="{1B1E8D60-1456-44F1-A4C9-01F3DA053524}"/>
                </a:ext>
              </a:extLst>
            </p:cNvPr>
            <p:cNvSpPr/>
            <p:nvPr/>
          </p:nvSpPr>
          <p:spPr bwMode="auto">
            <a:xfrm>
              <a:off x="2717583" y="1522894"/>
              <a:ext cx="1603960" cy="744147"/>
            </a:xfrm>
            <a:prstGeom prst="wedgeEllipseCallout">
              <a:avLst>
                <a:gd name="adj1" fmla="val 41913"/>
                <a:gd name="adj2" fmla="val 6628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bg1"/>
                </a:solidFill>
                <a:effectLst/>
                <a:latin typeface="Arial" charset="0"/>
              </a:endParaRPr>
            </a:p>
          </p:txBody>
        </p:sp>
        <p:sp>
          <p:nvSpPr>
            <p:cNvPr id="42" name="Text Placeholder 2">
              <a:extLst>
                <a:ext uri="{FF2B5EF4-FFF2-40B4-BE49-F238E27FC236}">
                  <a16:creationId xmlns:a16="http://schemas.microsoft.com/office/drawing/2014/main" id="{F11D0C71-5E6F-4AD1-BB79-25C383F206AC}"/>
                </a:ext>
              </a:extLst>
            </p:cNvPr>
            <p:cNvSpPr txBox="1">
              <a:spLocks/>
            </p:cNvSpPr>
            <p:nvPr/>
          </p:nvSpPr>
          <p:spPr>
            <a:xfrm>
              <a:off x="2829719" y="1687321"/>
              <a:ext cx="1603960" cy="369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indent="0">
                <a:lnSpc>
                  <a:spcPct val="100000"/>
                </a:lnSpc>
                <a:spcBef>
                  <a:spcPct val="0"/>
                </a:spcBef>
                <a:buClrTx/>
                <a:buNone/>
              </a:pPr>
              <a:r>
                <a:rPr lang="fr-BE" dirty="0">
                  <a:solidFill>
                    <a:schemeClr val="bg1"/>
                  </a:solidFill>
                  <a:latin typeface="Arial" charset="0"/>
                </a:rPr>
                <a:t>cible </a:t>
              </a:r>
              <a:r>
                <a:rPr lang="fr-BE" u="sng" dirty="0">
                  <a:solidFill>
                    <a:schemeClr val="bg1"/>
                  </a:solidFill>
                  <a:latin typeface="Arial" charset="0"/>
                </a:rPr>
                <a:t>idéale</a:t>
              </a:r>
              <a:endParaRPr lang="en-US" u="sng" dirty="0">
                <a:solidFill>
                  <a:schemeClr val="bg1"/>
                </a:solidFill>
                <a:latin typeface="Arial" charset="0"/>
              </a:endParaRPr>
            </a:p>
          </p:txBody>
        </p:sp>
      </p:grpSp>
      <p:grpSp>
        <p:nvGrpSpPr>
          <p:cNvPr id="43" name="Group 42">
            <a:extLst>
              <a:ext uri="{FF2B5EF4-FFF2-40B4-BE49-F238E27FC236}">
                <a16:creationId xmlns:a16="http://schemas.microsoft.com/office/drawing/2014/main" id="{C83724A5-374A-4E38-9B84-FADFBB257E67}"/>
              </a:ext>
            </a:extLst>
          </p:cNvPr>
          <p:cNvGrpSpPr/>
          <p:nvPr/>
        </p:nvGrpSpPr>
        <p:grpSpPr>
          <a:xfrm>
            <a:off x="7509401" y="1227867"/>
            <a:ext cx="1662354" cy="871014"/>
            <a:chOff x="6292503" y="1166009"/>
            <a:chExt cx="1662354" cy="871014"/>
          </a:xfrm>
        </p:grpSpPr>
        <p:sp>
          <p:nvSpPr>
            <p:cNvPr id="44" name="Speech Bubble: Oval 43">
              <a:extLst>
                <a:ext uri="{FF2B5EF4-FFF2-40B4-BE49-F238E27FC236}">
                  <a16:creationId xmlns:a16="http://schemas.microsoft.com/office/drawing/2014/main" id="{662AFC66-FA69-4728-B22E-8CADC6B1FE94}"/>
                </a:ext>
              </a:extLst>
            </p:cNvPr>
            <p:cNvSpPr/>
            <p:nvPr/>
          </p:nvSpPr>
          <p:spPr bwMode="auto">
            <a:xfrm>
              <a:off x="6318877" y="1166009"/>
              <a:ext cx="1584594" cy="871014"/>
            </a:xfrm>
            <a:prstGeom prst="wedgeEllipseCallout">
              <a:avLst>
                <a:gd name="adj1" fmla="val -759"/>
                <a:gd name="adj2" fmla="val 7904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bg1"/>
                </a:solidFill>
                <a:effectLst/>
                <a:latin typeface="Arial" charset="0"/>
              </a:endParaRPr>
            </a:p>
          </p:txBody>
        </p:sp>
        <p:sp>
          <p:nvSpPr>
            <p:cNvPr id="45" name="Text Placeholder 2">
              <a:extLst>
                <a:ext uri="{FF2B5EF4-FFF2-40B4-BE49-F238E27FC236}">
                  <a16:creationId xmlns:a16="http://schemas.microsoft.com/office/drawing/2014/main" id="{D41467E9-721A-44D2-AB7E-7B7C46E3F6F8}"/>
                </a:ext>
              </a:extLst>
            </p:cNvPr>
            <p:cNvSpPr txBox="1">
              <a:spLocks/>
            </p:cNvSpPr>
            <p:nvPr/>
          </p:nvSpPr>
          <p:spPr>
            <a:xfrm>
              <a:off x="6292503" y="1279791"/>
              <a:ext cx="1662354" cy="6913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sz="1700" kern="0" dirty="0" err="1">
                  <a:solidFill>
                    <a:schemeClr val="bg1"/>
                  </a:solidFill>
                  <a:latin typeface="Arial"/>
                </a:rPr>
                <a:t>valeur</a:t>
              </a:r>
              <a:r>
                <a:rPr lang="en-US" sz="1700" kern="0" dirty="0">
                  <a:solidFill>
                    <a:schemeClr val="bg1"/>
                  </a:solidFill>
                  <a:latin typeface="Arial"/>
                </a:rPr>
                <a:t> </a:t>
              </a:r>
              <a:r>
                <a:rPr lang="en-US" sz="1700" u="sng" kern="0" dirty="0">
                  <a:solidFill>
                    <a:schemeClr val="bg1"/>
                  </a:solidFill>
                  <a:latin typeface="Arial"/>
                </a:rPr>
                <a:t>effective</a:t>
              </a:r>
              <a:r>
                <a:rPr lang="en-US" sz="1700" kern="0" dirty="0">
                  <a:solidFill>
                    <a:schemeClr val="bg1"/>
                  </a:solidFill>
                  <a:latin typeface="Arial"/>
                </a:rPr>
                <a:t> après action</a:t>
              </a:r>
              <a:r>
                <a:rPr kumimoji="0" lang="en-US" sz="1700" b="0" i="0" u="none" strike="noStrike" kern="0" cap="none" spc="0" normalizeH="0" baseline="0" noProof="0" dirty="0">
                  <a:ln>
                    <a:noFill/>
                  </a:ln>
                  <a:solidFill>
                    <a:schemeClr val="bg1"/>
                  </a:solidFill>
                  <a:effectLst/>
                  <a:uLnTx/>
                  <a:uFillTx/>
                  <a:latin typeface="Arial"/>
                  <a:ea typeface="+mn-ea"/>
                  <a:cs typeface="+mn-cs"/>
                </a:rPr>
                <a:t> </a:t>
              </a:r>
            </a:p>
          </p:txBody>
        </p:sp>
      </p:grpSp>
    </p:spTree>
    <p:custDataLst>
      <p:tags r:id="rId1"/>
    </p:custDataLst>
    <p:extLst>
      <p:ext uri="{BB962C8B-B14F-4D97-AF65-F5344CB8AC3E}">
        <p14:creationId xmlns:p14="http://schemas.microsoft.com/office/powerpoint/2010/main" val="3024313555"/>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1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19" grpId="0"/>
      <p:bldP spid="20" grpId="0"/>
      <p:bldP spid="21" grpId="0"/>
      <p:bldP spid="22" grpId="0"/>
      <p:bldP spid="23" grpId="0"/>
      <p:bldP spid="16" grpId="0"/>
      <p:bldP spid="12" grpId="0" animBg="1"/>
      <p:bldP spid="13" grpId="0"/>
      <p:bldP spid="13" grpId="1"/>
      <p:bldP spid="15" grpId="0"/>
      <p:bldP spid="15"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C64AE-14BF-41B4-BC1D-D29577E6C13E}"/>
              </a:ext>
            </a:extLst>
          </p:cNvPr>
          <p:cNvSpPr txBox="1">
            <a:spLocks/>
          </p:cNvSpPr>
          <p:nvPr/>
        </p:nvSpPr>
        <p:spPr>
          <a:xfrm>
            <a:off x="215900" y="786182"/>
            <a:ext cx="9060873"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sysClr val="windowText" lastClr="000000"/>
                </a:solidFill>
                <a:effectLst/>
                <a:uLnTx/>
                <a:uFillTx/>
                <a:latin typeface="Arial"/>
                <a:ea typeface="+mj-ea"/>
                <a:cs typeface="+mj-cs"/>
              </a:rPr>
              <a:t>Rapporter les résultats par rapport au financement</a:t>
            </a:r>
            <a:endParaRPr kumimoji="0" lang="en-US" sz="2800" b="1" i="0" u="none" strike="noStrike" kern="0" cap="none" spc="0" normalizeH="0" baseline="0" noProof="0" dirty="0">
              <a:ln>
                <a:noFill/>
              </a:ln>
              <a:solidFill>
                <a:sysClr val="windowText" lastClr="000000"/>
              </a:solidFill>
              <a:effectLst/>
              <a:uLnTx/>
              <a:uFillTx/>
              <a:latin typeface="Arial"/>
              <a:ea typeface="+mj-ea"/>
              <a:cs typeface="+mj-cs"/>
            </a:endParaRPr>
          </a:p>
        </p:txBody>
      </p:sp>
      <p:sp>
        <p:nvSpPr>
          <p:cNvPr id="3" name="Title 1">
            <a:extLst>
              <a:ext uri="{FF2B5EF4-FFF2-40B4-BE49-F238E27FC236}">
                <a16:creationId xmlns:a16="http://schemas.microsoft.com/office/drawing/2014/main" id="{E132DDC5-47BC-49C5-BDCC-A44F7666C033}"/>
              </a:ext>
            </a:extLst>
          </p:cNvPr>
          <p:cNvSpPr txBox="1">
            <a:spLocks/>
          </p:cNvSpPr>
          <p:nvPr/>
        </p:nvSpPr>
        <p:spPr>
          <a:xfrm>
            <a:off x="383376" y="1792939"/>
            <a:ext cx="9060873"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ysClr val="windowText" lastClr="000000"/>
                </a:solidFill>
                <a:effectLst/>
                <a:uLnTx/>
                <a:uFillTx/>
                <a:latin typeface="Arial"/>
                <a:ea typeface="+mj-ea"/>
                <a:cs typeface="+mj-cs"/>
              </a:rPr>
              <a:t>FTS indique un financement à hauteur de 1.000.000 USD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ysClr val="windowText" lastClr="000000"/>
                </a:solidFill>
                <a:effectLst/>
                <a:uLnTx/>
                <a:uFillTx/>
                <a:latin typeface="Arial"/>
                <a:ea typeface="+mj-ea"/>
                <a:cs typeface="+mj-cs"/>
              </a:rPr>
              <a:t>pour le cluster abris/NFI d’un certain PRH</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0" cap="none" spc="0" normalizeH="0" baseline="0" noProof="0" dirty="0">
              <a:ln>
                <a:noFill/>
              </a:ln>
              <a:solidFill>
                <a:sysClr val="windowText" lastClr="000000"/>
              </a:solidFill>
              <a:effectLst/>
              <a:uLnTx/>
              <a:uFillTx/>
              <a:latin typeface="Arial"/>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ysClr val="windowText" lastClr="000000"/>
                </a:solidFill>
                <a:effectLst/>
                <a:uLnTx/>
                <a:uFillTx/>
                <a:latin typeface="Arial"/>
                <a:ea typeface="+mj-ea"/>
                <a:cs typeface="+mj-cs"/>
              </a:rPr>
              <a:t>Le coordinateur du Cluster recueille les rapports des acteurs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ysClr val="windowText" lastClr="000000"/>
                </a:solidFill>
                <a:effectLst/>
                <a:uLnTx/>
                <a:uFillTx/>
                <a:latin typeface="Arial"/>
                <a:ea typeface="+mj-ea"/>
                <a:cs typeface="+mj-cs"/>
              </a:rPr>
              <a:t>- Oxfam : 10.000 kits distribués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ysClr val="windowText" lastClr="000000"/>
                </a:solidFill>
                <a:effectLst/>
                <a:uLnTx/>
                <a:uFillTx/>
                <a:latin typeface="Arial"/>
                <a:ea typeface="+mj-ea"/>
                <a:cs typeface="+mj-cs"/>
              </a:rPr>
              <a:t>- SCF: 8.000 kits distribués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ysClr val="windowText" lastClr="000000"/>
                </a:solidFill>
                <a:effectLst/>
                <a:uLnTx/>
                <a:uFillTx/>
                <a:latin typeface="Arial"/>
                <a:ea typeface="+mj-ea"/>
                <a:cs typeface="+mj-cs"/>
              </a:rPr>
              <a:t>- CICR: 12.000 kits distribués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ysClr val="windowText" lastClr="000000"/>
                </a:solidFill>
                <a:effectLst/>
                <a:uLnTx/>
                <a:uFillTx/>
                <a:latin typeface="Arial"/>
                <a:ea typeface="+mj-ea"/>
                <a:cs typeface="+mj-cs"/>
              </a:rPr>
              <a:t>- Caritas: 5.000 kits distribués</a:t>
            </a:r>
          </a:p>
        </p:txBody>
      </p:sp>
      <p:sp>
        <p:nvSpPr>
          <p:cNvPr id="4" name="Title 1">
            <a:extLst>
              <a:ext uri="{FF2B5EF4-FFF2-40B4-BE49-F238E27FC236}">
                <a16:creationId xmlns:a16="http://schemas.microsoft.com/office/drawing/2014/main" id="{47D4A4A8-D362-4462-B6E4-3D9923AFE9BB}"/>
              </a:ext>
            </a:extLst>
          </p:cNvPr>
          <p:cNvSpPr txBox="1">
            <a:spLocks/>
          </p:cNvSpPr>
          <p:nvPr/>
        </p:nvSpPr>
        <p:spPr>
          <a:xfrm>
            <a:off x="370966" y="4760631"/>
            <a:ext cx="9060873"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0" i="0" u="none" strike="noStrike" kern="0" cap="none" spc="0" normalizeH="0" baseline="0" noProof="0" dirty="0">
                <a:ln>
                  <a:noFill/>
                </a:ln>
                <a:solidFill>
                  <a:sysClr val="windowText" lastClr="000000"/>
                </a:solidFill>
                <a:effectLst/>
                <a:uLnTx/>
                <a:uFillTx/>
                <a:latin typeface="Arial"/>
                <a:ea typeface="+mj-ea"/>
                <a:cs typeface="+mj-cs"/>
              </a:rPr>
              <a:t>Comment rapporter les résultats en fonction du financement? </a:t>
            </a:r>
            <a:endParaRPr kumimoji="0" lang="en-US" sz="2400" b="0" i="0" u="none" strike="noStrike" kern="0" cap="none" spc="0" normalizeH="0" baseline="0" noProof="0" dirty="0">
              <a:ln>
                <a:noFill/>
              </a:ln>
              <a:solidFill>
                <a:sysClr val="windowText" lastClr="000000"/>
              </a:solidFill>
              <a:effectLst/>
              <a:uLnTx/>
              <a:uFillTx/>
              <a:latin typeface="Arial"/>
              <a:ea typeface="+mj-ea"/>
              <a:cs typeface="+mj-cs"/>
            </a:endParaRPr>
          </a:p>
        </p:txBody>
      </p:sp>
      <p:sp>
        <p:nvSpPr>
          <p:cNvPr id="5" name="Speech Bubble: Rectangle 9">
            <a:extLst>
              <a:ext uri="{FF2B5EF4-FFF2-40B4-BE49-F238E27FC236}">
                <a16:creationId xmlns:a16="http://schemas.microsoft.com/office/drawing/2014/main" id="{83A1445F-C619-4C55-8D2D-F16FCDEF36C8}"/>
              </a:ext>
            </a:extLst>
          </p:cNvPr>
          <p:cNvSpPr/>
          <p:nvPr/>
        </p:nvSpPr>
        <p:spPr>
          <a:xfrm>
            <a:off x="5784588" y="3536950"/>
            <a:ext cx="2864112" cy="1008999"/>
          </a:xfrm>
          <a:prstGeom prst="wedgeRectCallout">
            <a:avLst>
              <a:gd name="adj1" fmla="val -94774"/>
              <a:gd name="adj2" fmla="val 1449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En dehors du PRH !!</a:t>
            </a:r>
          </a:p>
        </p:txBody>
      </p:sp>
      <p:sp>
        <p:nvSpPr>
          <p:cNvPr id="6" name="Text Placeholder 2">
            <a:extLst>
              <a:ext uri="{FF2B5EF4-FFF2-40B4-BE49-F238E27FC236}">
                <a16:creationId xmlns:a16="http://schemas.microsoft.com/office/drawing/2014/main" id="{39F78DCA-197E-4628-9D51-8CDA51EFFB18}"/>
              </a:ext>
            </a:extLst>
          </p:cNvPr>
          <p:cNvSpPr txBox="1">
            <a:spLocks/>
          </p:cNvSpPr>
          <p:nvPr/>
        </p:nvSpPr>
        <p:spPr>
          <a:xfrm>
            <a:off x="0" y="5494425"/>
            <a:ext cx="9060873" cy="960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00000"/>
              </a:lnSpc>
              <a:spcBef>
                <a:spcPct val="35000"/>
              </a:spcBef>
              <a:spcAft>
                <a:spcPct val="0"/>
              </a:spcAft>
              <a:buClr>
                <a:prstClr val="black"/>
              </a:buClr>
              <a:buSzTx/>
              <a:buFontTx/>
              <a:buNone/>
              <a:tabLst/>
              <a:defRPr/>
            </a:pPr>
            <a:r>
              <a:rPr kumimoji="0" lang="fr-FR" sz="2400" b="1" i="0" u="none" strike="noStrike" kern="0" cap="none" spc="0" normalizeH="0" baseline="0" noProof="0" dirty="0">
                <a:ln>
                  <a:noFill/>
                </a:ln>
                <a:solidFill>
                  <a:srgbClr val="5B9BD5">
                    <a:lumMod val="75000"/>
                  </a:srgbClr>
                </a:solidFill>
                <a:effectLst/>
                <a:uLnTx/>
                <a:uFillTx/>
                <a:latin typeface="Arial"/>
                <a:ea typeface="+mn-ea"/>
                <a:cs typeface="+mn-cs"/>
              </a:rPr>
              <a:t>(10.000 + 8.000 + 5.000) =  23.000 kits distribués avec 1 MUSD</a:t>
            </a:r>
          </a:p>
          <a:p>
            <a:pPr marL="0" marR="0" lvl="0" indent="0" algn="l" defTabSz="914400" rtl="0" eaLnBrk="1" fontAlgn="base" latinLnBrk="0" hangingPunct="1">
              <a:lnSpc>
                <a:spcPct val="100000"/>
              </a:lnSpc>
              <a:spcBef>
                <a:spcPct val="35000"/>
              </a:spcBef>
              <a:spcAft>
                <a:spcPct val="0"/>
              </a:spcAft>
              <a:buClr>
                <a:prstClr val="black"/>
              </a:buClr>
              <a:buSzTx/>
              <a:buFontTx/>
              <a:buNone/>
              <a:tabLst/>
              <a:defRPr/>
            </a:pPr>
            <a:r>
              <a:rPr kumimoji="0" lang="fr-FR" sz="2400" b="1" i="0" u="none" strike="noStrike" kern="0" cap="none" spc="0" normalizeH="0" baseline="0" noProof="0" dirty="0">
                <a:ln>
                  <a:noFill/>
                </a:ln>
                <a:solidFill>
                  <a:srgbClr val="5B9BD5">
                    <a:lumMod val="75000"/>
                  </a:srgbClr>
                </a:solidFill>
                <a:effectLst/>
                <a:uLnTx/>
                <a:uFillTx/>
                <a:latin typeface="Arial"/>
                <a:ea typeface="+mn-ea"/>
                <a:cs typeface="+mn-cs"/>
              </a:rPr>
              <a:t>12.000 kits distribués en dehors du PRH</a:t>
            </a:r>
          </a:p>
        </p:txBody>
      </p:sp>
      <p:sp>
        <p:nvSpPr>
          <p:cNvPr id="7" name="Rectangle 6">
            <a:extLst>
              <a:ext uri="{FF2B5EF4-FFF2-40B4-BE49-F238E27FC236}">
                <a16:creationId xmlns:a16="http://schemas.microsoft.com/office/drawing/2014/main" id="{CB25F20C-3EA2-4E6B-880F-FFBA42FAB693}"/>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18614401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uiExpand="1" build="p"/>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loud 7">
            <a:extLst>
              <a:ext uri="{FF2B5EF4-FFF2-40B4-BE49-F238E27FC236}">
                <a16:creationId xmlns:a16="http://schemas.microsoft.com/office/drawing/2014/main" id="{C797C878-002D-4AEE-BE18-AABA38FF1E1F}"/>
              </a:ext>
            </a:extLst>
          </p:cNvPr>
          <p:cNvSpPr/>
          <p:nvPr/>
        </p:nvSpPr>
        <p:spPr>
          <a:xfrm>
            <a:off x="567392" y="1804171"/>
            <a:ext cx="7704856" cy="4989168"/>
          </a:xfrm>
          <a:prstGeom prst="cloud">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1">
            <a:extLst>
              <a:ext uri="{FF2B5EF4-FFF2-40B4-BE49-F238E27FC236}">
                <a16:creationId xmlns:a16="http://schemas.microsoft.com/office/drawing/2014/main" id="{68030C63-F139-4946-B0BB-07237C993EEA}"/>
              </a:ext>
            </a:extLst>
          </p:cNvPr>
          <p:cNvSpPr>
            <a:spLocks noGrp="1"/>
          </p:cNvSpPr>
          <p:nvPr>
            <p:ph type="title" idx="4294967295"/>
          </p:nvPr>
        </p:nvSpPr>
        <p:spPr>
          <a:xfrm>
            <a:off x="674541" y="773500"/>
            <a:ext cx="8229600" cy="756242"/>
          </a:xfrm>
          <a:prstGeom prst="rect">
            <a:avLst/>
          </a:prstGeom>
        </p:spPr>
        <p:txBody>
          <a:bodyPr>
            <a:noAutofit/>
          </a:bodyPr>
          <a:lstStyle/>
          <a:p>
            <a:r>
              <a:rPr lang="fr-FR" sz="3200" dirty="0"/>
              <a:t>Monitoring de la réponse collective: </a:t>
            </a:r>
            <a:br>
              <a:rPr lang="fr-FR" sz="3200" dirty="0"/>
            </a:br>
            <a:r>
              <a:rPr lang="fr-FR" sz="3200" dirty="0"/>
              <a:t>      Qui est dedans et qui est dehors</a:t>
            </a:r>
            <a:endParaRPr lang="en-US" sz="3200" dirty="0"/>
          </a:p>
        </p:txBody>
      </p:sp>
      <p:sp>
        <p:nvSpPr>
          <p:cNvPr id="60" name="Cross 59">
            <a:extLst>
              <a:ext uri="{FF2B5EF4-FFF2-40B4-BE49-F238E27FC236}">
                <a16:creationId xmlns:a16="http://schemas.microsoft.com/office/drawing/2014/main" id="{37BCFB0E-4332-4BE2-A039-9D4E440687BC}"/>
              </a:ext>
            </a:extLst>
          </p:cNvPr>
          <p:cNvSpPr/>
          <p:nvPr/>
        </p:nvSpPr>
        <p:spPr>
          <a:xfrm>
            <a:off x="5477815" y="3237889"/>
            <a:ext cx="323368" cy="339503"/>
          </a:xfrm>
          <a:prstGeom prst="plus">
            <a:avLst>
              <a:gd name="adj" fmla="val 37651"/>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47" name="Cross 46">
            <a:extLst>
              <a:ext uri="{FF2B5EF4-FFF2-40B4-BE49-F238E27FC236}">
                <a16:creationId xmlns:a16="http://schemas.microsoft.com/office/drawing/2014/main" id="{F7BB383C-0DE1-4F15-8ABB-4E264C062EC9}"/>
              </a:ext>
            </a:extLst>
          </p:cNvPr>
          <p:cNvSpPr/>
          <p:nvPr/>
        </p:nvSpPr>
        <p:spPr>
          <a:xfrm>
            <a:off x="3878923" y="5434362"/>
            <a:ext cx="274308" cy="258105"/>
          </a:xfrm>
          <a:prstGeom prst="plus">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63" name="Rectangle 62">
            <a:extLst>
              <a:ext uri="{FF2B5EF4-FFF2-40B4-BE49-F238E27FC236}">
                <a16:creationId xmlns:a16="http://schemas.microsoft.com/office/drawing/2014/main" id="{05B4FAE7-0D0C-4D6D-8F6F-5B59397421E5}"/>
              </a:ext>
            </a:extLst>
          </p:cNvPr>
          <p:cNvSpPr/>
          <p:nvPr/>
        </p:nvSpPr>
        <p:spPr bwMode="auto">
          <a:xfrm>
            <a:off x="2759908" y="5434362"/>
            <a:ext cx="926865" cy="227815"/>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65" name="TextBox 64">
            <a:extLst>
              <a:ext uri="{FF2B5EF4-FFF2-40B4-BE49-F238E27FC236}">
                <a16:creationId xmlns:a16="http://schemas.microsoft.com/office/drawing/2014/main" id="{8EC392AE-D20B-4166-9011-118E131E70F0}"/>
              </a:ext>
            </a:extLst>
          </p:cNvPr>
          <p:cNvSpPr txBox="1"/>
          <p:nvPr/>
        </p:nvSpPr>
        <p:spPr>
          <a:xfrm>
            <a:off x="6280075" y="4281045"/>
            <a:ext cx="2161138" cy="549981"/>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2400" b="0" i="0" u="none" strike="noStrike" kern="1200" cap="none" spc="0" normalizeH="0" baseline="0" noProof="0" dirty="0">
                <a:ln>
                  <a:noFill/>
                </a:ln>
                <a:solidFill>
                  <a:prstClr val="black"/>
                </a:solidFill>
                <a:effectLst/>
                <a:uLnTx/>
                <a:uFillTx/>
                <a:latin typeface="Arial"/>
                <a:ea typeface="+mn-ea"/>
                <a:cs typeface="+mn-cs"/>
              </a:rPr>
              <a:t>Non aligné</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dirty="0">
              <a:ln>
                <a:noFill/>
              </a:ln>
              <a:solidFill>
                <a:prstClr val="black"/>
              </a:solidFill>
              <a:effectLst/>
              <a:uLnTx/>
              <a:uFillTx/>
              <a:latin typeface="Arial"/>
              <a:ea typeface="+mn-ea"/>
              <a:cs typeface="+mn-cs"/>
            </a:endParaRPr>
          </a:p>
        </p:txBody>
      </p:sp>
      <p:cxnSp>
        <p:nvCxnSpPr>
          <p:cNvPr id="16" name="Straight Arrow Connector 15">
            <a:extLst>
              <a:ext uri="{FF2B5EF4-FFF2-40B4-BE49-F238E27FC236}">
                <a16:creationId xmlns:a16="http://schemas.microsoft.com/office/drawing/2014/main" id="{B862E976-E5EA-4C9C-B69E-1B795E73AD88}"/>
              </a:ext>
            </a:extLst>
          </p:cNvPr>
          <p:cNvCxnSpPr>
            <a:cxnSpLocks/>
          </p:cNvCxnSpPr>
          <p:nvPr/>
        </p:nvCxnSpPr>
        <p:spPr bwMode="auto">
          <a:xfrm>
            <a:off x="6101511" y="3457327"/>
            <a:ext cx="689418" cy="823718"/>
          </a:xfrm>
          <a:prstGeom prst="straightConnector1">
            <a:avLst/>
          </a:prstGeom>
          <a:solidFill>
            <a:schemeClr val="accent1"/>
          </a:solidFill>
          <a:ln w="53975" cap="flat" cmpd="sng" algn="ctr">
            <a:solidFill>
              <a:schemeClr val="tx1"/>
            </a:solidFill>
            <a:prstDash val="solid"/>
            <a:round/>
            <a:headEnd type="none" w="med" len="med"/>
            <a:tailEnd type="triangle"/>
          </a:ln>
          <a:effectLst/>
        </p:spPr>
      </p:cxnSp>
      <p:cxnSp>
        <p:nvCxnSpPr>
          <p:cNvPr id="68" name="Straight Arrow Connector 67">
            <a:extLst>
              <a:ext uri="{FF2B5EF4-FFF2-40B4-BE49-F238E27FC236}">
                <a16:creationId xmlns:a16="http://schemas.microsoft.com/office/drawing/2014/main" id="{AF879FB5-3CE6-4459-9854-077DFABE2095}"/>
              </a:ext>
            </a:extLst>
          </p:cNvPr>
          <p:cNvCxnSpPr>
            <a:cxnSpLocks/>
          </p:cNvCxnSpPr>
          <p:nvPr/>
        </p:nvCxnSpPr>
        <p:spPr bwMode="auto">
          <a:xfrm flipV="1">
            <a:off x="6101511" y="4913219"/>
            <a:ext cx="689418" cy="452771"/>
          </a:xfrm>
          <a:prstGeom prst="straightConnector1">
            <a:avLst/>
          </a:prstGeom>
          <a:solidFill>
            <a:schemeClr val="accent1"/>
          </a:solidFill>
          <a:ln w="53975" cap="flat" cmpd="sng" algn="ctr">
            <a:solidFill>
              <a:schemeClr val="tx1"/>
            </a:solidFill>
            <a:prstDash val="solid"/>
            <a:round/>
            <a:headEnd type="none" w="med" len="med"/>
            <a:tailEnd type="triangle"/>
          </a:ln>
          <a:effectLst/>
        </p:spPr>
      </p:cxnSp>
      <p:grpSp>
        <p:nvGrpSpPr>
          <p:cNvPr id="52" name="Group 51">
            <a:extLst>
              <a:ext uri="{FF2B5EF4-FFF2-40B4-BE49-F238E27FC236}">
                <a16:creationId xmlns:a16="http://schemas.microsoft.com/office/drawing/2014/main" id="{75CB371E-7B72-428F-B16D-FE8DA7C68B82}"/>
              </a:ext>
            </a:extLst>
          </p:cNvPr>
          <p:cNvGrpSpPr/>
          <p:nvPr/>
        </p:nvGrpSpPr>
        <p:grpSpPr>
          <a:xfrm>
            <a:off x="2613325" y="2467309"/>
            <a:ext cx="2713224" cy="2874553"/>
            <a:chOff x="6604710" y="2916867"/>
            <a:chExt cx="2517348" cy="3349985"/>
          </a:xfrm>
        </p:grpSpPr>
        <p:sp>
          <p:nvSpPr>
            <p:cNvPr id="53" name="Rectangle: Folded Corner 52">
              <a:extLst>
                <a:ext uri="{FF2B5EF4-FFF2-40B4-BE49-F238E27FC236}">
                  <a16:creationId xmlns:a16="http://schemas.microsoft.com/office/drawing/2014/main" id="{DB3C650D-B2F9-4070-8BAB-8A74623D96B0}"/>
                </a:ext>
              </a:extLst>
            </p:cNvPr>
            <p:cNvSpPr/>
            <p:nvPr/>
          </p:nvSpPr>
          <p:spPr>
            <a:xfrm>
              <a:off x="6604710" y="2916867"/>
              <a:ext cx="2517348" cy="3349985"/>
            </a:xfrm>
            <a:prstGeom prst="foldedCorne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54" name="TextBox 53">
              <a:extLst>
                <a:ext uri="{FF2B5EF4-FFF2-40B4-BE49-F238E27FC236}">
                  <a16:creationId xmlns:a16="http://schemas.microsoft.com/office/drawing/2014/main" id="{486DD46D-176E-465D-AEE1-8BD26403C131}"/>
                </a:ext>
              </a:extLst>
            </p:cNvPr>
            <p:cNvSpPr txBox="1"/>
            <p:nvPr/>
          </p:nvSpPr>
          <p:spPr>
            <a:xfrm>
              <a:off x="6604710" y="3054360"/>
              <a:ext cx="2153089" cy="5380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solidFill>
                    <a:prstClr val="black"/>
                  </a:solidFill>
                  <a:latin typeface="Arial"/>
                </a:rPr>
                <a:t>P</a:t>
              </a:r>
              <a:r>
                <a:rPr kumimoji="0" lang="fr-FR" sz="2400" b="1" i="0" u="none" strike="noStrike" kern="1200" cap="none" spc="0" normalizeH="0" baseline="0" noProof="0" dirty="0">
                  <a:ln>
                    <a:noFill/>
                  </a:ln>
                  <a:solidFill>
                    <a:prstClr val="black"/>
                  </a:solidFill>
                  <a:effectLst/>
                  <a:uLnTx/>
                  <a:uFillTx/>
                  <a:latin typeface="Arial"/>
                  <a:ea typeface="+mn-ea"/>
                  <a:cs typeface="+mn-cs"/>
                </a:rPr>
                <a:t>RH</a:t>
              </a:r>
              <a:endParaRPr kumimoji="0" lang="en-US" sz="2400" b="1" i="0" u="none" strike="noStrike" kern="1200" cap="none" spc="0" normalizeH="0" baseline="0" noProof="0" dirty="0">
                <a:ln>
                  <a:noFill/>
                </a:ln>
                <a:solidFill>
                  <a:prstClr val="black"/>
                </a:solidFill>
                <a:effectLst/>
                <a:uLnTx/>
                <a:uFillTx/>
                <a:latin typeface="Arial"/>
                <a:ea typeface="+mn-ea"/>
                <a:cs typeface="+mn-cs"/>
              </a:endParaRPr>
            </a:p>
          </p:txBody>
        </p:sp>
      </p:grpSp>
      <p:sp>
        <p:nvSpPr>
          <p:cNvPr id="11" name="Cross 10">
            <a:extLst>
              <a:ext uri="{FF2B5EF4-FFF2-40B4-BE49-F238E27FC236}">
                <a16:creationId xmlns:a16="http://schemas.microsoft.com/office/drawing/2014/main" id="{3571D7EC-78B3-4B0E-BBA0-4EB31510C399}"/>
              </a:ext>
            </a:extLst>
          </p:cNvPr>
          <p:cNvSpPr/>
          <p:nvPr/>
        </p:nvSpPr>
        <p:spPr>
          <a:xfrm>
            <a:off x="3897558" y="4355814"/>
            <a:ext cx="274308" cy="258105"/>
          </a:xfrm>
          <a:prstGeom prst="plus">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55" name="5-Point Star 10">
            <a:extLst>
              <a:ext uri="{FF2B5EF4-FFF2-40B4-BE49-F238E27FC236}">
                <a16:creationId xmlns:a16="http://schemas.microsoft.com/office/drawing/2014/main" id="{CD7E1C6B-2444-4C86-ADB0-5EB0FB6074BA}"/>
              </a:ext>
            </a:extLst>
          </p:cNvPr>
          <p:cNvSpPr/>
          <p:nvPr/>
        </p:nvSpPr>
        <p:spPr>
          <a:xfrm>
            <a:off x="4417067" y="3737008"/>
            <a:ext cx="372274" cy="274276"/>
          </a:xfrm>
          <a:prstGeom prst="star5">
            <a:avLst/>
          </a:prstGeom>
          <a:solidFill>
            <a:srgbClr val="00B0F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59" name="Hexagon 58">
            <a:extLst>
              <a:ext uri="{FF2B5EF4-FFF2-40B4-BE49-F238E27FC236}">
                <a16:creationId xmlns:a16="http://schemas.microsoft.com/office/drawing/2014/main" id="{077E9805-8043-45D0-AE6D-B7192A81AAF3}"/>
              </a:ext>
            </a:extLst>
          </p:cNvPr>
          <p:cNvSpPr/>
          <p:nvPr/>
        </p:nvSpPr>
        <p:spPr>
          <a:xfrm>
            <a:off x="4933947" y="4358235"/>
            <a:ext cx="236663" cy="256059"/>
          </a:xfrm>
          <a:prstGeom prst="hexagon">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Rectangle 2">
            <a:extLst>
              <a:ext uri="{FF2B5EF4-FFF2-40B4-BE49-F238E27FC236}">
                <a16:creationId xmlns:a16="http://schemas.microsoft.com/office/drawing/2014/main" id="{3762F03B-DAC2-43C0-BB47-2F497309781E}"/>
              </a:ext>
            </a:extLst>
          </p:cNvPr>
          <p:cNvSpPr/>
          <p:nvPr/>
        </p:nvSpPr>
        <p:spPr bwMode="auto">
          <a:xfrm>
            <a:off x="2801728" y="3256868"/>
            <a:ext cx="926865" cy="227815"/>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45" name="Rectangle 44">
            <a:extLst>
              <a:ext uri="{FF2B5EF4-FFF2-40B4-BE49-F238E27FC236}">
                <a16:creationId xmlns:a16="http://schemas.microsoft.com/office/drawing/2014/main" id="{0CBC14EF-D802-4336-AEA8-33500F77BEF4}"/>
              </a:ext>
            </a:extLst>
          </p:cNvPr>
          <p:cNvSpPr/>
          <p:nvPr/>
        </p:nvSpPr>
        <p:spPr bwMode="auto">
          <a:xfrm>
            <a:off x="2801728" y="3765570"/>
            <a:ext cx="926865" cy="227815"/>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46" name="Rectangle 45">
            <a:extLst>
              <a:ext uri="{FF2B5EF4-FFF2-40B4-BE49-F238E27FC236}">
                <a16:creationId xmlns:a16="http://schemas.microsoft.com/office/drawing/2014/main" id="{B0E7385F-275D-41CB-9E3F-36DE936D3A7C}"/>
              </a:ext>
            </a:extLst>
          </p:cNvPr>
          <p:cNvSpPr/>
          <p:nvPr/>
        </p:nvSpPr>
        <p:spPr bwMode="auto">
          <a:xfrm>
            <a:off x="2801728" y="4365598"/>
            <a:ext cx="926865" cy="227815"/>
          </a:xfrm>
          <a:prstGeom prst="rec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48" name="5-Point Star 10">
            <a:extLst>
              <a:ext uri="{FF2B5EF4-FFF2-40B4-BE49-F238E27FC236}">
                <a16:creationId xmlns:a16="http://schemas.microsoft.com/office/drawing/2014/main" id="{3F9621A9-F3F6-49B4-9410-C4E0313EBA77}"/>
              </a:ext>
            </a:extLst>
          </p:cNvPr>
          <p:cNvSpPr/>
          <p:nvPr/>
        </p:nvSpPr>
        <p:spPr>
          <a:xfrm>
            <a:off x="4417067" y="3246334"/>
            <a:ext cx="372274" cy="274276"/>
          </a:xfrm>
          <a:prstGeom prst="star5">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64" name="Cross 63">
            <a:extLst>
              <a:ext uri="{FF2B5EF4-FFF2-40B4-BE49-F238E27FC236}">
                <a16:creationId xmlns:a16="http://schemas.microsoft.com/office/drawing/2014/main" id="{8F15B5A6-6181-4CBD-AEA6-40DC73064946}"/>
              </a:ext>
            </a:extLst>
          </p:cNvPr>
          <p:cNvSpPr/>
          <p:nvPr/>
        </p:nvSpPr>
        <p:spPr>
          <a:xfrm>
            <a:off x="3898609" y="3256868"/>
            <a:ext cx="274308" cy="258105"/>
          </a:xfrm>
          <a:prstGeom prst="plus">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62" name="TextBox 61">
            <a:extLst>
              <a:ext uri="{FF2B5EF4-FFF2-40B4-BE49-F238E27FC236}">
                <a16:creationId xmlns:a16="http://schemas.microsoft.com/office/drawing/2014/main" id="{6DB475CF-27F4-4FDC-ABCC-CE6992BBDAE2}"/>
              </a:ext>
            </a:extLst>
          </p:cNvPr>
          <p:cNvSpPr txBox="1"/>
          <p:nvPr/>
        </p:nvSpPr>
        <p:spPr>
          <a:xfrm>
            <a:off x="4171866" y="2558901"/>
            <a:ext cx="1341051" cy="549981"/>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2400" b="0" i="0" u="none" strike="noStrike" kern="1200" cap="none" spc="0" normalizeH="0" baseline="0" noProof="0" dirty="0">
                <a:ln>
                  <a:noFill/>
                </a:ln>
                <a:solidFill>
                  <a:prstClr val="black"/>
                </a:solidFill>
                <a:effectLst/>
                <a:uLnTx/>
                <a:uFillTx/>
                <a:latin typeface="Arial"/>
                <a:ea typeface="+mn-ea"/>
                <a:cs typeface="+mn-cs"/>
              </a:rPr>
              <a:t>aligné</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1" name="Rectangle 70">
            <a:extLst>
              <a:ext uri="{FF2B5EF4-FFF2-40B4-BE49-F238E27FC236}">
                <a16:creationId xmlns:a16="http://schemas.microsoft.com/office/drawing/2014/main" id="{16C79749-27D9-44CF-BA07-8A9526416081}"/>
              </a:ext>
            </a:extLst>
          </p:cNvPr>
          <p:cNvSpPr/>
          <p:nvPr/>
        </p:nvSpPr>
        <p:spPr bwMode="auto">
          <a:xfrm>
            <a:off x="8631456" y="260985"/>
            <a:ext cx="272685" cy="34257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a:ea typeface="+mn-ea"/>
              <a:cs typeface="Arial"/>
            </a:endParaRPr>
          </a:p>
        </p:txBody>
      </p:sp>
      <p:sp>
        <p:nvSpPr>
          <p:cNvPr id="2" name="Oval 1">
            <a:extLst>
              <a:ext uri="{FF2B5EF4-FFF2-40B4-BE49-F238E27FC236}">
                <a16:creationId xmlns:a16="http://schemas.microsoft.com/office/drawing/2014/main" id="{98BD5088-FDAA-4BBB-9E4C-E6E70350C3CD}"/>
              </a:ext>
            </a:extLst>
          </p:cNvPr>
          <p:cNvSpPr/>
          <p:nvPr/>
        </p:nvSpPr>
        <p:spPr bwMode="auto">
          <a:xfrm>
            <a:off x="5512917" y="5341862"/>
            <a:ext cx="288266" cy="350605"/>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grpSp>
        <p:nvGrpSpPr>
          <p:cNvPr id="9" name="Group 8">
            <a:extLst>
              <a:ext uri="{FF2B5EF4-FFF2-40B4-BE49-F238E27FC236}">
                <a16:creationId xmlns:a16="http://schemas.microsoft.com/office/drawing/2014/main" id="{3D41B498-C647-4AC7-8706-3955165FCB2F}"/>
              </a:ext>
            </a:extLst>
          </p:cNvPr>
          <p:cNvGrpSpPr/>
          <p:nvPr/>
        </p:nvGrpSpPr>
        <p:grpSpPr>
          <a:xfrm>
            <a:off x="4153231" y="5774659"/>
            <a:ext cx="4478225" cy="1121203"/>
            <a:chOff x="4153231" y="5774659"/>
            <a:chExt cx="4478225" cy="1121203"/>
          </a:xfrm>
        </p:grpSpPr>
        <p:sp>
          <p:nvSpPr>
            <p:cNvPr id="67" name="Speech Bubble: Oval 66">
              <a:extLst>
                <a:ext uri="{FF2B5EF4-FFF2-40B4-BE49-F238E27FC236}">
                  <a16:creationId xmlns:a16="http://schemas.microsoft.com/office/drawing/2014/main" id="{AF1C84C2-8BD0-4E20-A3DF-5FE79D2C3BDA}"/>
                </a:ext>
              </a:extLst>
            </p:cNvPr>
            <p:cNvSpPr/>
            <p:nvPr/>
          </p:nvSpPr>
          <p:spPr bwMode="auto">
            <a:xfrm>
              <a:off x="4153231" y="5774659"/>
              <a:ext cx="4478225" cy="1018680"/>
            </a:xfrm>
            <a:prstGeom prst="wedgeEllipseCallout">
              <a:avLst>
                <a:gd name="adj1" fmla="val -48762"/>
                <a:gd name="adj2" fmla="val -52192"/>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7" name="TextBox 6">
              <a:extLst>
                <a:ext uri="{FF2B5EF4-FFF2-40B4-BE49-F238E27FC236}">
                  <a16:creationId xmlns:a16="http://schemas.microsoft.com/office/drawing/2014/main" id="{F22168FD-2385-44DA-9D29-0D9547AAAB62}"/>
                </a:ext>
              </a:extLst>
            </p:cNvPr>
            <p:cNvSpPr txBox="1"/>
            <p:nvPr/>
          </p:nvSpPr>
          <p:spPr>
            <a:xfrm>
              <a:off x="4901340" y="5972532"/>
              <a:ext cx="3585839" cy="923330"/>
            </a:xfrm>
            <a:prstGeom prst="rect">
              <a:avLst/>
            </a:prstGeom>
            <a:noFill/>
          </p:spPr>
          <p:txBody>
            <a:bodyPr wrap="square" rtlCol="0">
              <a:spAutoFit/>
            </a:bodyPr>
            <a:lstStyle/>
            <a:p>
              <a:r>
                <a:rPr lang="fr-BE" i="1" dirty="0">
                  <a:solidFill>
                    <a:prstClr val="black"/>
                  </a:solidFill>
                </a:rPr>
                <a:t>Nous participons, mais faisons aussi des actions hors du plan</a:t>
              </a:r>
              <a:endParaRPr lang="en-US" b="1" dirty="0">
                <a:solidFill>
                  <a:prstClr val="black"/>
                </a:solidFill>
                <a:latin typeface="Arial" charset="0"/>
              </a:endParaRPr>
            </a:p>
            <a:p>
              <a:endParaRPr lang="en-US" dirty="0"/>
            </a:p>
          </p:txBody>
        </p:sp>
      </p:grpSp>
      <p:grpSp>
        <p:nvGrpSpPr>
          <p:cNvPr id="10" name="Group 9">
            <a:extLst>
              <a:ext uri="{FF2B5EF4-FFF2-40B4-BE49-F238E27FC236}">
                <a16:creationId xmlns:a16="http://schemas.microsoft.com/office/drawing/2014/main" id="{1D359CE4-0AA0-4869-AA12-47204AE96A3F}"/>
              </a:ext>
            </a:extLst>
          </p:cNvPr>
          <p:cNvGrpSpPr/>
          <p:nvPr/>
        </p:nvGrpSpPr>
        <p:grpSpPr>
          <a:xfrm>
            <a:off x="5918232" y="2042258"/>
            <a:ext cx="2713224" cy="1245128"/>
            <a:chOff x="5918232" y="2042258"/>
            <a:chExt cx="2713224" cy="1245128"/>
          </a:xfrm>
        </p:grpSpPr>
        <p:sp>
          <p:nvSpPr>
            <p:cNvPr id="5" name="Speech Bubble: Oval 4">
              <a:extLst>
                <a:ext uri="{FF2B5EF4-FFF2-40B4-BE49-F238E27FC236}">
                  <a16:creationId xmlns:a16="http://schemas.microsoft.com/office/drawing/2014/main" id="{A8AAD531-8F9B-437A-A245-3D41C996DA33}"/>
                </a:ext>
              </a:extLst>
            </p:cNvPr>
            <p:cNvSpPr/>
            <p:nvPr/>
          </p:nvSpPr>
          <p:spPr bwMode="auto">
            <a:xfrm>
              <a:off x="5918232" y="2042258"/>
              <a:ext cx="2713224" cy="1245128"/>
            </a:xfrm>
            <a:prstGeom prst="wedgeEllipseCallout">
              <a:avLst>
                <a:gd name="adj1" fmla="val -52727"/>
                <a:gd name="adj2" fmla="val 50046"/>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0" name="TextBox 29">
              <a:extLst>
                <a:ext uri="{FF2B5EF4-FFF2-40B4-BE49-F238E27FC236}">
                  <a16:creationId xmlns:a16="http://schemas.microsoft.com/office/drawing/2014/main" id="{FAF95FAD-2B26-4505-9A6C-22474EA35B6A}"/>
                </a:ext>
              </a:extLst>
            </p:cNvPr>
            <p:cNvSpPr txBox="1"/>
            <p:nvPr/>
          </p:nvSpPr>
          <p:spPr>
            <a:xfrm>
              <a:off x="6068740" y="2339179"/>
              <a:ext cx="2422473" cy="646331"/>
            </a:xfrm>
            <a:prstGeom prst="rect">
              <a:avLst/>
            </a:prstGeom>
            <a:noFill/>
          </p:spPr>
          <p:txBody>
            <a:bodyPr wrap="square" rtlCol="0">
              <a:spAutoFit/>
            </a:bodyPr>
            <a:lstStyle/>
            <a:p>
              <a:pPr lvl="0" algn="ctr" fontAlgn="base">
                <a:spcBef>
                  <a:spcPct val="0"/>
                </a:spcBef>
                <a:spcAft>
                  <a:spcPct val="0"/>
                </a:spcAft>
                <a:defRPr/>
              </a:pPr>
              <a:r>
                <a:rPr lang="fr-BE" i="1" dirty="0">
                  <a:solidFill>
                    <a:prstClr val="black"/>
                  </a:solidFill>
                </a:rPr>
                <a:t>Nous ne participons pas au plan IASC</a:t>
              </a:r>
              <a:endParaRPr lang="en-US" b="1" dirty="0">
                <a:solidFill>
                  <a:prstClr val="black"/>
                </a:solidFill>
                <a:latin typeface="Arial" charset="0"/>
              </a:endParaRPr>
            </a:p>
          </p:txBody>
        </p:sp>
      </p:grpSp>
    </p:spTree>
    <p:custDataLst>
      <p:tags r:id="rId1"/>
    </p:custDataLst>
    <p:extLst>
      <p:ext uri="{BB962C8B-B14F-4D97-AF65-F5344CB8AC3E}">
        <p14:creationId xmlns:p14="http://schemas.microsoft.com/office/powerpoint/2010/main" val="344743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47" grpId="0" animBg="1"/>
      <p:bldP spid="63" grpId="0" animBg="1"/>
      <p:bldP spid="65" grpId="0"/>
      <p:bldP spid="11" grpId="0" animBg="1"/>
      <p:bldP spid="55" grpId="0" animBg="1"/>
      <p:bldP spid="59" grpId="0" animBg="1"/>
      <p:bldP spid="3" grpId="0" animBg="1"/>
      <p:bldP spid="45" grpId="0" animBg="1"/>
      <p:bldP spid="46" grpId="0" animBg="1"/>
      <p:bldP spid="48" grpId="0" animBg="1"/>
      <p:bldP spid="64" grpId="0" animBg="1"/>
      <p:bldP spid="62" grpId="0"/>
      <p:bldP spid="71"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2B6D1-147A-4E81-B406-87E99255B3C3}"/>
              </a:ext>
            </a:extLst>
          </p:cNvPr>
          <p:cNvSpPr>
            <a:spLocks noGrp="1"/>
          </p:cNvSpPr>
          <p:nvPr>
            <p:ph type="title"/>
          </p:nvPr>
        </p:nvSpPr>
        <p:spPr/>
        <p:txBody>
          <a:bodyPr>
            <a:normAutofit/>
          </a:bodyPr>
          <a:lstStyle/>
          <a:p>
            <a:r>
              <a:rPr lang="fr-FR" dirty="0"/>
              <a:t>Merci !</a:t>
            </a:r>
            <a:endParaRPr lang="" dirty="0"/>
          </a:p>
        </p:txBody>
      </p:sp>
    </p:spTree>
    <p:extLst>
      <p:ext uri="{BB962C8B-B14F-4D97-AF65-F5344CB8AC3E}">
        <p14:creationId xmlns:p14="http://schemas.microsoft.com/office/powerpoint/2010/main" val="317743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llout: Down Arrow 4">
            <a:extLst>
              <a:ext uri="{FF2B5EF4-FFF2-40B4-BE49-F238E27FC236}">
                <a16:creationId xmlns:a16="http://schemas.microsoft.com/office/drawing/2014/main" id="{D21E988A-E4C2-4554-893E-5D1FAED81C92}"/>
              </a:ext>
            </a:extLst>
          </p:cNvPr>
          <p:cNvSpPr/>
          <p:nvPr/>
        </p:nvSpPr>
        <p:spPr bwMode="auto">
          <a:xfrm>
            <a:off x="2569076" y="2564644"/>
            <a:ext cx="4687398" cy="2037578"/>
          </a:xfrm>
          <a:prstGeom prst="downArrowCallout">
            <a:avLst/>
          </a:prstGeom>
          <a:solidFill>
            <a:schemeClr val="accent1">
              <a:alpha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2" name="Title 1">
            <a:extLst>
              <a:ext uri="{FF2B5EF4-FFF2-40B4-BE49-F238E27FC236}">
                <a16:creationId xmlns:a16="http://schemas.microsoft.com/office/drawing/2014/main" id="{639B5EBA-265D-41F1-9E1B-330923C0A387}"/>
              </a:ext>
            </a:extLst>
          </p:cNvPr>
          <p:cNvSpPr>
            <a:spLocks noGrp="1"/>
          </p:cNvSpPr>
          <p:nvPr>
            <p:ph type="title"/>
          </p:nvPr>
        </p:nvSpPr>
        <p:spPr>
          <a:xfrm>
            <a:off x="388863" y="692209"/>
            <a:ext cx="8231187" cy="519112"/>
          </a:xfrm>
        </p:spPr>
        <p:txBody>
          <a:bodyPr/>
          <a:lstStyle/>
          <a:p>
            <a:r>
              <a:rPr lang="fr-FR" dirty="0"/>
              <a:t>Terminologie</a:t>
            </a:r>
            <a:endParaRPr lang="en-US" dirty="0"/>
          </a:p>
        </p:txBody>
      </p:sp>
      <p:sp>
        <p:nvSpPr>
          <p:cNvPr id="3" name="Text Placeholder 2">
            <a:extLst>
              <a:ext uri="{FF2B5EF4-FFF2-40B4-BE49-F238E27FC236}">
                <a16:creationId xmlns:a16="http://schemas.microsoft.com/office/drawing/2014/main" id="{11563036-8308-4840-BED3-9A175C4E014D}"/>
              </a:ext>
            </a:extLst>
          </p:cNvPr>
          <p:cNvSpPr>
            <a:spLocks noGrp="1"/>
          </p:cNvSpPr>
          <p:nvPr>
            <p:ph type="body" sz="quarter" idx="13"/>
          </p:nvPr>
        </p:nvSpPr>
        <p:spPr>
          <a:xfrm>
            <a:off x="2646808" y="3291798"/>
            <a:ext cx="4599389" cy="394210"/>
          </a:xfrm>
        </p:spPr>
        <p:txBody>
          <a:bodyPr/>
          <a:lstStyle/>
          <a:p>
            <a:pPr marL="0" indent="0">
              <a:buNone/>
            </a:pPr>
            <a:r>
              <a:rPr lang="fr-FR" i="1" dirty="0">
                <a:solidFill>
                  <a:schemeClr val="accent1">
                    <a:lumMod val="75000"/>
                  </a:schemeClr>
                </a:solidFill>
              </a:rPr>
              <a:t>20.000             </a:t>
            </a:r>
            <a:r>
              <a:rPr lang="en-US" i="1" dirty="0">
                <a:solidFill>
                  <a:srgbClr val="70AD47">
                    <a:lumMod val="75000"/>
                  </a:srgbClr>
                </a:solidFill>
              </a:rPr>
              <a:t>0</a:t>
            </a:r>
            <a:r>
              <a:rPr lang="fr-FR" i="1" dirty="0">
                <a:solidFill>
                  <a:srgbClr val="FF0000"/>
                </a:solidFill>
              </a:rPr>
              <a:t>            </a:t>
            </a:r>
            <a:r>
              <a:rPr lang="fr-FR" i="1" dirty="0">
                <a:solidFill>
                  <a:schemeClr val="accent4">
                    <a:lumMod val="75000"/>
                  </a:schemeClr>
                </a:solidFill>
              </a:rPr>
              <a:t>5.000</a:t>
            </a:r>
            <a:r>
              <a:rPr lang="fr-FR" i="1" dirty="0"/>
              <a:t>          4.800</a:t>
            </a:r>
            <a:endParaRPr lang="en-US" i="1" dirty="0"/>
          </a:p>
        </p:txBody>
      </p:sp>
      <p:sp>
        <p:nvSpPr>
          <p:cNvPr id="6" name="Title 1">
            <a:extLst>
              <a:ext uri="{FF2B5EF4-FFF2-40B4-BE49-F238E27FC236}">
                <a16:creationId xmlns:a16="http://schemas.microsoft.com/office/drawing/2014/main" id="{313339EC-68EF-45F5-A905-20FA206F4AA2}"/>
              </a:ext>
            </a:extLst>
          </p:cNvPr>
          <p:cNvSpPr txBox="1">
            <a:spLocks/>
          </p:cNvSpPr>
          <p:nvPr/>
        </p:nvSpPr>
        <p:spPr bwMode="auto">
          <a:xfrm>
            <a:off x="2663889" y="2759709"/>
            <a:ext cx="1360022" cy="4001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5B9BD5">
                    <a:lumMod val="75000"/>
                  </a:srgbClr>
                </a:solidFill>
                <a:effectLst/>
                <a:uLnTx/>
                <a:uFillTx/>
                <a:latin typeface="Arial"/>
                <a:ea typeface="+mj-ea"/>
                <a:cs typeface="+mj-cs"/>
              </a:rPr>
              <a:t>besoin</a:t>
            </a:r>
            <a:endParaRPr kumimoji="0" lang="en-US" sz="2000" b="1" i="0" u="none" strike="noStrike" kern="0" cap="none" spc="0" normalizeH="0" baseline="0" noProof="0" dirty="0">
              <a:ln>
                <a:noFill/>
              </a:ln>
              <a:solidFill>
                <a:srgbClr val="5B9BD5">
                  <a:lumMod val="75000"/>
                </a:srgbClr>
              </a:solidFill>
              <a:effectLst/>
              <a:uLnTx/>
              <a:uFillTx/>
              <a:latin typeface="Arial"/>
              <a:ea typeface="+mj-ea"/>
              <a:cs typeface="+mj-cs"/>
            </a:endParaRPr>
          </a:p>
        </p:txBody>
      </p:sp>
      <p:sp>
        <p:nvSpPr>
          <p:cNvPr id="24" name="Text Placeholder 2">
            <a:extLst>
              <a:ext uri="{FF2B5EF4-FFF2-40B4-BE49-F238E27FC236}">
                <a16:creationId xmlns:a16="http://schemas.microsoft.com/office/drawing/2014/main" id="{4733E45E-6947-4661-91C9-1D5C8A26FDCF}"/>
              </a:ext>
            </a:extLst>
          </p:cNvPr>
          <p:cNvSpPr txBox="1">
            <a:spLocks/>
          </p:cNvSpPr>
          <p:nvPr/>
        </p:nvSpPr>
        <p:spPr>
          <a:xfrm>
            <a:off x="190673" y="3320976"/>
            <a:ext cx="1625969" cy="10590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1" u="none" strike="noStrike" kern="1200" cap="none" spc="0" normalizeH="0" baseline="0" noProof="0" dirty="0">
                <a:ln>
                  <a:noFill/>
                </a:ln>
                <a:solidFill>
                  <a:srgbClr val="FF0000"/>
                </a:solidFill>
                <a:effectLst/>
                <a:uLnTx/>
                <a:uFillTx/>
                <a:latin typeface="Arial"/>
                <a:ea typeface="+mn-ea"/>
                <a:cs typeface="+mn-cs"/>
              </a:rPr>
              <a:t>Nombre de kits ménagers distribués</a:t>
            </a:r>
            <a:endParaRPr kumimoji="0" lang="en-US" sz="1800" b="0" i="1" u="none" strike="noStrike" kern="0" cap="none" spc="0" normalizeH="0" baseline="0" noProof="0" dirty="0">
              <a:ln>
                <a:noFill/>
              </a:ln>
              <a:solidFill>
                <a:srgbClr val="FF0000"/>
              </a:solidFill>
              <a:effectLst/>
              <a:uLnTx/>
              <a:uFillTx/>
              <a:latin typeface="Arial"/>
              <a:ea typeface="+mn-ea"/>
              <a:cs typeface="+mn-cs"/>
            </a:endParaRPr>
          </a:p>
        </p:txBody>
      </p:sp>
      <p:sp>
        <p:nvSpPr>
          <p:cNvPr id="25" name="Title 1">
            <a:extLst>
              <a:ext uri="{FF2B5EF4-FFF2-40B4-BE49-F238E27FC236}">
                <a16:creationId xmlns:a16="http://schemas.microsoft.com/office/drawing/2014/main" id="{B1FDEEB8-47E1-4F32-A495-218ACA37FE59}"/>
              </a:ext>
            </a:extLst>
          </p:cNvPr>
          <p:cNvSpPr txBox="1">
            <a:spLocks/>
          </p:cNvSpPr>
          <p:nvPr/>
        </p:nvSpPr>
        <p:spPr bwMode="auto">
          <a:xfrm>
            <a:off x="160113" y="2739007"/>
            <a:ext cx="1905742" cy="4001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FF0000"/>
                </a:solidFill>
                <a:effectLst/>
                <a:uLnTx/>
                <a:uFillTx/>
                <a:latin typeface="Arial"/>
                <a:ea typeface="+mj-ea"/>
                <a:cs typeface="+mj-cs"/>
              </a:rPr>
              <a:t>Libellé</a:t>
            </a:r>
            <a:endParaRPr kumimoji="0" lang="en-US" sz="2000" b="1" i="0" u="none" strike="noStrike" kern="0" cap="none" spc="0" normalizeH="0" baseline="0" noProof="0" dirty="0">
              <a:ln>
                <a:noFill/>
              </a:ln>
              <a:solidFill>
                <a:prstClr val="black"/>
              </a:solidFill>
              <a:effectLst/>
              <a:uLnTx/>
              <a:uFillTx/>
              <a:latin typeface="Arial"/>
              <a:ea typeface="+mj-ea"/>
              <a:cs typeface="+mj-cs"/>
            </a:endParaRPr>
          </a:p>
        </p:txBody>
      </p:sp>
      <p:sp>
        <p:nvSpPr>
          <p:cNvPr id="26" name="Title 1">
            <a:extLst>
              <a:ext uri="{FF2B5EF4-FFF2-40B4-BE49-F238E27FC236}">
                <a16:creationId xmlns:a16="http://schemas.microsoft.com/office/drawing/2014/main" id="{6C375762-2374-4C02-B99E-49263C5A1F5A}"/>
              </a:ext>
            </a:extLst>
          </p:cNvPr>
          <p:cNvSpPr txBox="1">
            <a:spLocks/>
          </p:cNvSpPr>
          <p:nvPr/>
        </p:nvSpPr>
        <p:spPr bwMode="auto">
          <a:xfrm>
            <a:off x="5034016" y="2771246"/>
            <a:ext cx="1725860" cy="4001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FFC000">
                    <a:lumMod val="75000"/>
                  </a:srgbClr>
                </a:solidFill>
                <a:effectLst/>
                <a:uLnTx/>
                <a:uFillTx/>
                <a:latin typeface="Arial"/>
                <a:ea typeface="+mj-ea"/>
                <a:cs typeface="+mj-cs"/>
              </a:rPr>
              <a:t>cible</a:t>
            </a:r>
            <a:endParaRPr kumimoji="0" lang="en-US" sz="2400" b="1" i="0" u="none" strike="noStrike" kern="0" cap="none" spc="0" normalizeH="0" baseline="0" noProof="0" dirty="0">
              <a:ln>
                <a:noFill/>
              </a:ln>
              <a:solidFill>
                <a:srgbClr val="FFC000">
                  <a:lumMod val="75000"/>
                </a:srgbClr>
              </a:solidFill>
              <a:effectLst/>
              <a:uLnTx/>
              <a:uFillTx/>
              <a:latin typeface="Arial"/>
              <a:ea typeface="+mj-ea"/>
              <a:cs typeface="+mj-cs"/>
            </a:endParaRPr>
          </a:p>
        </p:txBody>
      </p:sp>
      <p:sp>
        <p:nvSpPr>
          <p:cNvPr id="27" name="Title 1">
            <a:extLst>
              <a:ext uri="{FF2B5EF4-FFF2-40B4-BE49-F238E27FC236}">
                <a16:creationId xmlns:a16="http://schemas.microsoft.com/office/drawing/2014/main" id="{14D01C52-3944-4C0C-96B5-C068AD40C078}"/>
              </a:ext>
            </a:extLst>
          </p:cNvPr>
          <p:cNvSpPr txBox="1">
            <a:spLocks/>
          </p:cNvSpPr>
          <p:nvPr/>
        </p:nvSpPr>
        <p:spPr bwMode="auto">
          <a:xfrm>
            <a:off x="3730699" y="2768769"/>
            <a:ext cx="1558977" cy="4001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1" i="0" u="none" strike="noStrike" kern="0" cap="none" spc="0" normalizeH="0" baseline="0" noProof="0" dirty="0" err="1">
                <a:ln>
                  <a:noFill/>
                </a:ln>
                <a:solidFill>
                  <a:srgbClr val="70AD47">
                    <a:lumMod val="75000"/>
                  </a:srgbClr>
                </a:solidFill>
                <a:effectLst/>
                <a:uLnTx/>
                <a:uFillTx/>
                <a:latin typeface="Arial"/>
                <a:ea typeface="+mj-ea"/>
                <a:cs typeface="+mj-cs"/>
              </a:rPr>
              <a:t>baseline</a:t>
            </a:r>
            <a:endParaRPr kumimoji="0" lang="en-US" sz="2000" b="1" i="0" u="none" strike="noStrike" kern="0" cap="none" spc="0" normalizeH="0" baseline="0" noProof="0" dirty="0">
              <a:ln>
                <a:noFill/>
              </a:ln>
              <a:solidFill>
                <a:srgbClr val="70AD47">
                  <a:lumMod val="75000"/>
                </a:srgbClr>
              </a:solidFill>
              <a:effectLst/>
              <a:uLnTx/>
              <a:uFillTx/>
              <a:latin typeface="Arial"/>
              <a:ea typeface="+mj-ea"/>
              <a:cs typeface="+mj-cs"/>
            </a:endParaRPr>
          </a:p>
        </p:txBody>
      </p:sp>
      <p:sp>
        <p:nvSpPr>
          <p:cNvPr id="28" name="Title 1">
            <a:extLst>
              <a:ext uri="{FF2B5EF4-FFF2-40B4-BE49-F238E27FC236}">
                <a16:creationId xmlns:a16="http://schemas.microsoft.com/office/drawing/2014/main" id="{41C9BF1A-BDC6-43F3-8F12-4131CD250638}"/>
              </a:ext>
            </a:extLst>
          </p:cNvPr>
          <p:cNvSpPr txBox="1">
            <a:spLocks/>
          </p:cNvSpPr>
          <p:nvPr/>
        </p:nvSpPr>
        <p:spPr bwMode="auto">
          <a:xfrm>
            <a:off x="6069334" y="2768769"/>
            <a:ext cx="1318627" cy="4001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prstClr val="black"/>
                </a:solidFill>
                <a:effectLst/>
                <a:uLnTx/>
                <a:uFillTx/>
                <a:latin typeface="Arial"/>
                <a:ea typeface="+mj-ea"/>
                <a:cs typeface="+mj-cs"/>
              </a:rPr>
              <a:t>résultat</a:t>
            </a:r>
            <a:endParaRPr kumimoji="0" lang="en-US" sz="2400" b="1" i="0" u="none" strike="noStrike" kern="0" cap="none" spc="0" normalizeH="0" baseline="0" noProof="0" dirty="0">
              <a:ln>
                <a:noFill/>
              </a:ln>
              <a:solidFill>
                <a:prstClr val="black"/>
              </a:solidFill>
              <a:effectLst/>
              <a:uLnTx/>
              <a:uFillTx/>
              <a:latin typeface="Arial"/>
              <a:ea typeface="+mj-ea"/>
              <a:cs typeface="+mj-cs"/>
            </a:endParaRPr>
          </a:p>
        </p:txBody>
      </p:sp>
      <p:sp>
        <p:nvSpPr>
          <p:cNvPr id="29" name="Title 1">
            <a:extLst>
              <a:ext uri="{FF2B5EF4-FFF2-40B4-BE49-F238E27FC236}">
                <a16:creationId xmlns:a16="http://schemas.microsoft.com/office/drawing/2014/main" id="{1DBC0BF7-872B-4726-9FE1-11711AACF647}"/>
              </a:ext>
            </a:extLst>
          </p:cNvPr>
          <p:cNvSpPr txBox="1">
            <a:spLocks/>
          </p:cNvSpPr>
          <p:nvPr/>
        </p:nvSpPr>
        <p:spPr bwMode="auto">
          <a:xfrm>
            <a:off x="7246197" y="2768769"/>
            <a:ext cx="2122348" cy="4001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FFC000"/>
                </a:solidFill>
                <a:effectLst/>
                <a:uLnTx/>
                <a:uFillTx/>
                <a:latin typeface="Arial"/>
                <a:ea typeface="+mj-ea"/>
                <a:cs typeface="+mj-cs"/>
              </a:rPr>
              <a:t>Performance</a:t>
            </a:r>
            <a:endParaRPr kumimoji="0" lang="en-US" sz="1100" b="1" i="0" u="none" strike="noStrike" kern="0" cap="none" spc="0" normalizeH="0" baseline="0" noProof="0" dirty="0">
              <a:ln>
                <a:noFill/>
              </a:ln>
              <a:solidFill>
                <a:srgbClr val="FFC000"/>
              </a:solidFill>
              <a:effectLst/>
              <a:uLnTx/>
              <a:uFillTx/>
              <a:latin typeface="Arial"/>
              <a:ea typeface="+mj-ea"/>
              <a:cs typeface="+mj-cs"/>
            </a:endParaRPr>
          </a:p>
        </p:txBody>
      </p:sp>
      <p:sp>
        <p:nvSpPr>
          <p:cNvPr id="30" name="Text Placeholder 2">
            <a:extLst>
              <a:ext uri="{FF2B5EF4-FFF2-40B4-BE49-F238E27FC236}">
                <a16:creationId xmlns:a16="http://schemas.microsoft.com/office/drawing/2014/main" id="{D21B2E16-3858-4E96-A27D-A5D426ECD820}"/>
              </a:ext>
            </a:extLst>
          </p:cNvPr>
          <p:cNvSpPr txBox="1">
            <a:spLocks/>
          </p:cNvSpPr>
          <p:nvPr/>
        </p:nvSpPr>
        <p:spPr>
          <a:xfrm>
            <a:off x="7771118" y="3373004"/>
            <a:ext cx="674557"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1" u="none" strike="noStrike" kern="0" cap="none" spc="0" normalizeH="0" baseline="0" noProof="0" dirty="0">
                <a:ln>
                  <a:noFill/>
                </a:ln>
                <a:solidFill>
                  <a:srgbClr val="FFC000"/>
                </a:solidFill>
                <a:effectLst/>
                <a:uLnTx/>
                <a:uFillTx/>
                <a:latin typeface="Arial"/>
                <a:ea typeface="+mn-ea"/>
                <a:cs typeface="+mn-cs"/>
              </a:rPr>
              <a:t>96%</a:t>
            </a:r>
          </a:p>
        </p:txBody>
      </p:sp>
      <p:sp>
        <p:nvSpPr>
          <p:cNvPr id="31" name="Title 1">
            <a:extLst>
              <a:ext uri="{FF2B5EF4-FFF2-40B4-BE49-F238E27FC236}">
                <a16:creationId xmlns:a16="http://schemas.microsoft.com/office/drawing/2014/main" id="{4FF5158E-5B93-4D87-93F9-74818449F1C3}"/>
              </a:ext>
            </a:extLst>
          </p:cNvPr>
          <p:cNvSpPr txBox="1">
            <a:spLocks/>
          </p:cNvSpPr>
          <p:nvPr/>
        </p:nvSpPr>
        <p:spPr bwMode="auto">
          <a:xfrm>
            <a:off x="1704599" y="2719537"/>
            <a:ext cx="966350" cy="4001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prstClr val="white">
                    <a:lumMod val="65000"/>
                  </a:prstClr>
                </a:solidFill>
                <a:effectLst/>
                <a:uLnTx/>
                <a:uFillTx/>
                <a:latin typeface="Arial"/>
                <a:ea typeface="+mj-ea"/>
                <a:cs typeface="+mj-cs"/>
              </a:rPr>
              <a:t>unité</a:t>
            </a:r>
            <a:endParaRPr kumimoji="0" lang="en-US" sz="2400" b="1" i="0" u="none" strike="noStrike" kern="0" cap="none" spc="0" normalizeH="0" baseline="0" noProof="0" dirty="0">
              <a:ln>
                <a:noFill/>
              </a:ln>
              <a:solidFill>
                <a:prstClr val="white">
                  <a:lumMod val="65000"/>
                </a:prstClr>
              </a:solidFill>
              <a:effectLst/>
              <a:uLnTx/>
              <a:uFillTx/>
              <a:latin typeface="Arial"/>
              <a:ea typeface="+mj-ea"/>
              <a:cs typeface="+mj-cs"/>
            </a:endParaRPr>
          </a:p>
        </p:txBody>
      </p:sp>
      <p:sp>
        <p:nvSpPr>
          <p:cNvPr id="32" name="Title 1">
            <a:extLst>
              <a:ext uri="{FF2B5EF4-FFF2-40B4-BE49-F238E27FC236}">
                <a16:creationId xmlns:a16="http://schemas.microsoft.com/office/drawing/2014/main" id="{05C7499E-D0AA-456B-A922-8392D2209AA9}"/>
              </a:ext>
            </a:extLst>
          </p:cNvPr>
          <p:cNvSpPr txBox="1">
            <a:spLocks/>
          </p:cNvSpPr>
          <p:nvPr/>
        </p:nvSpPr>
        <p:spPr bwMode="auto">
          <a:xfrm>
            <a:off x="1753270" y="3343895"/>
            <a:ext cx="966350" cy="4616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400" b="0" i="1" u="none" strike="noStrike" kern="0" cap="none" spc="0" normalizeH="0" baseline="0" noProof="0" dirty="0">
                <a:ln>
                  <a:noFill/>
                </a:ln>
                <a:solidFill>
                  <a:prstClr val="white">
                    <a:lumMod val="65000"/>
                  </a:prstClr>
                </a:solidFill>
                <a:effectLst/>
                <a:uLnTx/>
                <a:uFillTx/>
                <a:latin typeface="Arial"/>
                <a:ea typeface="+mj-ea"/>
                <a:cs typeface="+mj-cs"/>
              </a:rPr>
              <a:t>kit</a:t>
            </a:r>
            <a:endParaRPr kumimoji="0" lang="en-US" sz="2400" b="0" i="1" u="none" strike="noStrike" kern="0" cap="none" spc="0" normalizeH="0" baseline="0" noProof="0" dirty="0">
              <a:ln>
                <a:noFill/>
              </a:ln>
              <a:solidFill>
                <a:prstClr val="white">
                  <a:lumMod val="65000"/>
                </a:prstClr>
              </a:solidFill>
              <a:effectLst/>
              <a:uLnTx/>
              <a:uFillTx/>
              <a:latin typeface="Arial"/>
              <a:ea typeface="+mj-ea"/>
              <a:cs typeface="+mj-cs"/>
            </a:endParaRPr>
          </a:p>
        </p:txBody>
      </p:sp>
      <p:sp>
        <p:nvSpPr>
          <p:cNvPr id="33" name="Title 1">
            <a:extLst>
              <a:ext uri="{FF2B5EF4-FFF2-40B4-BE49-F238E27FC236}">
                <a16:creationId xmlns:a16="http://schemas.microsoft.com/office/drawing/2014/main" id="{D2EDA37A-3FC6-43F0-A073-1D34D4905DE1}"/>
              </a:ext>
            </a:extLst>
          </p:cNvPr>
          <p:cNvSpPr txBox="1">
            <a:spLocks/>
          </p:cNvSpPr>
          <p:nvPr/>
        </p:nvSpPr>
        <p:spPr bwMode="auto">
          <a:xfrm>
            <a:off x="1704599" y="2744026"/>
            <a:ext cx="966350" cy="1015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0" b="0" i="0" u="none" strike="noStrike" kern="0" cap="none" spc="0" normalizeH="0" baseline="0" noProof="0" dirty="0">
                <a:ln>
                  <a:noFill/>
                </a:ln>
                <a:solidFill>
                  <a:srgbClr val="FF0000"/>
                </a:solidFill>
                <a:effectLst/>
                <a:uLnTx/>
                <a:uFillTx/>
                <a:latin typeface="Arial"/>
                <a:ea typeface="+mj-ea"/>
                <a:cs typeface="+mj-cs"/>
              </a:rPr>
              <a:t>X</a:t>
            </a:r>
            <a:endParaRPr kumimoji="0" lang="en-US" sz="6000" b="0" i="0" u="none" strike="noStrike" kern="0" cap="none" spc="0" normalizeH="0" baseline="0" noProof="0" dirty="0">
              <a:ln>
                <a:noFill/>
              </a:ln>
              <a:solidFill>
                <a:srgbClr val="FF0000"/>
              </a:solidFill>
              <a:effectLst/>
              <a:uLnTx/>
              <a:uFillTx/>
              <a:latin typeface="Arial"/>
              <a:ea typeface="+mj-ea"/>
              <a:cs typeface="+mj-cs"/>
            </a:endParaRPr>
          </a:p>
        </p:txBody>
      </p:sp>
      <p:sp>
        <p:nvSpPr>
          <p:cNvPr id="35" name="Text Placeholder 2">
            <a:extLst>
              <a:ext uri="{FF2B5EF4-FFF2-40B4-BE49-F238E27FC236}">
                <a16:creationId xmlns:a16="http://schemas.microsoft.com/office/drawing/2014/main" id="{710B1502-3422-439E-A515-8547B7D18301}"/>
              </a:ext>
            </a:extLst>
          </p:cNvPr>
          <p:cNvSpPr txBox="1">
            <a:spLocks/>
          </p:cNvSpPr>
          <p:nvPr/>
        </p:nvSpPr>
        <p:spPr>
          <a:xfrm>
            <a:off x="409243" y="5677697"/>
            <a:ext cx="6978718" cy="10590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indent="0" algn="just">
              <a:buClr>
                <a:prstClr val="black"/>
              </a:buClr>
              <a:buNone/>
              <a:defRPr/>
            </a:pPr>
            <a:r>
              <a:rPr kumimoji="0" lang="en-US" sz="1800" b="1" i="1" u="none" strike="noStrike" kern="1200" cap="none" spc="0" normalizeH="0" baseline="0" noProof="0" dirty="0" err="1">
                <a:ln>
                  <a:noFill/>
                </a:ln>
                <a:effectLst/>
                <a:uLnTx/>
                <a:uFillTx/>
                <a:latin typeface="Arial"/>
                <a:ea typeface="+mn-ea"/>
                <a:cs typeface="+mn-cs"/>
              </a:rPr>
              <a:t>Où</a:t>
            </a:r>
            <a:r>
              <a:rPr kumimoji="0" lang="en-US" sz="1800" b="1" i="1" u="none" strike="noStrike" kern="1200" cap="none" spc="0" normalizeH="0" baseline="0" noProof="0" dirty="0">
                <a:ln>
                  <a:noFill/>
                </a:ln>
                <a:effectLst/>
                <a:uLnTx/>
                <a:uFillTx/>
                <a:latin typeface="Arial"/>
                <a:ea typeface="+mn-ea"/>
                <a:cs typeface="+mn-cs"/>
              </a:rPr>
              <a:t> ? Par qui ?</a:t>
            </a:r>
            <a:r>
              <a:rPr kumimoji="0" lang="en-GB" sz="1800" b="1" i="1" u="none" strike="noStrike" kern="1200" cap="none" spc="0" normalizeH="0" baseline="0" noProof="0" dirty="0">
                <a:ln>
                  <a:noFill/>
                </a:ln>
                <a:effectLst/>
                <a:uLnTx/>
                <a:uFillTx/>
                <a:latin typeface="Arial"/>
                <a:ea typeface="+mn-ea"/>
                <a:cs typeface="+mn-cs"/>
              </a:rPr>
              <a:t> Sur quelle </a:t>
            </a:r>
            <a:r>
              <a:rPr kumimoji="0" lang="en-GB" sz="1800" b="1" i="1" u="none" strike="noStrike" kern="1200" cap="none" spc="0" normalizeH="0" baseline="0" noProof="0" dirty="0" err="1">
                <a:ln>
                  <a:noFill/>
                </a:ln>
                <a:effectLst/>
                <a:uLnTx/>
                <a:uFillTx/>
                <a:latin typeface="Arial"/>
                <a:ea typeface="+mn-ea"/>
                <a:cs typeface="+mn-cs"/>
              </a:rPr>
              <a:t>période</a:t>
            </a:r>
            <a:r>
              <a:rPr kumimoji="0" lang="en-GB" sz="1800" b="1" i="1" u="none" strike="noStrike" kern="1200" cap="none" spc="0" normalizeH="0" baseline="0" noProof="0" dirty="0">
                <a:ln>
                  <a:noFill/>
                </a:ln>
                <a:effectLst/>
                <a:uLnTx/>
                <a:uFillTx/>
                <a:latin typeface="Arial"/>
                <a:ea typeface="+mn-ea"/>
                <a:cs typeface="+mn-cs"/>
              </a:rPr>
              <a:t> (de </a:t>
            </a:r>
            <a:r>
              <a:rPr kumimoji="0" lang="en-GB" sz="1800" b="1" i="1" u="none" strike="noStrike" kern="1200" cap="none" spc="0" normalizeH="0" baseline="0" noProof="0" dirty="0" err="1">
                <a:ln>
                  <a:noFill/>
                </a:ln>
                <a:effectLst/>
                <a:uLnTx/>
                <a:uFillTx/>
                <a:latin typeface="Arial"/>
                <a:ea typeface="+mn-ea"/>
                <a:cs typeface="+mn-cs"/>
              </a:rPr>
              <a:t>quand</a:t>
            </a:r>
            <a:r>
              <a:rPr kumimoji="0" lang="en-GB" sz="1800" b="1" i="1" u="none" strike="noStrike" kern="1200" cap="none" spc="0" normalizeH="0" baseline="0" noProof="0" dirty="0">
                <a:ln>
                  <a:noFill/>
                </a:ln>
                <a:effectLst/>
                <a:uLnTx/>
                <a:uFillTx/>
                <a:latin typeface="Arial"/>
                <a:ea typeface="+mn-ea"/>
                <a:cs typeface="+mn-cs"/>
              </a:rPr>
              <a:t> à </a:t>
            </a:r>
            <a:r>
              <a:rPr kumimoji="0" lang="en-GB" sz="1800" b="1" i="1" u="none" strike="noStrike" kern="1200" cap="none" spc="0" normalizeH="0" baseline="0" noProof="0" dirty="0" err="1">
                <a:ln>
                  <a:noFill/>
                </a:ln>
                <a:effectLst/>
                <a:uLnTx/>
                <a:uFillTx/>
                <a:latin typeface="Arial"/>
                <a:ea typeface="+mn-ea"/>
                <a:cs typeface="+mn-cs"/>
              </a:rPr>
              <a:t>quand</a:t>
            </a:r>
            <a:r>
              <a:rPr kumimoji="0" lang="en-GB" sz="1800" b="1" i="1" u="none" strike="noStrike" kern="1200" cap="none" spc="0" normalizeH="0" baseline="0" noProof="0" dirty="0">
                <a:ln>
                  <a:noFill/>
                </a:ln>
                <a:effectLst/>
                <a:uLnTx/>
                <a:uFillTx/>
                <a:latin typeface="Arial"/>
                <a:ea typeface="+mn-ea"/>
                <a:cs typeface="+mn-cs"/>
              </a:rPr>
              <a:t>) ? Date ? Qui </a:t>
            </a:r>
            <a:r>
              <a:rPr kumimoji="0" lang="en-GB" sz="1800" b="1" i="1" u="none" strike="noStrike" kern="1200" cap="none" spc="0" normalizeH="0" baseline="0" noProof="0" dirty="0" err="1">
                <a:ln>
                  <a:noFill/>
                </a:ln>
                <a:effectLst/>
                <a:uLnTx/>
                <a:uFillTx/>
                <a:latin typeface="Arial"/>
                <a:ea typeface="+mn-ea"/>
                <a:cs typeface="+mn-cs"/>
              </a:rPr>
              <a:t>rapporte</a:t>
            </a:r>
            <a:r>
              <a:rPr kumimoji="0" lang="en-GB" sz="1800" b="1" i="1" u="none" strike="noStrike" kern="1200" cap="none" spc="0" normalizeH="0" baseline="0" noProof="0" dirty="0">
                <a:ln>
                  <a:noFill/>
                </a:ln>
                <a:effectLst/>
                <a:uLnTx/>
                <a:uFillTx/>
                <a:latin typeface="Arial"/>
                <a:ea typeface="+mn-ea"/>
                <a:cs typeface="+mn-cs"/>
              </a:rPr>
              <a:t> </a:t>
            </a:r>
            <a:r>
              <a:rPr kumimoji="0" lang="en-GB" sz="1800" b="1" i="1" u="none" strike="noStrike" kern="1200" cap="none" spc="0" normalizeH="0" baseline="0" noProof="0" dirty="0" err="1">
                <a:ln>
                  <a:noFill/>
                </a:ln>
                <a:effectLst/>
                <a:uLnTx/>
                <a:uFillTx/>
                <a:latin typeface="Arial"/>
                <a:ea typeface="+mn-ea"/>
                <a:cs typeface="+mn-cs"/>
              </a:rPr>
              <a:t>l’information</a:t>
            </a:r>
            <a:r>
              <a:rPr kumimoji="0" lang="en-US" sz="1800" b="1" i="1" u="none" strike="noStrike" kern="1200" cap="none" spc="0" normalizeH="0" baseline="0" noProof="0" dirty="0">
                <a:ln>
                  <a:noFill/>
                </a:ln>
                <a:effectLst/>
                <a:uLnTx/>
                <a:uFillTx/>
                <a:latin typeface="Arial"/>
                <a:ea typeface="+mn-ea"/>
                <a:cs typeface="+mn-cs"/>
              </a:rPr>
              <a:t> ? Qui</a:t>
            </a:r>
            <a:r>
              <a:rPr kumimoji="0" lang="en-GB" sz="1800" b="1" i="1" u="none" strike="noStrike" kern="1200" cap="none" spc="0" normalizeH="0" baseline="0" noProof="0" dirty="0">
                <a:ln>
                  <a:noFill/>
                </a:ln>
                <a:effectLst/>
                <a:uLnTx/>
                <a:uFillTx/>
                <a:latin typeface="Arial"/>
                <a:ea typeface="+mn-ea"/>
                <a:cs typeface="+mn-cs"/>
              </a:rPr>
              <a:t> </a:t>
            </a:r>
            <a:r>
              <a:rPr kumimoji="0" lang="en-GB" sz="1800" b="1" i="1" u="none" strike="noStrike" kern="1200" cap="none" spc="0" normalizeH="0" baseline="0" noProof="0" dirty="0" err="1">
                <a:ln>
                  <a:noFill/>
                </a:ln>
                <a:effectLst/>
                <a:uLnTx/>
                <a:uFillTx/>
                <a:latin typeface="Arial"/>
                <a:ea typeface="+mn-ea"/>
                <a:cs typeface="+mn-cs"/>
              </a:rPr>
              <a:t>valide</a:t>
            </a:r>
            <a:r>
              <a:rPr kumimoji="0" lang="en-GB" sz="1800" b="1" i="1" u="none" strike="noStrike" kern="1200" cap="none" spc="0" normalizeH="0" baseline="0" noProof="0" dirty="0">
                <a:ln>
                  <a:noFill/>
                </a:ln>
                <a:effectLst/>
                <a:uLnTx/>
                <a:uFillTx/>
                <a:latin typeface="Arial"/>
                <a:ea typeface="+mn-ea"/>
                <a:cs typeface="+mn-cs"/>
              </a:rPr>
              <a:t> ? </a:t>
            </a:r>
            <a:r>
              <a:rPr lang="en-GB" b="1" i="1" dirty="0">
                <a:latin typeface="Arial"/>
              </a:rPr>
              <a:t>Date</a:t>
            </a:r>
            <a:r>
              <a:rPr kumimoji="0" lang="en-GB" sz="1800" b="1" i="1" u="none" strike="noStrike" kern="1200" cap="none" spc="0" normalizeH="0" baseline="0" noProof="0" dirty="0">
                <a:ln>
                  <a:noFill/>
                </a:ln>
                <a:effectLst/>
                <a:uLnTx/>
                <a:uFillTx/>
                <a:latin typeface="Arial"/>
                <a:ea typeface="+mn-ea"/>
                <a:cs typeface="+mn-cs"/>
              </a:rPr>
              <a:t> de validation ? Si </a:t>
            </a:r>
            <a:r>
              <a:rPr kumimoji="0" lang="en-GB" sz="1800" b="1" i="1" u="none" strike="noStrike" kern="1200" cap="none" spc="0" normalizeH="0" baseline="0" noProof="0" dirty="0" err="1">
                <a:ln>
                  <a:noFill/>
                </a:ln>
                <a:effectLst/>
                <a:uLnTx/>
                <a:uFillTx/>
                <a:latin typeface="Arial"/>
                <a:ea typeface="+mn-ea"/>
                <a:cs typeface="+mn-cs"/>
              </a:rPr>
              <a:t>pourcentage</a:t>
            </a:r>
            <a:r>
              <a:rPr lang="en-GB" b="1" i="1" dirty="0">
                <a:latin typeface="Arial"/>
              </a:rPr>
              <a:t> </a:t>
            </a:r>
            <a:r>
              <a:rPr kumimoji="0" lang="en-GB" sz="1800" b="1" i="1" u="none" strike="noStrike" kern="1200" cap="none" spc="0" normalizeH="0" baseline="0" noProof="0" dirty="0">
                <a:ln>
                  <a:noFill/>
                </a:ln>
                <a:effectLst/>
                <a:uLnTx/>
                <a:uFillTx/>
                <a:latin typeface="Arial"/>
                <a:ea typeface="+mn-ea"/>
                <a:cs typeface="+mn-cs"/>
              </a:rPr>
              <a:t>: </a:t>
            </a:r>
            <a:r>
              <a:rPr kumimoji="0" lang="en-GB" sz="1800" b="1" i="1" u="none" strike="noStrike" kern="1200" cap="none" spc="0" normalizeH="0" baseline="0" noProof="0" dirty="0" err="1">
                <a:ln>
                  <a:noFill/>
                </a:ln>
                <a:effectLst/>
                <a:uLnTx/>
                <a:uFillTx/>
                <a:latin typeface="Arial"/>
                <a:ea typeface="+mn-ea"/>
                <a:cs typeface="+mn-cs"/>
              </a:rPr>
              <a:t>numérateur</a:t>
            </a:r>
            <a:r>
              <a:rPr kumimoji="0" lang="en-GB" sz="1800" b="1" i="1" u="none" strike="noStrike" kern="1200" cap="none" spc="0" normalizeH="0" baseline="0" noProof="0" dirty="0">
                <a:ln>
                  <a:noFill/>
                </a:ln>
                <a:effectLst/>
                <a:uLnTx/>
                <a:uFillTx/>
                <a:latin typeface="Arial"/>
                <a:ea typeface="+mn-ea"/>
                <a:cs typeface="+mn-cs"/>
              </a:rPr>
              <a:t> et </a:t>
            </a:r>
            <a:r>
              <a:rPr kumimoji="0" lang="en-GB" sz="1800" b="1" i="1" u="none" strike="noStrike" kern="1200" cap="none" spc="0" normalizeH="0" baseline="0" noProof="0" dirty="0" err="1">
                <a:ln>
                  <a:noFill/>
                </a:ln>
                <a:effectLst/>
                <a:uLnTx/>
                <a:uFillTx/>
                <a:latin typeface="Arial"/>
                <a:ea typeface="+mn-ea"/>
                <a:cs typeface="+mn-cs"/>
              </a:rPr>
              <a:t>dénominateur</a:t>
            </a:r>
            <a:endParaRPr kumimoji="0" lang="en-US" sz="1800" b="1" i="1" u="none" strike="noStrike" kern="1200" cap="none" spc="0" normalizeH="0" baseline="0" noProof="0" dirty="0">
              <a:ln>
                <a:noFill/>
              </a:ln>
              <a:effectLst/>
              <a:uLnTx/>
              <a:uFillTx/>
              <a:latin typeface="Arial"/>
              <a:ea typeface="+mn-ea"/>
              <a:cs typeface="+mn-cs"/>
            </a:endParaRPr>
          </a:p>
        </p:txBody>
      </p:sp>
      <p:sp>
        <p:nvSpPr>
          <p:cNvPr id="36" name="Title 1">
            <a:extLst>
              <a:ext uri="{FF2B5EF4-FFF2-40B4-BE49-F238E27FC236}">
                <a16:creationId xmlns:a16="http://schemas.microsoft.com/office/drawing/2014/main" id="{24E532C3-C9DF-46E4-B73A-EE8D143BA153}"/>
              </a:ext>
            </a:extLst>
          </p:cNvPr>
          <p:cNvSpPr txBox="1">
            <a:spLocks/>
          </p:cNvSpPr>
          <p:nvPr/>
        </p:nvSpPr>
        <p:spPr bwMode="auto">
          <a:xfrm>
            <a:off x="409243" y="5248752"/>
            <a:ext cx="2661948" cy="4616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1" i="0" u="none" strike="noStrike" kern="0" cap="none" spc="0" normalizeH="0" baseline="0" noProof="0" dirty="0">
                <a:ln>
                  <a:noFill/>
                </a:ln>
                <a:solidFill>
                  <a:prstClr val="black"/>
                </a:solidFill>
                <a:effectLst/>
                <a:uLnTx/>
                <a:uFillTx/>
                <a:latin typeface="Arial"/>
                <a:ea typeface="+mj-ea"/>
                <a:cs typeface="+mj-cs"/>
              </a:rPr>
              <a:t>METADATA</a:t>
            </a:r>
            <a:endParaRPr kumimoji="0" lang="en-US" sz="2400" b="1" i="0" u="none" strike="noStrike" kern="0" cap="none" spc="0" normalizeH="0" baseline="0" noProof="0" dirty="0">
              <a:ln>
                <a:noFill/>
              </a:ln>
              <a:solidFill>
                <a:prstClr val="black"/>
              </a:solidFill>
              <a:effectLst/>
              <a:uLnTx/>
              <a:uFillTx/>
              <a:latin typeface="Arial"/>
              <a:ea typeface="+mj-ea"/>
              <a:cs typeface="+mj-cs"/>
            </a:endParaRPr>
          </a:p>
        </p:txBody>
      </p:sp>
      <p:sp>
        <p:nvSpPr>
          <p:cNvPr id="37" name="Title 1">
            <a:extLst>
              <a:ext uri="{FF2B5EF4-FFF2-40B4-BE49-F238E27FC236}">
                <a16:creationId xmlns:a16="http://schemas.microsoft.com/office/drawing/2014/main" id="{26FB4AF8-DBED-4298-9705-34487720F007}"/>
              </a:ext>
            </a:extLst>
          </p:cNvPr>
          <p:cNvSpPr txBox="1">
            <a:spLocks/>
          </p:cNvSpPr>
          <p:nvPr/>
        </p:nvSpPr>
        <p:spPr bwMode="auto">
          <a:xfrm>
            <a:off x="3189416" y="4602222"/>
            <a:ext cx="3689199" cy="8309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400" b="1" i="0" u="none" strike="noStrike" kern="0" cap="none" spc="0" normalizeH="0" baseline="0" noProof="0" dirty="0">
                <a:ln>
                  <a:noFill/>
                </a:ln>
                <a:solidFill>
                  <a:srgbClr val="5B9BD5">
                    <a:lumMod val="75000"/>
                  </a:srgbClr>
                </a:solidFill>
                <a:effectLst/>
                <a:uLnTx/>
                <a:uFillTx/>
                <a:latin typeface="Arial"/>
                <a:ea typeface="+mj-ea"/>
                <a:cs typeface="+mj-cs"/>
              </a:rPr>
              <a:t>PLAGE DES DONNÉES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BE" sz="2400" b="1" i="1" u="none" strike="noStrike" kern="1200" cap="none" spc="0" normalizeH="0" baseline="0" noProof="0" dirty="0">
                <a:ln>
                  <a:noFill/>
                </a:ln>
                <a:solidFill>
                  <a:srgbClr val="5B9BD5">
                    <a:lumMod val="75000"/>
                  </a:srgbClr>
                </a:solidFill>
                <a:effectLst/>
                <a:uLnTx/>
                <a:uFillTx/>
                <a:latin typeface="Arial"/>
                <a:ea typeface="+mj-ea"/>
                <a:cs typeface="+mj-cs"/>
              </a:rPr>
              <a:t>Valeurs Acceptables</a:t>
            </a:r>
            <a:endParaRPr kumimoji="0" lang="en-US" sz="2400" b="1" i="1" u="none" strike="noStrike" kern="1200" cap="none" spc="0" normalizeH="0" baseline="0" noProof="0" dirty="0">
              <a:ln>
                <a:noFill/>
              </a:ln>
              <a:solidFill>
                <a:srgbClr val="5B9BD5">
                  <a:lumMod val="75000"/>
                </a:srgbClr>
              </a:solidFill>
              <a:effectLst/>
              <a:uLnTx/>
              <a:uFillTx/>
              <a:latin typeface="Arial"/>
              <a:ea typeface="+mj-ea"/>
              <a:cs typeface="+mj-cs"/>
            </a:endParaRPr>
          </a:p>
        </p:txBody>
      </p:sp>
      <p:sp>
        <p:nvSpPr>
          <p:cNvPr id="39" name="Title 1">
            <a:extLst>
              <a:ext uri="{FF2B5EF4-FFF2-40B4-BE49-F238E27FC236}">
                <a16:creationId xmlns:a16="http://schemas.microsoft.com/office/drawing/2014/main" id="{1A040FFE-6384-4255-B68C-53E13F0F75DC}"/>
              </a:ext>
            </a:extLst>
          </p:cNvPr>
          <p:cNvSpPr txBox="1">
            <a:spLocks/>
          </p:cNvSpPr>
          <p:nvPr/>
        </p:nvSpPr>
        <p:spPr bwMode="auto">
          <a:xfrm>
            <a:off x="4607482" y="1234892"/>
            <a:ext cx="3054877" cy="4616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1" i="0" u="none" strike="noStrike" kern="0" cap="none" spc="0" normalizeH="0" baseline="0" noProof="0" dirty="0">
                <a:ln>
                  <a:noFill/>
                </a:ln>
                <a:solidFill>
                  <a:srgbClr val="FFC000">
                    <a:lumMod val="75000"/>
                  </a:srgbClr>
                </a:solidFill>
                <a:effectLst/>
                <a:uLnTx/>
                <a:uFillTx/>
                <a:latin typeface="Arial"/>
                <a:ea typeface="+mj-ea"/>
                <a:cs typeface="+mj-cs"/>
              </a:rPr>
              <a:t>Cible intermédiaire </a:t>
            </a:r>
            <a:endParaRPr kumimoji="0" lang="en-US" sz="2400" b="1" i="0" u="none" strike="noStrike" kern="0" cap="none" spc="0" normalizeH="0" baseline="0" noProof="0" dirty="0">
              <a:ln>
                <a:noFill/>
              </a:ln>
              <a:solidFill>
                <a:srgbClr val="FFC000">
                  <a:lumMod val="75000"/>
                </a:srgbClr>
              </a:solidFill>
              <a:effectLst/>
              <a:uLnTx/>
              <a:uFillTx/>
              <a:latin typeface="Arial"/>
              <a:ea typeface="+mj-ea"/>
              <a:cs typeface="+mj-cs"/>
            </a:endParaRPr>
          </a:p>
        </p:txBody>
      </p:sp>
      <p:sp>
        <p:nvSpPr>
          <p:cNvPr id="40" name="Text Placeholder 2">
            <a:extLst>
              <a:ext uri="{FF2B5EF4-FFF2-40B4-BE49-F238E27FC236}">
                <a16:creationId xmlns:a16="http://schemas.microsoft.com/office/drawing/2014/main" id="{7DA7000E-DE8D-4A7A-A7D2-8F9639A447EA}"/>
              </a:ext>
            </a:extLst>
          </p:cNvPr>
          <p:cNvSpPr txBox="1">
            <a:spLocks/>
          </p:cNvSpPr>
          <p:nvPr/>
        </p:nvSpPr>
        <p:spPr>
          <a:xfrm>
            <a:off x="5034016" y="1747963"/>
            <a:ext cx="2947932"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lang="fr-FR" kern="0" dirty="0">
                <a:solidFill>
                  <a:srgbClr val="FFC000">
                    <a:lumMod val="75000"/>
                  </a:srgbClr>
                </a:solidFill>
                <a:latin typeface="Arial"/>
              </a:rPr>
              <a:t>Mi-année    </a:t>
            </a:r>
            <a:r>
              <a:rPr kumimoji="0" lang="fr-FR" sz="1800" b="0" i="0" u="none" strike="noStrike" kern="0" cap="none" spc="0" normalizeH="0" baseline="0" noProof="0" dirty="0">
                <a:ln>
                  <a:noFill/>
                </a:ln>
                <a:solidFill>
                  <a:srgbClr val="FFC000">
                    <a:lumMod val="75000"/>
                  </a:srgbClr>
                </a:solidFill>
                <a:effectLst/>
                <a:uLnTx/>
                <a:uFillTx/>
                <a:latin typeface="Arial"/>
                <a:ea typeface="+mn-ea"/>
                <a:cs typeface="+mn-cs"/>
              </a:rPr>
              <a:t>    2.500</a:t>
            </a:r>
          </a:p>
        </p:txBody>
      </p:sp>
      <p:sp>
        <p:nvSpPr>
          <p:cNvPr id="41" name="Title 1">
            <a:extLst>
              <a:ext uri="{FF2B5EF4-FFF2-40B4-BE49-F238E27FC236}">
                <a16:creationId xmlns:a16="http://schemas.microsoft.com/office/drawing/2014/main" id="{1689A4B1-0034-439C-ACB2-05630BA785E2}"/>
              </a:ext>
            </a:extLst>
          </p:cNvPr>
          <p:cNvSpPr txBox="1">
            <a:spLocks/>
          </p:cNvSpPr>
          <p:nvPr/>
        </p:nvSpPr>
        <p:spPr bwMode="auto">
          <a:xfrm>
            <a:off x="4606175" y="886503"/>
            <a:ext cx="3375773" cy="4616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lvl="0">
              <a:defRPr/>
            </a:pPr>
            <a:r>
              <a:rPr lang="fr-FR" sz="2400" kern="0" dirty="0">
                <a:solidFill>
                  <a:srgbClr val="FFC000">
                    <a:lumMod val="75000"/>
                  </a:srgbClr>
                </a:solidFill>
              </a:rPr>
              <a:t>Milestone (jalon)</a:t>
            </a:r>
            <a:endParaRPr kumimoji="0" lang="en-US" sz="2400" b="1" i="0" u="none" strike="noStrike" kern="0" cap="none" spc="0" normalizeH="0" baseline="0" noProof="0" dirty="0">
              <a:ln>
                <a:noFill/>
              </a:ln>
              <a:solidFill>
                <a:srgbClr val="FFC000">
                  <a:lumMod val="75000"/>
                </a:srgbClr>
              </a:solidFill>
              <a:effectLst/>
              <a:uLnTx/>
              <a:uFillTx/>
              <a:latin typeface="Arial"/>
              <a:ea typeface="+mj-ea"/>
              <a:cs typeface="+mj-cs"/>
            </a:endParaRPr>
          </a:p>
        </p:txBody>
      </p:sp>
      <p:sp>
        <p:nvSpPr>
          <p:cNvPr id="42" name="Arrow: Right 41">
            <a:extLst>
              <a:ext uri="{FF2B5EF4-FFF2-40B4-BE49-F238E27FC236}">
                <a16:creationId xmlns:a16="http://schemas.microsoft.com/office/drawing/2014/main" id="{AAE229CE-9C17-4299-BF9B-6F8EAD0BDF46}"/>
              </a:ext>
            </a:extLst>
          </p:cNvPr>
          <p:cNvSpPr/>
          <p:nvPr/>
        </p:nvSpPr>
        <p:spPr bwMode="auto">
          <a:xfrm rot="16200000">
            <a:off x="5183969" y="2350486"/>
            <a:ext cx="491737" cy="285305"/>
          </a:xfrm>
          <a:prstGeom prst="rightArrow">
            <a:avLst/>
          </a:prstGeom>
          <a:solidFill>
            <a:schemeClr val="accent4">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highlight>
                <a:srgbClr val="E46C0A"/>
              </a:highlight>
              <a:uLnTx/>
              <a:uFillTx/>
              <a:latin typeface="Arial" charset="0"/>
              <a:ea typeface="+mn-ea"/>
              <a:cs typeface="+mn-cs"/>
            </a:endParaRPr>
          </a:p>
        </p:txBody>
      </p:sp>
      <p:sp>
        <p:nvSpPr>
          <p:cNvPr id="34" name="Rectangle 33">
            <a:extLst>
              <a:ext uri="{FF2B5EF4-FFF2-40B4-BE49-F238E27FC236}">
                <a16:creationId xmlns:a16="http://schemas.microsoft.com/office/drawing/2014/main" id="{A68EA2C8-5CFE-4F89-9830-DDFC1042661F}"/>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Tree>
    <p:custDataLst>
      <p:tags r:id="rId1"/>
    </p:custDataLst>
    <p:extLst>
      <p:ext uri="{BB962C8B-B14F-4D97-AF65-F5344CB8AC3E}">
        <p14:creationId xmlns:p14="http://schemas.microsoft.com/office/powerpoint/2010/main" val="2127515227"/>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9" grpId="0"/>
      <p:bldP spid="30" grpId="0"/>
      <p:bldP spid="31" grpId="0"/>
      <p:bldP spid="32" grpId="0"/>
      <p:bldP spid="33" grpId="0"/>
      <p:bldP spid="35" grpId="0"/>
      <p:bldP spid="36" grpId="0"/>
      <p:bldP spid="37" grpId="0"/>
      <p:bldP spid="39" grpId="0"/>
      <p:bldP spid="40" grpId="0"/>
      <p:bldP spid="41" grpId="0"/>
      <p:bldP spid="42" grpId="0" animBg="1"/>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B5EBA-265D-41F1-9E1B-330923C0A387}"/>
              </a:ext>
            </a:extLst>
          </p:cNvPr>
          <p:cNvSpPr>
            <a:spLocks noGrp="1"/>
          </p:cNvSpPr>
          <p:nvPr>
            <p:ph type="title"/>
          </p:nvPr>
        </p:nvSpPr>
        <p:spPr>
          <a:xfrm>
            <a:off x="417513" y="580298"/>
            <a:ext cx="8231187" cy="519112"/>
          </a:xfrm>
        </p:spPr>
        <p:txBody>
          <a:bodyPr/>
          <a:lstStyle/>
          <a:p>
            <a:r>
              <a:rPr lang="fr-FR" dirty="0"/>
              <a:t>Référence temporelle d‘un indicateur : </a:t>
            </a:r>
            <a:br>
              <a:rPr lang="fr-FR" dirty="0"/>
            </a:br>
            <a:br>
              <a:rPr lang="fr-FR" dirty="0"/>
            </a:br>
            <a:endParaRPr lang="en-US" dirty="0"/>
          </a:p>
        </p:txBody>
      </p:sp>
      <p:sp>
        <p:nvSpPr>
          <p:cNvPr id="10" name="Rectangle 9">
            <a:extLst>
              <a:ext uri="{FF2B5EF4-FFF2-40B4-BE49-F238E27FC236}">
                <a16:creationId xmlns:a16="http://schemas.microsoft.com/office/drawing/2014/main" id="{6E82DCEA-3D3E-49A8-93A5-12A33BC768F4}"/>
              </a:ext>
            </a:extLst>
          </p:cNvPr>
          <p:cNvSpPr/>
          <p:nvPr/>
        </p:nvSpPr>
        <p:spPr>
          <a:xfrm>
            <a:off x="417513" y="1560122"/>
            <a:ext cx="7256983" cy="40011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2000" b="0" i="1" u="none" strike="noStrike" kern="1200" cap="none" spc="0" normalizeH="0" baseline="0" noProof="0" dirty="0">
                <a:ln>
                  <a:noFill/>
                </a:ln>
                <a:solidFill>
                  <a:srgbClr val="404040"/>
                </a:solidFill>
                <a:effectLst/>
                <a:uLnTx/>
                <a:uFillTx/>
                <a:latin typeface="Arial" panose="020B0604020202020204" pitchFamily="34" charset="0"/>
                <a:ea typeface="PMingLiU" panose="02020500000000000000" pitchFamily="18" charset="-120"/>
                <a:cs typeface="Arial" panose="020B0604020202020204" pitchFamily="34" charset="0"/>
              </a:rPr>
              <a:t>La mesure de l'indicateur correspond à un moment donné.</a:t>
            </a:r>
            <a:endParaRPr kumimoji="0" lang="en-US" sz="2000" b="0" i="0" u="none" strike="noStrike" kern="1200" cap="none" spc="0" normalizeH="0" baseline="0" noProof="0" dirty="0">
              <a:ln>
                <a:noFill/>
              </a:ln>
              <a:solidFill>
                <a:srgbClr val="404040"/>
              </a:solidFill>
              <a:effectLst/>
              <a:uLnTx/>
              <a:uFillTx/>
              <a:latin typeface="Arial" panose="020B0604020202020204" pitchFamily="34" charset="0"/>
              <a:ea typeface="PMingLiU" panose="02020500000000000000" pitchFamily="18" charset="-120"/>
              <a:cs typeface="Arial" panose="020B0604020202020204" pitchFamily="34" charset="0"/>
            </a:endParaRPr>
          </a:p>
        </p:txBody>
      </p:sp>
      <p:graphicFrame>
        <p:nvGraphicFramePr>
          <p:cNvPr id="11" name="Table 10">
            <a:extLst>
              <a:ext uri="{FF2B5EF4-FFF2-40B4-BE49-F238E27FC236}">
                <a16:creationId xmlns:a16="http://schemas.microsoft.com/office/drawing/2014/main" id="{89F1FFC4-F157-489A-B848-C38D1E8D2A19}"/>
              </a:ext>
            </a:extLst>
          </p:cNvPr>
          <p:cNvGraphicFramePr>
            <a:graphicFrameLocks noGrp="1"/>
          </p:cNvGraphicFramePr>
          <p:nvPr>
            <p:extLst>
              <p:ext uri="{D42A27DB-BD31-4B8C-83A1-F6EECF244321}">
                <p14:modId xmlns:p14="http://schemas.microsoft.com/office/powerpoint/2010/main" val="19482288"/>
              </p:ext>
            </p:extLst>
          </p:nvPr>
        </p:nvGraphicFramePr>
        <p:xfrm>
          <a:off x="503238" y="1941976"/>
          <a:ext cx="6675095" cy="855662"/>
        </p:xfrm>
        <a:graphic>
          <a:graphicData uri="http://schemas.openxmlformats.org/drawingml/2006/table">
            <a:tbl>
              <a:tblPr firstRow="1" firstCol="1" bandRow="1">
                <a:tableStyleId>{5C22544A-7EE6-4342-B048-85BDC9FD1C3A}</a:tableStyleId>
              </a:tblPr>
              <a:tblGrid>
                <a:gridCol w="5079052">
                  <a:extLst>
                    <a:ext uri="{9D8B030D-6E8A-4147-A177-3AD203B41FA5}">
                      <a16:colId xmlns:a16="http://schemas.microsoft.com/office/drawing/2014/main" val="630669872"/>
                    </a:ext>
                  </a:extLst>
                </a:gridCol>
                <a:gridCol w="1596043">
                  <a:extLst>
                    <a:ext uri="{9D8B030D-6E8A-4147-A177-3AD203B41FA5}">
                      <a16:colId xmlns:a16="http://schemas.microsoft.com/office/drawing/2014/main" val="2295391353"/>
                    </a:ext>
                  </a:extLst>
                </a:gridCol>
              </a:tblGrid>
              <a:tr h="450348">
                <a:tc>
                  <a:txBody>
                    <a:bodyPr/>
                    <a:lstStyle/>
                    <a:p>
                      <a:pPr algn="ctr">
                        <a:spcAft>
                          <a:spcPts val="0"/>
                        </a:spcAft>
                      </a:pPr>
                      <a:r>
                        <a:rPr lang="en-GB" sz="1800" b="1" kern="1200" dirty="0" err="1">
                          <a:solidFill>
                            <a:schemeClr val="lt1"/>
                          </a:solidFill>
                          <a:effectLst/>
                          <a:latin typeface="+mn-lt"/>
                          <a:ea typeface="+mn-ea"/>
                          <a:cs typeface="+mn-cs"/>
                        </a:rPr>
                        <a:t>Indicateur</a:t>
                      </a:r>
                      <a:endParaRPr lang="en-US" sz="1800" b="1" kern="1200" dirty="0">
                        <a:solidFill>
                          <a:schemeClr val="lt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n-GB" sz="1800" b="1" kern="1200" dirty="0" err="1">
                          <a:solidFill>
                            <a:schemeClr val="lt1"/>
                          </a:solidFill>
                          <a:effectLst/>
                          <a:latin typeface="+mn-lt"/>
                          <a:ea typeface="+mn-ea"/>
                          <a:cs typeface="+mn-cs"/>
                        </a:rPr>
                        <a:t>Valeur</a:t>
                      </a:r>
                      <a:endParaRPr lang="en-US" sz="1800" b="1" kern="1200" dirty="0">
                        <a:solidFill>
                          <a:schemeClr val="lt1"/>
                        </a:solidFill>
                        <a:effectLst/>
                        <a:latin typeface="+mn-lt"/>
                        <a:ea typeface="+mn-ea"/>
                        <a:cs typeface="+mn-cs"/>
                      </a:endParaRPr>
                    </a:p>
                  </a:txBody>
                  <a:tcPr marL="68580" marR="68580" marT="0" marB="0" anchor="ctr"/>
                </a:tc>
                <a:extLst>
                  <a:ext uri="{0D108BD9-81ED-4DB2-BD59-A6C34878D82A}">
                    <a16:rowId xmlns:a16="http://schemas.microsoft.com/office/drawing/2014/main" val="2824359060"/>
                  </a:ext>
                </a:extLst>
              </a:tr>
              <a:tr h="405314">
                <a:tc>
                  <a:txBody>
                    <a:bodyPr/>
                    <a:lstStyle/>
                    <a:p>
                      <a:pPr algn="just">
                        <a:spcAft>
                          <a:spcPts val="0"/>
                        </a:spcAft>
                      </a:pPr>
                      <a:r>
                        <a:rPr lang="en-GB" sz="1800" b="1" kern="1200" dirty="0">
                          <a:solidFill>
                            <a:schemeClr val="lt1"/>
                          </a:solidFill>
                          <a:effectLst/>
                          <a:latin typeface="+mn-lt"/>
                          <a:ea typeface="+mn-ea"/>
                          <a:cs typeface="+mn-cs"/>
                        </a:rPr>
                        <a:t># de ménages de PDIs dans le camp X</a:t>
                      </a:r>
                      <a:endParaRPr lang="en-US" sz="1800" b="1" kern="1200" dirty="0">
                        <a:solidFill>
                          <a:schemeClr val="lt1"/>
                        </a:solidFill>
                        <a:effectLst/>
                        <a:latin typeface="+mn-lt"/>
                        <a:ea typeface="+mn-ea"/>
                        <a:cs typeface="+mn-cs"/>
                      </a:endParaRPr>
                    </a:p>
                  </a:txBody>
                  <a:tcPr marL="68580" marR="68580" marT="0" marB="0"/>
                </a:tc>
                <a:tc>
                  <a:txBody>
                    <a:bodyPr/>
                    <a:lstStyle/>
                    <a:p>
                      <a:pPr algn="r">
                        <a:spcAft>
                          <a:spcPts val="0"/>
                        </a:spcAft>
                      </a:pPr>
                      <a:r>
                        <a:rPr lang="en-GB" sz="1800" kern="1200" dirty="0">
                          <a:solidFill>
                            <a:schemeClr val="dk1"/>
                          </a:solidFill>
                          <a:effectLst/>
                          <a:latin typeface="+mn-lt"/>
                          <a:ea typeface="+mn-ea"/>
                          <a:cs typeface="+mn-cs"/>
                        </a:rPr>
                        <a:t>10.000 </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102339437"/>
                  </a:ext>
                </a:extLst>
              </a:tr>
            </a:tbl>
          </a:graphicData>
        </a:graphic>
      </p:graphicFrame>
      <p:graphicFrame>
        <p:nvGraphicFramePr>
          <p:cNvPr id="12" name="Table 11">
            <a:extLst>
              <a:ext uri="{FF2B5EF4-FFF2-40B4-BE49-F238E27FC236}">
                <a16:creationId xmlns:a16="http://schemas.microsoft.com/office/drawing/2014/main" id="{AAA539F5-E1FC-4F37-9E5F-09DC5E9FBAC6}"/>
              </a:ext>
            </a:extLst>
          </p:cNvPr>
          <p:cNvGraphicFramePr>
            <a:graphicFrameLocks noGrp="1"/>
          </p:cNvGraphicFramePr>
          <p:nvPr/>
        </p:nvGraphicFramePr>
        <p:xfrm>
          <a:off x="503239" y="2990086"/>
          <a:ext cx="6675094" cy="811652"/>
        </p:xfrm>
        <a:graphic>
          <a:graphicData uri="http://schemas.openxmlformats.org/drawingml/2006/table">
            <a:tbl>
              <a:tblPr firstRow="1" firstCol="1" bandRow="1">
                <a:tableStyleId>{5C22544A-7EE6-4342-B048-85BDC9FD1C3A}</a:tableStyleId>
              </a:tblPr>
              <a:tblGrid>
                <a:gridCol w="5079254">
                  <a:extLst>
                    <a:ext uri="{9D8B030D-6E8A-4147-A177-3AD203B41FA5}">
                      <a16:colId xmlns:a16="http://schemas.microsoft.com/office/drawing/2014/main" val="2668986623"/>
                    </a:ext>
                  </a:extLst>
                </a:gridCol>
                <a:gridCol w="1595840">
                  <a:extLst>
                    <a:ext uri="{9D8B030D-6E8A-4147-A177-3AD203B41FA5}">
                      <a16:colId xmlns:a16="http://schemas.microsoft.com/office/drawing/2014/main" val="1742007799"/>
                    </a:ext>
                  </a:extLst>
                </a:gridCol>
              </a:tblGrid>
              <a:tr h="355521">
                <a:tc>
                  <a:txBody>
                    <a:bodyPr/>
                    <a:lstStyle/>
                    <a:p>
                      <a:pPr algn="ctr">
                        <a:spcAft>
                          <a:spcPts val="0"/>
                        </a:spcAft>
                      </a:pPr>
                      <a:r>
                        <a:rPr lang="en-GB" sz="1800" b="1" kern="1200" dirty="0" err="1">
                          <a:solidFill>
                            <a:schemeClr val="lt1"/>
                          </a:solidFill>
                          <a:effectLst/>
                          <a:latin typeface="+mn-lt"/>
                          <a:ea typeface="+mn-ea"/>
                          <a:cs typeface="+mn-cs"/>
                        </a:rPr>
                        <a:t>Indicateur</a:t>
                      </a:r>
                      <a:endParaRPr lang="en-US" sz="1800" b="1" kern="1200" dirty="0">
                        <a:solidFill>
                          <a:schemeClr val="lt1"/>
                        </a:solidFill>
                        <a:effectLst/>
                        <a:latin typeface="+mn-lt"/>
                        <a:ea typeface="+mn-ea"/>
                        <a:cs typeface="+mn-cs"/>
                      </a:endParaRPr>
                    </a:p>
                  </a:txBody>
                  <a:tcPr marL="68580" marR="68580" marT="0" marB="0" anchor="ctr"/>
                </a:tc>
                <a:tc>
                  <a:txBody>
                    <a:bodyPr/>
                    <a:lstStyle/>
                    <a:p>
                      <a:pPr algn="ctr">
                        <a:spcAft>
                          <a:spcPts val="0"/>
                        </a:spcAft>
                      </a:pPr>
                      <a:r>
                        <a:rPr lang="en-GB" sz="1800" b="1" kern="1200" dirty="0" err="1">
                          <a:solidFill>
                            <a:schemeClr val="lt1"/>
                          </a:solidFill>
                          <a:effectLst/>
                          <a:latin typeface="+mn-lt"/>
                          <a:ea typeface="+mn-ea"/>
                          <a:cs typeface="+mn-cs"/>
                        </a:rPr>
                        <a:t>Valeur</a:t>
                      </a:r>
                      <a:endParaRPr lang="en-US" sz="18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3292422322"/>
                  </a:ext>
                </a:extLst>
              </a:tr>
              <a:tr h="456131">
                <a:tc>
                  <a:txBody>
                    <a:bodyPr/>
                    <a:lstStyle/>
                    <a:p>
                      <a:pPr>
                        <a:spcAft>
                          <a:spcPts val="0"/>
                        </a:spcAft>
                      </a:pPr>
                      <a:r>
                        <a:rPr lang="en-GB" sz="1800" b="1" kern="1200" dirty="0">
                          <a:solidFill>
                            <a:schemeClr val="lt1"/>
                          </a:solidFill>
                          <a:effectLst/>
                          <a:latin typeface="+mn-lt"/>
                          <a:ea typeface="+mn-ea"/>
                          <a:cs typeface="+mn-cs"/>
                        </a:rPr>
                        <a:t>% de ménages </a:t>
                      </a:r>
                      <a:r>
                        <a:rPr lang="en-GB" sz="1800" b="1" kern="1200" dirty="0" err="1">
                          <a:solidFill>
                            <a:schemeClr val="lt1"/>
                          </a:solidFill>
                          <a:effectLst/>
                          <a:latin typeface="+mn-lt"/>
                          <a:ea typeface="+mn-ea"/>
                          <a:cs typeface="+mn-cs"/>
                        </a:rPr>
                        <a:t>ayant</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une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tente</a:t>
                      </a:r>
                      <a:endParaRPr lang="en-US" sz="1800" b="1" kern="1200" dirty="0">
                        <a:solidFill>
                          <a:schemeClr val="lt1"/>
                        </a:solidFill>
                        <a:effectLst/>
                        <a:latin typeface="+mn-lt"/>
                        <a:ea typeface="+mn-ea"/>
                        <a:cs typeface="+mn-cs"/>
                      </a:endParaRPr>
                    </a:p>
                  </a:txBody>
                  <a:tcPr marL="68580" marR="68580" marT="0" marB="0"/>
                </a:tc>
                <a:tc>
                  <a:txBody>
                    <a:bodyPr/>
                    <a:lstStyle/>
                    <a:p>
                      <a:pPr algn="r">
                        <a:spcAft>
                          <a:spcPts val="0"/>
                        </a:spcAft>
                      </a:pPr>
                      <a:r>
                        <a:rPr lang="en-GB" sz="1800" kern="1200" dirty="0">
                          <a:solidFill>
                            <a:schemeClr val="dk1"/>
                          </a:solidFill>
                          <a:effectLst/>
                          <a:latin typeface="+mn-lt"/>
                          <a:ea typeface="+mn-ea"/>
                          <a:cs typeface="+mn-cs"/>
                        </a:rPr>
                        <a:t>10%</a:t>
                      </a:r>
                      <a:endParaRPr lang="en-US" sz="1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extLst>
                  <a:ext uri="{0D108BD9-81ED-4DB2-BD59-A6C34878D82A}">
                    <a16:rowId xmlns:a16="http://schemas.microsoft.com/office/drawing/2014/main" val="1127095929"/>
                  </a:ext>
                </a:extLst>
              </a:tr>
            </a:tbl>
          </a:graphicData>
        </a:graphic>
      </p:graphicFrame>
      <p:sp>
        <p:nvSpPr>
          <p:cNvPr id="22" name="Rectangle 21">
            <a:extLst>
              <a:ext uri="{FF2B5EF4-FFF2-40B4-BE49-F238E27FC236}">
                <a16:creationId xmlns:a16="http://schemas.microsoft.com/office/drawing/2014/main" id="{67A054AC-5808-47C1-8007-91A7FACEB52D}"/>
              </a:ext>
            </a:extLst>
          </p:cNvPr>
          <p:cNvSpPr/>
          <p:nvPr/>
        </p:nvSpPr>
        <p:spPr>
          <a:xfrm>
            <a:off x="417513" y="4296215"/>
            <a:ext cx="7473112" cy="40011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2000" b="0" i="1" u="none" strike="noStrike" kern="1200" cap="none" spc="0" normalizeH="0" baseline="0" noProof="0" dirty="0">
                <a:ln>
                  <a:noFill/>
                </a:ln>
                <a:solidFill>
                  <a:srgbClr val="404040"/>
                </a:solidFill>
                <a:effectLst/>
                <a:uLnTx/>
                <a:uFillTx/>
                <a:latin typeface="Arial" panose="020B0604020202020204" pitchFamily="34" charset="0"/>
                <a:ea typeface="PMingLiU" panose="02020500000000000000" pitchFamily="18" charset="-120"/>
                <a:cs typeface="Arial" panose="020B0604020202020204" pitchFamily="34" charset="0"/>
              </a:rPr>
              <a:t>La mesure de l'indicateur correspond à une période de temps</a:t>
            </a:r>
            <a:r>
              <a:rPr kumimoji="0" lang="en-GB" sz="2000" b="0" i="1" u="none" strike="noStrike" kern="1200" cap="none" spc="0" normalizeH="0" baseline="0" noProof="0" dirty="0">
                <a:ln>
                  <a:noFill/>
                </a:ln>
                <a:solidFill>
                  <a:srgbClr val="404040"/>
                </a:solidFill>
                <a:effectLst/>
                <a:uLnTx/>
                <a:uFillTx/>
                <a:latin typeface="Arial" panose="020B0604020202020204" pitchFamily="34" charset="0"/>
                <a:ea typeface="PMingLiU" panose="02020500000000000000" pitchFamily="18" charset="-120"/>
                <a:cs typeface="Arial" panose="020B0604020202020204" pitchFamily="34" charset="0"/>
              </a:rPr>
              <a:t>.</a:t>
            </a:r>
            <a:endParaRPr kumimoji="0" lang="en-US" sz="2000" b="0" i="0" u="none" strike="noStrike" kern="1200" cap="none" spc="0" normalizeH="0" baseline="0" noProof="0" dirty="0">
              <a:ln>
                <a:noFill/>
              </a:ln>
              <a:solidFill>
                <a:srgbClr val="404040"/>
              </a:solidFill>
              <a:effectLst/>
              <a:uLnTx/>
              <a:uFillTx/>
              <a:latin typeface="Arial" panose="020B0604020202020204" pitchFamily="34" charset="0"/>
              <a:ea typeface="PMingLiU" panose="02020500000000000000" pitchFamily="18" charset="-120"/>
              <a:cs typeface="Arial" panose="020B0604020202020204" pitchFamily="34" charset="0"/>
            </a:endParaRPr>
          </a:p>
        </p:txBody>
      </p:sp>
      <p:graphicFrame>
        <p:nvGraphicFramePr>
          <p:cNvPr id="26" name="Table 25">
            <a:extLst>
              <a:ext uri="{FF2B5EF4-FFF2-40B4-BE49-F238E27FC236}">
                <a16:creationId xmlns:a16="http://schemas.microsoft.com/office/drawing/2014/main" id="{38784F8A-A275-43EE-9C4E-AF6D5846B71D}"/>
              </a:ext>
            </a:extLst>
          </p:cNvPr>
          <p:cNvGraphicFramePr>
            <a:graphicFrameLocks noGrp="1"/>
          </p:cNvGraphicFramePr>
          <p:nvPr>
            <p:extLst>
              <p:ext uri="{D42A27DB-BD31-4B8C-83A1-F6EECF244321}">
                <p14:modId xmlns:p14="http://schemas.microsoft.com/office/powerpoint/2010/main" val="3684193743"/>
              </p:ext>
            </p:extLst>
          </p:nvPr>
        </p:nvGraphicFramePr>
        <p:xfrm>
          <a:off x="503240" y="5876217"/>
          <a:ext cx="6675094" cy="802970"/>
        </p:xfrm>
        <a:graphic>
          <a:graphicData uri="http://schemas.openxmlformats.org/drawingml/2006/table">
            <a:tbl>
              <a:tblPr firstRow="1" firstCol="1" bandRow="1">
                <a:tableStyleId>{5C22544A-7EE6-4342-B048-85BDC9FD1C3A}</a:tableStyleId>
              </a:tblPr>
              <a:tblGrid>
                <a:gridCol w="5062425">
                  <a:extLst>
                    <a:ext uri="{9D8B030D-6E8A-4147-A177-3AD203B41FA5}">
                      <a16:colId xmlns:a16="http://schemas.microsoft.com/office/drawing/2014/main" val="630669872"/>
                    </a:ext>
                  </a:extLst>
                </a:gridCol>
                <a:gridCol w="1612669">
                  <a:extLst>
                    <a:ext uri="{9D8B030D-6E8A-4147-A177-3AD203B41FA5}">
                      <a16:colId xmlns:a16="http://schemas.microsoft.com/office/drawing/2014/main" val="2295391353"/>
                    </a:ext>
                  </a:extLst>
                </a:gridCol>
              </a:tblGrid>
              <a:tr h="397656">
                <a:tc>
                  <a:txBody>
                    <a:bodyPr/>
                    <a:lstStyle/>
                    <a:p>
                      <a:pPr algn="ctr">
                        <a:spcAft>
                          <a:spcPts val="0"/>
                        </a:spcAft>
                      </a:pPr>
                      <a:r>
                        <a:rPr lang="en-GB" sz="1800" b="1" kern="1200" dirty="0" err="1">
                          <a:solidFill>
                            <a:schemeClr val="lt1"/>
                          </a:solidFill>
                          <a:effectLst/>
                          <a:latin typeface="+mn-lt"/>
                          <a:ea typeface="+mn-ea"/>
                          <a:cs typeface="+mn-cs"/>
                        </a:rPr>
                        <a:t>Indicateur</a:t>
                      </a:r>
                      <a:endParaRPr lang="en-US" sz="1800" b="1" kern="1200" dirty="0">
                        <a:solidFill>
                          <a:schemeClr val="lt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n-GB" sz="1800" b="1" kern="1200" dirty="0" err="1">
                          <a:solidFill>
                            <a:schemeClr val="lt1"/>
                          </a:solidFill>
                          <a:effectLst/>
                          <a:latin typeface="+mn-lt"/>
                          <a:ea typeface="+mn-ea"/>
                          <a:cs typeface="+mn-cs"/>
                        </a:rPr>
                        <a:t>Valeur</a:t>
                      </a:r>
                      <a:endParaRPr lang="en-US" sz="1800" b="1" kern="1200" dirty="0">
                        <a:solidFill>
                          <a:schemeClr val="lt1"/>
                        </a:solidFill>
                        <a:effectLst/>
                        <a:latin typeface="+mn-lt"/>
                        <a:ea typeface="+mn-ea"/>
                        <a:cs typeface="+mn-cs"/>
                      </a:endParaRPr>
                    </a:p>
                  </a:txBody>
                  <a:tcPr marL="68580" marR="68580" marT="0" marB="0" anchor="ctr"/>
                </a:tc>
                <a:extLst>
                  <a:ext uri="{0D108BD9-81ED-4DB2-BD59-A6C34878D82A}">
                    <a16:rowId xmlns:a16="http://schemas.microsoft.com/office/drawing/2014/main" val="2824359060"/>
                  </a:ext>
                </a:extLst>
              </a:tr>
              <a:tr h="405314">
                <a:tc>
                  <a:txBody>
                    <a:bodyPr/>
                    <a:lstStyle/>
                    <a:p>
                      <a:pPr algn="just">
                        <a:spcAft>
                          <a:spcPts val="0"/>
                        </a:spcAft>
                      </a:pPr>
                      <a:r>
                        <a:rPr lang="en-GB" sz="1800" b="1" kern="1200" dirty="0">
                          <a:solidFill>
                            <a:schemeClr val="lt1"/>
                          </a:solidFill>
                          <a:effectLst/>
                          <a:latin typeface="+mn-lt"/>
                          <a:ea typeface="+mn-ea"/>
                          <a:cs typeface="+mn-cs"/>
                        </a:rPr>
                        <a:t># </a:t>
                      </a:r>
                      <a:r>
                        <a:rPr lang="en-GB" sz="1800" dirty="0">
                          <a:effectLst/>
                        </a:rPr>
                        <a:t>de </a:t>
                      </a:r>
                      <a:r>
                        <a:rPr lang="en-GB" sz="1800" dirty="0" err="1">
                          <a:effectLst/>
                        </a:rPr>
                        <a:t>tentes</a:t>
                      </a:r>
                      <a:r>
                        <a:rPr lang="en-GB" sz="1800" dirty="0">
                          <a:effectLst/>
                        </a:rPr>
                        <a:t> </a:t>
                      </a:r>
                      <a:r>
                        <a:rPr lang="en-GB" sz="1800" dirty="0" err="1">
                          <a:effectLst/>
                        </a:rPr>
                        <a:t>distribuées</a:t>
                      </a:r>
                      <a:r>
                        <a:rPr lang="en-GB" sz="1800" dirty="0">
                          <a:effectLst/>
                        </a:rPr>
                        <a:t> au </a:t>
                      </a:r>
                      <a:r>
                        <a:rPr lang="en-GB" sz="1800" dirty="0" err="1">
                          <a:effectLst/>
                        </a:rPr>
                        <a:t>cours</a:t>
                      </a:r>
                      <a:r>
                        <a:rPr lang="en-GB" sz="1800" dirty="0">
                          <a:effectLst/>
                        </a:rPr>
                        <a:t> du </a:t>
                      </a:r>
                      <a:r>
                        <a:rPr lang="en-GB" sz="1800" dirty="0" err="1">
                          <a:effectLst/>
                        </a:rPr>
                        <a:t>projet</a:t>
                      </a:r>
                      <a:endParaRPr lang="en-US" sz="1800" b="1" kern="1200" dirty="0">
                        <a:solidFill>
                          <a:schemeClr val="lt1"/>
                        </a:solidFill>
                        <a:effectLst/>
                        <a:latin typeface="+mn-lt"/>
                        <a:ea typeface="+mn-ea"/>
                        <a:cs typeface="+mn-cs"/>
                      </a:endParaRPr>
                    </a:p>
                  </a:txBody>
                  <a:tcPr marL="68580" marR="68580" marT="0" marB="0"/>
                </a:tc>
                <a:tc>
                  <a:txBody>
                    <a:bodyPr/>
                    <a:lstStyle/>
                    <a:p>
                      <a:pPr algn="r">
                        <a:spcAft>
                          <a:spcPts val="0"/>
                        </a:spcAft>
                      </a:pPr>
                      <a:r>
                        <a:rPr lang="en-GB" sz="1800" kern="1200" dirty="0">
                          <a:solidFill>
                            <a:schemeClr val="dk1"/>
                          </a:solidFill>
                          <a:effectLst/>
                          <a:latin typeface="+mn-lt"/>
                          <a:ea typeface="+mn-ea"/>
                          <a:cs typeface="+mn-cs"/>
                        </a:rPr>
                        <a:t>7.000 </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102339437"/>
                  </a:ext>
                </a:extLst>
              </a:tr>
            </a:tbl>
          </a:graphicData>
        </a:graphic>
      </p:graphicFrame>
      <p:graphicFrame>
        <p:nvGraphicFramePr>
          <p:cNvPr id="27" name="Table 26">
            <a:extLst>
              <a:ext uri="{FF2B5EF4-FFF2-40B4-BE49-F238E27FC236}">
                <a16:creationId xmlns:a16="http://schemas.microsoft.com/office/drawing/2014/main" id="{C03ED384-79F7-4B56-8EBE-B243B984ADF4}"/>
              </a:ext>
            </a:extLst>
          </p:cNvPr>
          <p:cNvGraphicFramePr>
            <a:graphicFrameLocks noGrp="1"/>
          </p:cNvGraphicFramePr>
          <p:nvPr>
            <p:extLst>
              <p:ext uri="{D42A27DB-BD31-4B8C-83A1-F6EECF244321}">
                <p14:modId xmlns:p14="http://schemas.microsoft.com/office/powerpoint/2010/main" val="4117748921"/>
              </p:ext>
            </p:extLst>
          </p:nvPr>
        </p:nvGraphicFramePr>
        <p:xfrm>
          <a:off x="503238" y="4686989"/>
          <a:ext cx="6675094" cy="933839"/>
        </p:xfrm>
        <a:graphic>
          <a:graphicData uri="http://schemas.openxmlformats.org/drawingml/2006/table">
            <a:tbl>
              <a:tblPr firstRow="1" firstCol="1" bandRow="1">
                <a:tableStyleId>{5C22544A-7EE6-4342-B048-85BDC9FD1C3A}</a:tableStyleId>
              </a:tblPr>
              <a:tblGrid>
                <a:gridCol w="5079052">
                  <a:extLst>
                    <a:ext uri="{9D8B030D-6E8A-4147-A177-3AD203B41FA5}">
                      <a16:colId xmlns:a16="http://schemas.microsoft.com/office/drawing/2014/main" val="630669872"/>
                    </a:ext>
                  </a:extLst>
                </a:gridCol>
                <a:gridCol w="1596042">
                  <a:extLst>
                    <a:ext uri="{9D8B030D-6E8A-4147-A177-3AD203B41FA5}">
                      <a16:colId xmlns:a16="http://schemas.microsoft.com/office/drawing/2014/main" val="2295391353"/>
                    </a:ext>
                  </a:extLst>
                </a:gridCol>
              </a:tblGrid>
              <a:tr h="385199">
                <a:tc>
                  <a:txBody>
                    <a:bodyPr/>
                    <a:lstStyle/>
                    <a:p>
                      <a:pPr algn="ctr">
                        <a:spcAft>
                          <a:spcPts val="0"/>
                        </a:spcAft>
                      </a:pPr>
                      <a:r>
                        <a:rPr lang="en-GB" sz="1800" b="1" kern="1200" dirty="0" err="1">
                          <a:solidFill>
                            <a:schemeClr val="lt1"/>
                          </a:solidFill>
                          <a:effectLst/>
                          <a:latin typeface="+mn-lt"/>
                          <a:ea typeface="+mn-ea"/>
                          <a:cs typeface="+mn-cs"/>
                        </a:rPr>
                        <a:t>Indicateur</a:t>
                      </a:r>
                      <a:endParaRPr lang="en-US" sz="1800" b="1" kern="1200" dirty="0">
                        <a:solidFill>
                          <a:schemeClr val="lt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n-GB" sz="1800" b="1" kern="1200" dirty="0">
                          <a:solidFill>
                            <a:schemeClr val="lt1"/>
                          </a:solidFill>
                          <a:effectLst/>
                          <a:latin typeface="+mn-lt"/>
                          <a:ea typeface="+mn-ea"/>
                          <a:cs typeface="+mn-cs"/>
                        </a:rPr>
                        <a:t>Valeur</a:t>
                      </a:r>
                      <a:endParaRPr lang="en-US" sz="1800" b="1" kern="1200" dirty="0">
                        <a:solidFill>
                          <a:schemeClr val="lt1"/>
                        </a:solidFill>
                        <a:effectLst/>
                        <a:latin typeface="+mn-lt"/>
                        <a:ea typeface="+mn-ea"/>
                        <a:cs typeface="+mn-cs"/>
                      </a:endParaRPr>
                    </a:p>
                  </a:txBody>
                  <a:tcPr marL="68580" marR="68580" marT="0" marB="0" anchor="ctr"/>
                </a:tc>
                <a:extLst>
                  <a:ext uri="{0D108BD9-81ED-4DB2-BD59-A6C34878D82A}">
                    <a16:rowId xmlns:a16="http://schemas.microsoft.com/office/drawing/2014/main" val="2824359060"/>
                  </a:ext>
                </a:extLst>
              </a:tr>
              <a:tr h="405314">
                <a:tc>
                  <a:txBody>
                    <a:bodyPr/>
                    <a:lstStyle/>
                    <a:p>
                      <a:pPr algn="just">
                        <a:spcAft>
                          <a:spcPts val="0"/>
                        </a:spcAft>
                      </a:pPr>
                      <a:r>
                        <a:rPr lang="en-GB" sz="1800" dirty="0">
                          <a:effectLst/>
                        </a:rPr>
                        <a:t># de </a:t>
                      </a:r>
                      <a:r>
                        <a:rPr lang="en-GB" sz="1800" dirty="0" err="1">
                          <a:effectLst/>
                        </a:rPr>
                        <a:t>nouvelles</a:t>
                      </a:r>
                      <a:r>
                        <a:rPr lang="en-GB" sz="1800" dirty="0">
                          <a:effectLst/>
                        </a:rPr>
                        <a:t> PDIs </a:t>
                      </a:r>
                      <a:r>
                        <a:rPr lang="en-GB" sz="1800" dirty="0" err="1">
                          <a:effectLst/>
                        </a:rPr>
                        <a:t>arrivées</a:t>
                      </a:r>
                      <a:r>
                        <a:rPr lang="en-GB" sz="1800" dirty="0">
                          <a:effectLst/>
                        </a:rPr>
                        <a:t> dans le camp X au </a:t>
                      </a:r>
                      <a:r>
                        <a:rPr lang="en-GB" sz="1800" dirty="0" err="1">
                          <a:effectLst/>
                        </a:rPr>
                        <a:t>cours</a:t>
                      </a:r>
                      <a:r>
                        <a:rPr lang="en-GB" sz="1800" dirty="0">
                          <a:effectLst/>
                        </a:rPr>
                        <a:t> des 6 </a:t>
                      </a:r>
                      <a:r>
                        <a:rPr lang="en-GB" sz="1800" dirty="0" err="1">
                          <a:effectLst/>
                        </a:rPr>
                        <a:t>derniers</a:t>
                      </a:r>
                      <a:r>
                        <a:rPr lang="en-GB" sz="1800" dirty="0">
                          <a:effectLst/>
                        </a:rPr>
                        <a:t> </a:t>
                      </a:r>
                      <a:r>
                        <a:rPr lang="en-GB" sz="1800" dirty="0" err="1">
                          <a:effectLst/>
                        </a:rPr>
                        <a:t>mois</a:t>
                      </a:r>
                      <a:endParaRPr lang="en-US" sz="1800" b="1" kern="1200" dirty="0">
                        <a:solidFill>
                          <a:schemeClr val="lt1"/>
                        </a:solidFill>
                        <a:effectLst/>
                        <a:latin typeface="+mn-lt"/>
                        <a:ea typeface="+mn-ea"/>
                        <a:cs typeface="+mn-cs"/>
                      </a:endParaRPr>
                    </a:p>
                  </a:txBody>
                  <a:tcPr marL="68580" marR="68580" marT="0" marB="0"/>
                </a:tc>
                <a:tc>
                  <a:txBody>
                    <a:bodyPr/>
                    <a:lstStyle/>
                    <a:p>
                      <a:pPr algn="r">
                        <a:spcAft>
                          <a:spcPts val="0"/>
                        </a:spcAft>
                      </a:pPr>
                      <a:r>
                        <a:rPr lang="en-GB" sz="1800" kern="1200" dirty="0">
                          <a:solidFill>
                            <a:schemeClr val="dk1"/>
                          </a:solidFill>
                          <a:effectLst/>
                          <a:latin typeface="+mn-lt"/>
                          <a:ea typeface="+mn-ea"/>
                          <a:cs typeface="+mn-cs"/>
                        </a:rPr>
                        <a:t>45.000 </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102339437"/>
                  </a:ext>
                </a:extLst>
              </a:tr>
            </a:tbl>
          </a:graphicData>
        </a:graphic>
      </p:graphicFrame>
      <p:sp>
        <p:nvSpPr>
          <p:cNvPr id="28" name="Title 1">
            <a:extLst>
              <a:ext uri="{FF2B5EF4-FFF2-40B4-BE49-F238E27FC236}">
                <a16:creationId xmlns:a16="http://schemas.microsoft.com/office/drawing/2014/main" id="{C28A142B-E72E-43C8-B489-B52C1D9970CD}"/>
              </a:ext>
            </a:extLst>
          </p:cNvPr>
          <p:cNvSpPr txBox="1">
            <a:spLocks/>
          </p:cNvSpPr>
          <p:nvPr/>
        </p:nvSpPr>
        <p:spPr>
          <a:xfrm>
            <a:off x="417513" y="1172907"/>
            <a:ext cx="4660924"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prstClr val="black"/>
                </a:solidFill>
                <a:effectLst/>
                <a:uLnTx/>
                <a:uFillTx/>
                <a:latin typeface="Arial"/>
                <a:ea typeface="+mj-ea"/>
                <a:cs typeface="+mj-cs"/>
              </a:rPr>
              <a:t>Instantané - snapshot : </a:t>
            </a: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29" name="Title 1">
            <a:extLst>
              <a:ext uri="{FF2B5EF4-FFF2-40B4-BE49-F238E27FC236}">
                <a16:creationId xmlns:a16="http://schemas.microsoft.com/office/drawing/2014/main" id="{B3E0F305-E462-4F9D-AA34-97F4320E02DD}"/>
              </a:ext>
            </a:extLst>
          </p:cNvPr>
          <p:cNvSpPr txBox="1">
            <a:spLocks/>
          </p:cNvSpPr>
          <p:nvPr/>
        </p:nvSpPr>
        <p:spPr>
          <a:xfrm>
            <a:off x="417512" y="3889448"/>
            <a:ext cx="2236235"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prstClr val="black"/>
                </a:solidFill>
                <a:effectLst/>
                <a:uLnTx/>
                <a:uFillTx/>
                <a:latin typeface="Arial"/>
                <a:ea typeface="+mj-ea"/>
                <a:cs typeface="+mj-cs"/>
              </a:rPr>
              <a:t>Périodique: </a:t>
            </a: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13" name="Rectangle 12">
            <a:extLst>
              <a:ext uri="{FF2B5EF4-FFF2-40B4-BE49-F238E27FC236}">
                <a16:creationId xmlns:a16="http://schemas.microsoft.com/office/drawing/2014/main" id="{2FA9ADED-70CF-425D-A8A1-CE3064892142}"/>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Tree>
    <p:custDataLst>
      <p:tags r:id="rId1"/>
    </p:custDataLst>
    <p:extLst>
      <p:ext uri="{BB962C8B-B14F-4D97-AF65-F5344CB8AC3E}">
        <p14:creationId xmlns:p14="http://schemas.microsoft.com/office/powerpoint/2010/main" val="520586622"/>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2" grpId="0"/>
      <p:bldP spid="28" grpId="0"/>
      <p:bldP spid="29"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B5EBA-265D-41F1-9E1B-330923C0A387}"/>
              </a:ext>
            </a:extLst>
          </p:cNvPr>
          <p:cNvSpPr>
            <a:spLocks noGrp="1"/>
          </p:cNvSpPr>
          <p:nvPr>
            <p:ph type="title"/>
          </p:nvPr>
        </p:nvSpPr>
        <p:spPr>
          <a:xfrm>
            <a:off x="100041" y="139263"/>
            <a:ext cx="8231187" cy="519112"/>
          </a:xfrm>
        </p:spPr>
        <p:txBody>
          <a:bodyPr/>
          <a:lstStyle/>
          <a:p>
            <a:r>
              <a:rPr lang="fr-FR" dirty="0"/>
              <a:t>Trois façons d’exposer les faits : </a:t>
            </a:r>
            <a:br>
              <a:rPr lang="fr-FR" dirty="0"/>
            </a:br>
            <a:br>
              <a:rPr lang="fr-FR" dirty="0"/>
            </a:br>
            <a:endParaRPr lang="en-US" dirty="0"/>
          </a:p>
        </p:txBody>
      </p:sp>
      <p:graphicFrame>
        <p:nvGraphicFramePr>
          <p:cNvPr id="8" name="Table 7">
            <a:extLst>
              <a:ext uri="{FF2B5EF4-FFF2-40B4-BE49-F238E27FC236}">
                <a16:creationId xmlns:a16="http://schemas.microsoft.com/office/drawing/2014/main" id="{DAD84ADF-5E8B-4988-B398-27F0C44C510B}"/>
              </a:ext>
            </a:extLst>
          </p:cNvPr>
          <p:cNvGraphicFramePr>
            <a:graphicFrameLocks noGrp="1"/>
          </p:cNvGraphicFramePr>
          <p:nvPr>
            <p:extLst>
              <p:ext uri="{D42A27DB-BD31-4B8C-83A1-F6EECF244321}">
                <p14:modId xmlns:p14="http://schemas.microsoft.com/office/powerpoint/2010/main" val="1559531558"/>
              </p:ext>
            </p:extLst>
          </p:nvPr>
        </p:nvGraphicFramePr>
        <p:xfrm>
          <a:off x="330131" y="2147872"/>
          <a:ext cx="8640008" cy="997227"/>
        </p:xfrm>
        <a:graphic>
          <a:graphicData uri="http://schemas.openxmlformats.org/drawingml/2006/table">
            <a:tbl>
              <a:tblPr firstRow="1" firstCol="1" bandRow="1">
                <a:tableStyleId>{5C22544A-7EE6-4342-B048-85BDC9FD1C3A}</a:tableStyleId>
              </a:tblPr>
              <a:tblGrid>
                <a:gridCol w="3236832">
                  <a:extLst>
                    <a:ext uri="{9D8B030D-6E8A-4147-A177-3AD203B41FA5}">
                      <a16:colId xmlns:a16="http://schemas.microsoft.com/office/drawing/2014/main" val="120173899"/>
                    </a:ext>
                  </a:extLst>
                </a:gridCol>
                <a:gridCol w="3361131">
                  <a:extLst>
                    <a:ext uri="{9D8B030D-6E8A-4147-A177-3AD203B41FA5}">
                      <a16:colId xmlns:a16="http://schemas.microsoft.com/office/drawing/2014/main" val="154872487"/>
                    </a:ext>
                  </a:extLst>
                </a:gridCol>
                <a:gridCol w="963946">
                  <a:extLst>
                    <a:ext uri="{9D8B030D-6E8A-4147-A177-3AD203B41FA5}">
                      <a16:colId xmlns:a16="http://schemas.microsoft.com/office/drawing/2014/main" val="4093261875"/>
                    </a:ext>
                  </a:extLst>
                </a:gridCol>
                <a:gridCol w="1078099">
                  <a:extLst>
                    <a:ext uri="{9D8B030D-6E8A-4147-A177-3AD203B41FA5}">
                      <a16:colId xmlns:a16="http://schemas.microsoft.com/office/drawing/2014/main" val="1018826280"/>
                    </a:ext>
                  </a:extLst>
                </a:gridCol>
              </a:tblGrid>
              <a:tr h="68054">
                <a:tc>
                  <a:txBody>
                    <a:bodyPr/>
                    <a:lstStyle/>
                    <a:p>
                      <a:pPr algn="ctr">
                        <a:lnSpc>
                          <a:spcPct val="150000"/>
                        </a:lnSpc>
                        <a:spcAft>
                          <a:spcPts val="0"/>
                        </a:spcAft>
                      </a:pPr>
                      <a:r>
                        <a:rPr lang="en-GB" sz="1800" dirty="0">
                          <a:effectLst/>
                        </a:rPr>
                        <a:t>Action</a:t>
                      </a:r>
                      <a:endParaRPr lang="en-US" sz="18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nchor="ctr"/>
                </a:tc>
                <a:tc>
                  <a:txBody>
                    <a:bodyPr/>
                    <a:lstStyle/>
                    <a:p>
                      <a:pPr algn="ctr">
                        <a:lnSpc>
                          <a:spcPct val="150000"/>
                        </a:lnSpc>
                        <a:spcAft>
                          <a:spcPts val="0"/>
                        </a:spcAft>
                      </a:pPr>
                      <a:r>
                        <a:rPr lang="en-GB" sz="1800" b="1" kern="1200" dirty="0" err="1">
                          <a:solidFill>
                            <a:schemeClr val="lt1"/>
                          </a:solidFill>
                          <a:effectLst/>
                          <a:latin typeface="+mn-lt"/>
                          <a:ea typeface="+mn-ea"/>
                          <a:cs typeface="+mn-cs"/>
                        </a:rPr>
                        <a:t>Indicateur</a:t>
                      </a:r>
                      <a:endParaRPr lang="en-US" sz="1800" b="1" kern="1200" dirty="0">
                        <a:solidFill>
                          <a:schemeClr val="lt1"/>
                        </a:solidFill>
                        <a:effectLst/>
                        <a:latin typeface="+mn-lt"/>
                        <a:ea typeface="+mn-ea"/>
                        <a:cs typeface="+mn-cs"/>
                      </a:endParaRPr>
                    </a:p>
                  </a:txBody>
                  <a:tcPr marL="68580" marR="68580" marT="0" marB="0" anchor="ctr"/>
                </a:tc>
                <a:tc>
                  <a:txBody>
                    <a:bodyPr/>
                    <a:lstStyle/>
                    <a:p>
                      <a:pPr algn="ctr">
                        <a:lnSpc>
                          <a:spcPct val="150000"/>
                        </a:lnSpc>
                        <a:spcAft>
                          <a:spcPts val="0"/>
                        </a:spcAft>
                      </a:pPr>
                      <a:r>
                        <a:rPr lang="fr-FR" sz="1800" b="1" kern="1200" dirty="0">
                          <a:solidFill>
                            <a:schemeClr val="lt1"/>
                          </a:solidFill>
                          <a:effectLst/>
                          <a:latin typeface="+mn-lt"/>
                          <a:ea typeface="+mn-ea"/>
                          <a:cs typeface="+mn-cs"/>
                        </a:rPr>
                        <a:t>B</a:t>
                      </a:r>
                      <a:r>
                        <a:rPr lang="en-GB" sz="1800" b="1" kern="1200" dirty="0" err="1">
                          <a:solidFill>
                            <a:schemeClr val="lt1"/>
                          </a:solidFill>
                          <a:effectLst/>
                          <a:latin typeface="+mn-lt"/>
                          <a:ea typeface="+mn-ea"/>
                          <a:cs typeface="+mn-cs"/>
                        </a:rPr>
                        <a:t>esoin</a:t>
                      </a:r>
                      <a:endParaRPr lang="en-US" sz="1800" b="1" kern="1200" dirty="0">
                        <a:solidFill>
                          <a:schemeClr val="lt1"/>
                        </a:solidFill>
                        <a:effectLst/>
                        <a:latin typeface="+mn-lt"/>
                        <a:ea typeface="+mn-ea"/>
                        <a:cs typeface="+mn-cs"/>
                      </a:endParaRPr>
                    </a:p>
                  </a:txBody>
                  <a:tcPr marL="68580" marR="68580" marT="0" marB="0"/>
                </a:tc>
                <a:tc>
                  <a:txBody>
                    <a:bodyPr/>
                    <a:lstStyle/>
                    <a:p>
                      <a:pPr algn="ctr">
                        <a:lnSpc>
                          <a:spcPct val="150000"/>
                        </a:lnSpc>
                        <a:spcAft>
                          <a:spcPts val="0"/>
                        </a:spcAft>
                      </a:pPr>
                      <a:r>
                        <a:rPr lang="fr-FR" sz="1800" b="1" kern="1200" dirty="0">
                          <a:solidFill>
                            <a:schemeClr val="lt1"/>
                          </a:solidFill>
                          <a:effectLst/>
                          <a:latin typeface="+mn-lt"/>
                          <a:ea typeface="+mn-ea"/>
                          <a:cs typeface="+mn-cs"/>
                        </a:rPr>
                        <a:t>C</a:t>
                      </a:r>
                      <a:r>
                        <a:rPr lang="en-GB" sz="1800" b="1" kern="1200" dirty="0" err="1">
                          <a:solidFill>
                            <a:schemeClr val="lt1"/>
                          </a:solidFill>
                          <a:effectLst/>
                          <a:latin typeface="+mn-lt"/>
                          <a:ea typeface="+mn-ea"/>
                          <a:cs typeface="+mn-cs"/>
                        </a:rPr>
                        <a:t>ible</a:t>
                      </a:r>
                      <a:endParaRPr lang="en-US" sz="18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2474620512"/>
                  </a:ext>
                </a:extLst>
              </a:tr>
              <a:tr h="636547">
                <a:tc>
                  <a:txBody>
                    <a:bodyPr/>
                    <a:lstStyle/>
                    <a:p>
                      <a:pPr algn="just">
                        <a:spcAft>
                          <a:spcPts val="0"/>
                        </a:spcAft>
                      </a:pPr>
                      <a:r>
                        <a:rPr lang="en-GB" sz="1800" dirty="0" err="1">
                          <a:effectLst/>
                        </a:rPr>
                        <a:t>Distribuer</a:t>
                      </a:r>
                      <a:r>
                        <a:rPr lang="en-GB" sz="1800" dirty="0">
                          <a:effectLst/>
                        </a:rPr>
                        <a:t> des </a:t>
                      </a:r>
                      <a:r>
                        <a:rPr lang="en-GB" sz="1800" dirty="0" err="1">
                          <a:effectLst/>
                        </a:rPr>
                        <a:t>tentes</a:t>
                      </a:r>
                      <a:r>
                        <a:rPr lang="en-GB" sz="1800" dirty="0">
                          <a:effectLst/>
                        </a:rPr>
                        <a:t> aux ménages de PDIs</a:t>
                      </a:r>
                      <a:endParaRPr lang="en-US" sz="18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spcAft>
                          <a:spcPts val="0"/>
                        </a:spcAft>
                      </a:pPr>
                      <a:r>
                        <a:rPr lang="en-GB" sz="1800" dirty="0">
                          <a:effectLst/>
                        </a:rPr>
                        <a:t># de </a:t>
                      </a:r>
                      <a:r>
                        <a:rPr lang="en-GB" sz="1800" dirty="0" err="1">
                          <a:effectLst/>
                        </a:rPr>
                        <a:t>tentes</a:t>
                      </a:r>
                      <a:r>
                        <a:rPr lang="en-GB" sz="1800" dirty="0">
                          <a:effectLst/>
                        </a:rPr>
                        <a:t> </a:t>
                      </a:r>
                      <a:r>
                        <a:rPr lang="en-GB" sz="1800" dirty="0" err="1">
                          <a:effectLst/>
                        </a:rPr>
                        <a:t>distribuées</a:t>
                      </a:r>
                      <a:endParaRPr lang="en-US" sz="18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r">
                        <a:spcAft>
                          <a:spcPts val="0"/>
                        </a:spcAft>
                      </a:pPr>
                      <a:endParaRPr lang="en-US" sz="18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r">
                        <a:spcAft>
                          <a:spcPts val="0"/>
                        </a:spcAft>
                      </a:pP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82214620"/>
                  </a:ext>
                </a:extLst>
              </a:tr>
            </a:tbl>
          </a:graphicData>
        </a:graphic>
      </p:graphicFrame>
      <p:graphicFrame>
        <p:nvGraphicFramePr>
          <p:cNvPr id="9" name="Table 8">
            <a:extLst>
              <a:ext uri="{FF2B5EF4-FFF2-40B4-BE49-F238E27FC236}">
                <a16:creationId xmlns:a16="http://schemas.microsoft.com/office/drawing/2014/main" id="{7DDC7EC1-9A8F-46D8-B19B-94DB1E8ABEC6}"/>
              </a:ext>
            </a:extLst>
          </p:cNvPr>
          <p:cNvGraphicFramePr>
            <a:graphicFrameLocks noGrp="1"/>
          </p:cNvGraphicFramePr>
          <p:nvPr>
            <p:extLst>
              <p:ext uri="{D42A27DB-BD31-4B8C-83A1-F6EECF244321}">
                <p14:modId xmlns:p14="http://schemas.microsoft.com/office/powerpoint/2010/main" val="3023042861"/>
              </p:ext>
            </p:extLst>
          </p:nvPr>
        </p:nvGraphicFramePr>
        <p:xfrm>
          <a:off x="322192" y="4033019"/>
          <a:ext cx="8647948" cy="931957"/>
        </p:xfrm>
        <a:graphic>
          <a:graphicData uri="http://schemas.openxmlformats.org/drawingml/2006/table">
            <a:tbl>
              <a:tblPr firstRow="1" firstCol="1" bandRow="1">
                <a:tableStyleId>{5C22544A-7EE6-4342-B048-85BDC9FD1C3A}</a:tableStyleId>
              </a:tblPr>
              <a:tblGrid>
                <a:gridCol w="3239808">
                  <a:extLst>
                    <a:ext uri="{9D8B030D-6E8A-4147-A177-3AD203B41FA5}">
                      <a16:colId xmlns:a16="http://schemas.microsoft.com/office/drawing/2014/main" val="2787756153"/>
                    </a:ext>
                  </a:extLst>
                </a:gridCol>
                <a:gridCol w="3156625">
                  <a:extLst>
                    <a:ext uri="{9D8B030D-6E8A-4147-A177-3AD203B41FA5}">
                      <a16:colId xmlns:a16="http://schemas.microsoft.com/office/drawing/2014/main" val="49442460"/>
                    </a:ext>
                  </a:extLst>
                </a:gridCol>
                <a:gridCol w="1172426">
                  <a:extLst>
                    <a:ext uri="{9D8B030D-6E8A-4147-A177-3AD203B41FA5}">
                      <a16:colId xmlns:a16="http://schemas.microsoft.com/office/drawing/2014/main" val="1988815469"/>
                    </a:ext>
                  </a:extLst>
                </a:gridCol>
                <a:gridCol w="1079089">
                  <a:extLst>
                    <a:ext uri="{9D8B030D-6E8A-4147-A177-3AD203B41FA5}">
                      <a16:colId xmlns:a16="http://schemas.microsoft.com/office/drawing/2014/main" val="772331707"/>
                    </a:ext>
                  </a:extLst>
                </a:gridCol>
              </a:tblGrid>
              <a:tr h="267801">
                <a:tc>
                  <a:txBody>
                    <a:bodyPr/>
                    <a:lstStyle/>
                    <a:p>
                      <a:pPr algn="ctr">
                        <a:spcAft>
                          <a:spcPts val="0"/>
                        </a:spcAft>
                      </a:pPr>
                      <a:r>
                        <a:rPr lang="en-GB" sz="1800" b="1" kern="1200" dirty="0">
                          <a:solidFill>
                            <a:schemeClr val="lt1"/>
                          </a:solidFill>
                          <a:effectLst/>
                          <a:latin typeface="+mn-lt"/>
                          <a:ea typeface="+mn-ea"/>
                          <a:cs typeface="+mn-cs"/>
                        </a:rPr>
                        <a:t>Action</a:t>
                      </a:r>
                      <a:endParaRPr lang="en-US" sz="1800" b="1" kern="1200" dirty="0">
                        <a:solidFill>
                          <a:schemeClr val="lt1"/>
                        </a:solidFill>
                        <a:effectLst/>
                        <a:latin typeface="+mn-lt"/>
                        <a:ea typeface="+mn-ea"/>
                        <a:cs typeface="+mn-cs"/>
                      </a:endParaRPr>
                    </a:p>
                  </a:txBody>
                  <a:tcPr marL="68580" marR="68580" marT="0" marB="0" anchor="ctr"/>
                </a:tc>
                <a:tc>
                  <a:txBody>
                    <a:bodyPr/>
                    <a:lstStyle/>
                    <a:p>
                      <a:pPr algn="ctr">
                        <a:spcAft>
                          <a:spcPts val="0"/>
                        </a:spcAft>
                      </a:pPr>
                      <a:r>
                        <a:rPr lang="en-GB" sz="1800" b="1" kern="1200" dirty="0" err="1">
                          <a:solidFill>
                            <a:schemeClr val="lt1"/>
                          </a:solidFill>
                          <a:effectLst/>
                          <a:latin typeface="+mn-lt"/>
                          <a:ea typeface="+mn-ea"/>
                          <a:cs typeface="+mn-cs"/>
                        </a:rPr>
                        <a:t>Indicateur</a:t>
                      </a:r>
                      <a:endParaRPr lang="en-US" sz="1800" b="1" kern="1200" dirty="0">
                        <a:solidFill>
                          <a:schemeClr val="lt1"/>
                        </a:solidFill>
                        <a:effectLst/>
                        <a:latin typeface="+mn-lt"/>
                        <a:ea typeface="+mn-ea"/>
                        <a:cs typeface="+mn-cs"/>
                      </a:endParaRPr>
                    </a:p>
                  </a:txBody>
                  <a:tcPr marL="68580" marR="68580" marT="0" marB="0" anchor="ctr"/>
                </a:tc>
                <a:tc>
                  <a:txBody>
                    <a:bodyPr/>
                    <a:lstStyle/>
                    <a:p>
                      <a:pPr algn="ctr">
                        <a:lnSpc>
                          <a:spcPct val="150000"/>
                        </a:lnSpc>
                        <a:spcAft>
                          <a:spcPts val="0"/>
                        </a:spcAft>
                      </a:pPr>
                      <a:r>
                        <a:rPr lang="en-GB" sz="1800" b="1" kern="1200" dirty="0">
                          <a:solidFill>
                            <a:schemeClr val="lt1"/>
                          </a:solidFill>
                          <a:effectLst/>
                          <a:latin typeface="+mn-lt"/>
                          <a:ea typeface="+mn-ea"/>
                          <a:cs typeface="+mn-cs"/>
                        </a:rPr>
                        <a:t>Baseline</a:t>
                      </a:r>
                      <a:endParaRPr lang="en-US" sz="1800" b="1" kern="1200" dirty="0">
                        <a:solidFill>
                          <a:schemeClr val="lt1"/>
                        </a:solidFill>
                        <a:effectLst/>
                        <a:latin typeface="+mn-lt"/>
                        <a:ea typeface="+mn-ea"/>
                        <a:cs typeface="+mn-cs"/>
                      </a:endParaRPr>
                    </a:p>
                  </a:txBody>
                  <a:tcPr marL="68580" marR="68580" marT="0" marB="0"/>
                </a:tc>
                <a:tc>
                  <a:txBody>
                    <a:bodyPr/>
                    <a:lstStyle/>
                    <a:p>
                      <a:pPr algn="ctr">
                        <a:lnSpc>
                          <a:spcPct val="150000"/>
                        </a:lnSpc>
                        <a:spcAft>
                          <a:spcPts val="0"/>
                        </a:spcAft>
                      </a:pPr>
                      <a:r>
                        <a:rPr lang="en-GB" sz="1800" b="1" kern="1200" dirty="0" err="1">
                          <a:solidFill>
                            <a:schemeClr val="lt1"/>
                          </a:solidFill>
                          <a:effectLst/>
                          <a:latin typeface="+mn-lt"/>
                          <a:ea typeface="+mn-ea"/>
                          <a:cs typeface="+mn-cs"/>
                        </a:rPr>
                        <a:t>Cible</a:t>
                      </a:r>
                      <a:endParaRPr lang="en-US" sz="18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4115243205"/>
                  </a:ext>
                </a:extLst>
              </a:tr>
              <a:tr h="571277">
                <a:tc>
                  <a:txBody>
                    <a:bodyPr/>
                    <a:lstStyle/>
                    <a:p>
                      <a:pPr algn="just">
                        <a:spcAft>
                          <a:spcPts val="0"/>
                        </a:spcAft>
                      </a:pPr>
                      <a:r>
                        <a:rPr lang="en-GB" sz="1800" dirty="0" err="1">
                          <a:effectLst/>
                        </a:rPr>
                        <a:t>Distribuer</a:t>
                      </a:r>
                      <a:r>
                        <a:rPr lang="en-GB" sz="1800" dirty="0">
                          <a:effectLst/>
                        </a:rPr>
                        <a:t> des </a:t>
                      </a:r>
                      <a:r>
                        <a:rPr lang="en-GB" sz="1800" dirty="0" err="1">
                          <a:effectLst/>
                        </a:rPr>
                        <a:t>tentes</a:t>
                      </a:r>
                      <a:r>
                        <a:rPr lang="en-GB" sz="1800" dirty="0">
                          <a:effectLst/>
                        </a:rPr>
                        <a:t> aux ménages de PDIs</a:t>
                      </a:r>
                      <a:endParaRPr lang="en-US" sz="18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spcAft>
                          <a:spcPts val="0"/>
                        </a:spcAft>
                      </a:pPr>
                      <a:r>
                        <a:rPr lang="en-GB" sz="1800" kern="1200" dirty="0">
                          <a:solidFill>
                            <a:schemeClr val="dk1"/>
                          </a:solidFill>
                          <a:effectLst/>
                          <a:latin typeface="+mn-lt"/>
                          <a:ea typeface="+mn-ea"/>
                          <a:cs typeface="+mn-cs"/>
                        </a:rPr>
                        <a:t>% de ménages </a:t>
                      </a:r>
                      <a:r>
                        <a:rPr lang="en-GB" sz="1800" kern="1200" dirty="0" err="1">
                          <a:solidFill>
                            <a:schemeClr val="dk1"/>
                          </a:solidFill>
                          <a:effectLst/>
                          <a:latin typeface="+mn-lt"/>
                          <a:ea typeface="+mn-ea"/>
                          <a:cs typeface="+mn-cs"/>
                        </a:rPr>
                        <a:t>ayant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tente</a:t>
                      </a:r>
                      <a:endParaRPr lang="en-US" sz="1800" kern="1200" dirty="0">
                        <a:solidFill>
                          <a:schemeClr val="dk1"/>
                        </a:solidFill>
                        <a:effectLst/>
                        <a:latin typeface="+mn-lt"/>
                        <a:ea typeface="+mn-ea"/>
                        <a:cs typeface="+mn-cs"/>
                      </a:endParaRPr>
                    </a:p>
                  </a:txBody>
                  <a:tcPr marL="68580" marR="68580" marT="0" marB="0"/>
                </a:tc>
                <a:tc>
                  <a:txBody>
                    <a:bodyPr/>
                    <a:lstStyle/>
                    <a:p>
                      <a:pPr algn="r">
                        <a:spcAft>
                          <a:spcPts val="0"/>
                        </a:spcAft>
                      </a:pPr>
                      <a:endParaRPr lang="en-US" sz="1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8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extLst>
                  <a:ext uri="{0D108BD9-81ED-4DB2-BD59-A6C34878D82A}">
                    <a16:rowId xmlns:a16="http://schemas.microsoft.com/office/drawing/2014/main" val="1540283101"/>
                  </a:ext>
                </a:extLst>
              </a:tr>
            </a:tbl>
          </a:graphicData>
        </a:graphic>
      </p:graphicFrame>
      <p:sp>
        <p:nvSpPr>
          <p:cNvPr id="10" name="Rectangle 9">
            <a:extLst>
              <a:ext uri="{FF2B5EF4-FFF2-40B4-BE49-F238E27FC236}">
                <a16:creationId xmlns:a16="http://schemas.microsoft.com/office/drawing/2014/main" id="{6E82DCEA-3D3E-49A8-93A5-12A33BC768F4}"/>
              </a:ext>
            </a:extLst>
          </p:cNvPr>
          <p:cNvSpPr/>
          <p:nvPr/>
        </p:nvSpPr>
        <p:spPr>
          <a:xfrm>
            <a:off x="0" y="724279"/>
            <a:ext cx="9143999" cy="92333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b="0" i="1" u="none" strike="noStrike" kern="1200" cap="none" spc="0" normalizeH="0" baseline="0" noProof="0" dirty="0">
                <a:ln>
                  <a:noFill/>
                </a:ln>
                <a:solidFill>
                  <a:srgbClr val="404040"/>
                </a:solidFill>
                <a:effectLst/>
                <a:uLnTx/>
                <a:uFillTx/>
                <a:latin typeface="Arial" panose="020B0604020202020204" pitchFamily="34" charset="0"/>
                <a:ea typeface="PMingLiU" panose="02020500000000000000" pitchFamily="18" charset="-120"/>
                <a:cs typeface="Arial" panose="020B0604020202020204" pitchFamily="34" charset="0"/>
              </a:rPr>
              <a:t>Dans le camp X, il y a une population de 50.000 </a:t>
            </a:r>
            <a:r>
              <a:rPr kumimoji="0" lang="fr-FR" b="0" i="1" u="none" strike="noStrike" kern="1200" cap="none" spc="0" normalizeH="0" baseline="0" noProof="0" dirty="0" err="1">
                <a:ln>
                  <a:noFill/>
                </a:ln>
                <a:solidFill>
                  <a:srgbClr val="404040"/>
                </a:solidFill>
                <a:effectLst/>
                <a:uLnTx/>
                <a:uFillTx/>
                <a:latin typeface="Arial" panose="020B0604020202020204" pitchFamily="34" charset="0"/>
                <a:ea typeface="PMingLiU" panose="02020500000000000000" pitchFamily="18" charset="-120"/>
                <a:cs typeface="Arial" panose="020B0604020202020204" pitchFamily="34" charset="0"/>
              </a:rPr>
              <a:t>PDIs</a:t>
            </a:r>
            <a:r>
              <a:rPr kumimoji="0" lang="fr-FR" b="0" i="1" u="none" strike="noStrike" kern="1200" cap="none" spc="0" normalizeH="0" baseline="0" noProof="0" dirty="0">
                <a:ln>
                  <a:noFill/>
                </a:ln>
                <a:solidFill>
                  <a:srgbClr val="404040"/>
                </a:solidFill>
                <a:effectLst/>
                <a:uLnTx/>
                <a:uFillTx/>
                <a:latin typeface="Arial" panose="020B0604020202020204" pitchFamily="34" charset="0"/>
                <a:ea typeface="PMingLiU" panose="02020500000000000000" pitchFamily="18" charset="-120"/>
                <a:cs typeface="Arial" panose="020B0604020202020204" pitchFamily="34" charset="0"/>
              </a:rPr>
              <a:t>, réparties dans 10.000 ménages. Parmi ces ménages, 1.000 ménages (10%) ont des tentes, et 9.000 n'en ont pas. Nous prévoyons de distribuer 7.000 tentes qui devraient bénéficier à 7.000 ménages. </a:t>
            </a:r>
            <a:endParaRPr kumimoji="0" lang="en-US" b="0" i="0" u="none" strike="noStrike" kern="1200" cap="none" spc="0" normalizeH="0" baseline="0" noProof="0" dirty="0">
              <a:ln>
                <a:noFill/>
              </a:ln>
              <a:solidFill>
                <a:srgbClr val="404040"/>
              </a:solidFill>
              <a:effectLst/>
              <a:uLnTx/>
              <a:uFillTx/>
              <a:latin typeface="Arial" panose="020B0604020202020204" pitchFamily="34" charset="0"/>
              <a:ea typeface="PMingLiU" panose="02020500000000000000" pitchFamily="18" charset="-120"/>
              <a:cs typeface="Arial" panose="020B0604020202020204" pitchFamily="34" charset="0"/>
            </a:endParaRPr>
          </a:p>
        </p:txBody>
      </p:sp>
      <p:sp>
        <p:nvSpPr>
          <p:cNvPr id="6" name="Rectangle 5">
            <a:extLst>
              <a:ext uri="{FF2B5EF4-FFF2-40B4-BE49-F238E27FC236}">
                <a16:creationId xmlns:a16="http://schemas.microsoft.com/office/drawing/2014/main" id="{7912033B-8289-4E77-B80C-9231466054F8}"/>
              </a:ext>
            </a:extLst>
          </p:cNvPr>
          <p:cNvSpPr/>
          <p:nvPr/>
        </p:nvSpPr>
        <p:spPr>
          <a:xfrm>
            <a:off x="252344" y="1713513"/>
            <a:ext cx="8717796" cy="40011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I: Avec un </a:t>
            </a:r>
            <a:r>
              <a:rPr kumimoji="0" lang="en-GB" sz="2000" b="0" i="0" u="none" strike="noStrike" kern="1200" cap="none" spc="0" normalizeH="0" baseline="0" noProof="0" dirty="0" err="1">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indicateur</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 # </a:t>
            </a:r>
            <a:r>
              <a:rPr kumimoji="0" lang="en-GB" sz="2000" b="1" i="0" u="none" strike="noStrike" kern="1200" cap="none" spc="0" normalizeH="0" baseline="0" noProof="0" dirty="0" err="1">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périodique</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 : </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L’action </a:t>
            </a:r>
            <a:r>
              <a:rPr lang="fr-FR" sz="2000" dirty="0">
                <a:solidFill>
                  <a:prstClr val="black"/>
                </a:solidFill>
                <a:latin typeface="Arial" panose="020B0604020202020204" pitchFamily="34" charset="0"/>
                <a:ea typeface="PMingLiU" panose="02020500000000000000" pitchFamily="18" charset="-120"/>
                <a:cs typeface="Arial" panose="020B0604020202020204" pitchFamily="34" charset="0"/>
              </a:rPr>
              <a:t>est</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 mesurée par l'indicateur.</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endParaRPr>
          </a:p>
        </p:txBody>
      </p:sp>
      <p:sp>
        <p:nvSpPr>
          <p:cNvPr id="7" name="Rectangle 6">
            <a:extLst>
              <a:ext uri="{FF2B5EF4-FFF2-40B4-BE49-F238E27FC236}">
                <a16:creationId xmlns:a16="http://schemas.microsoft.com/office/drawing/2014/main" id="{BF858EE0-8E50-4411-9C23-CFC1D5BF1D4D}"/>
              </a:ext>
            </a:extLst>
          </p:cNvPr>
          <p:cNvSpPr/>
          <p:nvPr/>
        </p:nvSpPr>
        <p:spPr>
          <a:xfrm>
            <a:off x="252344" y="3289801"/>
            <a:ext cx="8223249" cy="70788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II: Avec un </a:t>
            </a:r>
            <a:r>
              <a:rPr kumimoji="0" lang="en-GB" sz="2000" b="0" i="0" u="none" strike="noStrike" kern="1200" cap="none" spc="0" normalizeH="0" baseline="0" noProof="0" dirty="0" err="1">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indicateur</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 % </a:t>
            </a:r>
            <a:r>
              <a:rPr kumimoji="0" lang="en-GB" sz="2000" b="1" i="0" u="none" strike="noStrike" kern="1200" cap="none" spc="0" normalizeH="0" baseline="0" noProof="0" dirty="0" err="1">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instantané</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 : </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L’action est mesurée par l’évolution de l'indicateur.</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endParaRPr>
          </a:p>
        </p:txBody>
      </p:sp>
      <p:sp>
        <p:nvSpPr>
          <p:cNvPr id="11" name="Text Placeholder 2">
            <a:extLst>
              <a:ext uri="{FF2B5EF4-FFF2-40B4-BE49-F238E27FC236}">
                <a16:creationId xmlns:a16="http://schemas.microsoft.com/office/drawing/2014/main" id="{8BDB1EE4-E42D-4B27-A676-6B7D399FB95E}"/>
              </a:ext>
            </a:extLst>
          </p:cNvPr>
          <p:cNvSpPr>
            <a:spLocks noGrp="1"/>
          </p:cNvSpPr>
          <p:nvPr>
            <p:ph type="body" sz="quarter" idx="13"/>
          </p:nvPr>
        </p:nvSpPr>
        <p:spPr>
          <a:xfrm>
            <a:off x="7131595" y="2515286"/>
            <a:ext cx="793904" cy="394210"/>
          </a:xfrm>
        </p:spPr>
        <p:txBody>
          <a:bodyPr/>
          <a:lstStyle/>
          <a:p>
            <a:pPr marL="0" indent="0">
              <a:buNone/>
            </a:pPr>
            <a:r>
              <a:rPr lang="fr-FR" dirty="0"/>
              <a:t>9.000</a:t>
            </a:r>
            <a:endParaRPr lang="en-US" dirty="0"/>
          </a:p>
        </p:txBody>
      </p:sp>
      <p:sp>
        <p:nvSpPr>
          <p:cNvPr id="12" name="Text Placeholder 2">
            <a:extLst>
              <a:ext uri="{FF2B5EF4-FFF2-40B4-BE49-F238E27FC236}">
                <a16:creationId xmlns:a16="http://schemas.microsoft.com/office/drawing/2014/main" id="{066CEFC1-6DA7-4121-AA40-8A1DEEE8FCDB}"/>
              </a:ext>
            </a:extLst>
          </p:cNvPr>
          <p:cNvSpPr txBox="1">
            <a:spLocks/>
          </p:cNvSpPr>
          <p:nvPr/>
        </p:nvSpPr>
        <p:spPr>
          <a:xfrm>
            <a:off x="8018649" y="2515286"/>
            <a:ext cx="793904"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n-ea"/>
                <a:cs typeface="+mn-cs"/>
              </a:rPr>
              <a:t>7.000</a:t>
            </a:r>
          </a:p>
        </p:txBody>
      </p:sp>
      <p:sp>
        <p:nvSpPr>
          <p:cNvPr id="13" name="Text Placeholder 2">
            <a:extLst>
              <a:ext uri="{FF2B5EF4-FFF2-40B4-BE49-F238E27FC236}">
                <a16:creationId xmlns:a16="http://schemas.microsoft.com/office/drawing/2014/main" id="{E9647E1D-6B56-4B2A-A369-D19FF625ECAE}"/>
              </a:ext>
            </a:extLst>
          </p:cNvPr>
          <p:cNvSpPr txBox="1">
            <a:spLocks/>
          </p:cNvSpPr>
          <p:nvPr/>
        </p:nvSpPr>
        <p:spPr>
          <a:xfrm>
            <a:off x="6919981" y="4443980"/>
            <a:ext cx="793904"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n-ea"/>
                <a:cs typeface="+mn-cs"/>
              </a:rPr>
              <a:t>10%</a:t>
            </a:r>
          </a:p>
        </p:txBody>
      </p:sp>
      <p:sp>
        <p:nvSpPr>
          <p:cNvPr id="14" name="Text Placeholder 2">
            <a:extLst>
              <a:ext uri="{FF2B5EF4-FFF2-40B4-BE49-F238E27FC236}">
                <a16:creationId xmlns:a16="http://schemas.microsoft.com/office/drawing/2014/main" id="{B4F8D9D6-16F8-4493-9B5E-E3B67E613E5C}"/>
              </a:ext>
            </a:extLst>
          </p:cNvPr>
          <p:cNvSpPr txBox="1">
            <a:spLocks/>
          </p:cNvSpPr>
          <p:nvPr/>
        </p:nvSpPr>
        <p:spPr>
          <a:xfrm>
            <a:off x="8111986" y="4471268"/>
            <a:ext cx="793904"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n-ea"/>
                <a:cs typeface="+mn-cs"/>
              </a:rPr>
              <a:t>80%</a:t>
            </a:r>
          </a:p>
        </p:txBody>
      </p:sp>
      <p:sp>
        <p:nvSpPr>
          <p:cNvPr id="15" name="Rectangle 14">
            <a:extLst>
              <a:ext uri="{FF2B5EF4-FFF2-40B4-BE49-F238E27FC236}">
                <a16:creationId xmlns:a16="http://schemas.microsoft.com/office/drawing/2014/main" id="{1A498569-DE13-4025-9ED6-12E113EAE1FE}"/>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17" name="Rectangle 16">
            <a:extLst>
              <a:ext uri="{FF2B5EF4-FFF2-40B4-BE49-F238E27FC236}">
                <a16:creationId xmlns:a16="http://schemas.microsoft.com/office/drawing/2014/main" id="{E08876CC-8683-4154-A5A6-3463FBB23FBE}"/>
              </a:ext>
            </a:extLst>
          </p:cNvPr>
          <p:cNvSpPr/>
          <p:nvPr/>
        </p:nvSpPr>
        <p:spPr>
          <a:xfrm>
            <a:off x="268222" y="5070821"/>
            <a:ext cx="8223249" cy="70788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III: Avec un </a:t>
            </a:r>
            <a:r>
              <a:rPr kumimoji="0" lang="en-GB" sz="2000" b="0" i="0" u="none" strike="noStrike" kern="1200" cap="none" spc="0" normalizeH="0" baseline="0" noProof="0" dirty="0" err="1">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indicateur</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 </a:t>
            </a:r>
            <a:r>
              <a:rPr lang="en-GB" sz="2000" dirty="0">
                <a:solidFill>
                  <a:prstClr val="black"/>
                </a:solidFill>
                <a:latin typeface="Arial" panose="020B0604020202020204" pitchFamily="34" charset="0"/>
                <a:ea typeface="PMingLiU" panose="02020500000000000000" pitchFamily="18" charset="-120"/>
                <a:cs typeface="Arial" panose="020B0604020202020204" pitchFamily="34" charset="0"/>
              </a:rPr>
              <a:t>#</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 </a:t>
            </a:r>
            <a:r>
              <a:rPr kumimoji="0" lang="en-GB" sz="2000" b="1" i="0" u="none" strike="noStrike" kern="1200" cap="none" spc="0" normalizeH="0" baseline="0" noProof="0" dirty="0" err="1">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instantané</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 : </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rPr>
              <a:t>L’action est mesurée par l’évolution de l'indicateur.</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PMingLiU" panose="02020500000000000000" pitchFamily="18" charset="-120"/>
              <a:cs typeface="Arial" panose="020B0604020202020204" pitchFamily="34" charset="0"/>
            </a:endParaRPr>
          </a:p>
        </p:txBody>
      </p:sp>
      <p:graphicFrame>
        <p:nvGraphicFramePr>
          <p:cNvPr id="20" name="Table 19">
            <a:extLst>
              <a:ext uri="{FF2B5EF4-FFF2-40B4-BE49-F238E27FC236}">
                <a16:creationId xmlns:a16="http://schemas.microsoft.com/office/drawing/2014/main" id="{C5841176-D3EE-47A3-91C4-7AE12E5B24F2}"/>
              </a:ext>
            </a:extLst>
          </p:cNvPr>
          <p:cNvGraphicFramePr>
            <a:graphicFrameLocks noGrp="1"/>
          </p:cNvGraphicFramePr>
          <p:nvPr>
            <p:extLst>
              <p:ext uri="{D42A27DB-BD31-4B8C-83A1-F6EECF244321}">
                <p14:modId xmlns:p14="http://schemas.microsoft.com/office/powerpoint/2010/main" val="2355623979"/>
              </p:ext>
            </p:extLst>
          </p:nvPr>
        </p:nvGraphicFramePr>
        <p:xfrm>
          <a:off x="330131" y="5769872"/>
          <a:ext cx="8696321" cy="909320"/>
        </p:xfrm>
        <a:graphic>
          <a:graphicData uri="http://schemas.openxmlformats.org/drawingml/2006/table">
            <a:tbl>
              <a:tblPr firstRow="1" firstCol="1" bandRow="1">
                <a:tableStyleId>{5C22544A-7EE6-4342-B048-85BDC9FD1C3A}</a:tableStyleId>
              </a:tblPr>
              <a:tblGrid>
                <a:gridCol w="2868975">
                  <a:extLst>
                    <a:ext uri="{9D8B030D-6E8A-4147-A177-3AD203B41FA5}">
                      <a16:colId xmlns:a16="http://schemas.microsoft.com/office/drawing/2014/main" val="2787756153"/>
                    </a:ext>
                  </a:extLst>
                </a:gridCol>
                <a:gridCol w="2795313">
                  <a:extLst>
                    <a:ext uri="{9D8B030D-6E8A-4147-A177-3AD203B41FA5}">
                      <a16:colId xmlns:a16="http://schemas.microsoft.com/office/drawing/2014/main" val="49442460"/>
                    </a:ext>
                  </a:extLst>
                </a:gridCol>
                <a:gridCol w="1038229">
                  <a:extLst>
                    <a:ext uri="{9D8B030D-6E8A-4147-A177-3AD203B41FA5}">
                      <a16:colId xmlns:a16="http://schemas.microsoft.com/office/drawing/2014/main" val="3283055254"/>
                    </a:ext>
                  </a:extLst>
                </a:gridCol>
                <a:gridCol w="1126973">
                  <a:extLst>
                    <a:ext uri="{9D8B030D-6E8A-4147-A177-3AD203B41FA5}">
                      <a16:colId xmlns:a16="http://schemas.microsoft.com/office/drawing/2014/main" val="1988815469"/>
                    </a:ext>
                  </a:extLst>
                </a:gridCol>
                <a:gridCol w="866831">
                  <a:extLst>
                    <a:ext uri="{9D8B030D-6E8A-4147-A177-3AD203B41FA5}">
                      <a16:colId xmlns:a16="http://schemas.microsoft.com/office/drawing/2014/main" val="772331707"/>
                    </a:ext>
                  </a:extLst>
                </a:gridCol>
              </a:tblGrid>
              <a:tr h="155541">
                <a:tc>
                  <a:txBody>
                    <a:bodyPr/>
                    <a:lstStyle/>
                    <a:p>
                      <a:pPr marL="0" algn="ctr" defTabSz="914400" rtl="0" eaLnBrk="1" latinLnBrk="0" hangingPunct="1">
                        <a:spcAft>
                          <a:spcPts val="0"/>
                        </a:spcAft>
                      </a:pPr>
                      <a:r>
                        <a:rPr lang="en-GB" sz="1800" b="1" kern="1200" dirty="0">
                          <a:solidFill>
                            <a:schemeClr val="lt1"/>
                          </a:solidFill>
                          <a:effectLst/>
                          <a:latin typeface="+mn-lt"/>
                          <a:ea typeface="+mn-ea"/>
                          <a:cs typeface="+mn-cs"/>
                        </a:rPr>
                        <a:t>Action</a:t>
                      </a:r>
                      <a:endParaRPr lang="en-US" sz="1800" b="1" kern="1200" dirty="0">
                        <a:solidFill>
                          <a:schemeClr val="lt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n-GB" sz="1800" b="1" kern="1200" dirty="0">
                          <a:solidFill>
                            <a:schemeClr val="lt1"/>
                          </a:solidFill>
                          <a:effectLst/>
                          <a:latin typeface="+mn-lt"/>
                          <a:ea typeface="+mn-ea"/>
                          <a:cs typeface="+mn-cs"/>
                        </a:rPr>
                        <a:t>Indicator</a:t>
                      </a:r>
                      <a:endParaRPr lang="en-US" sz="1800" b="1" kern="1200" dirty="0">
                        <a:solidFill>
                          <a:schemeClr val="lt1"/>
                        </a:solidFill>
                        <a:effectLst/>
                        <a:latin typeface="+mn-lt"/>
                        <a:ea typeface="+mn-ea"/>
                        <a:cs typeface="+mn-cs"/>
                      </a:endParaRPr>
                    </a:p>
                  </a:txBody>
                  <a:tcPr marL="68580" marR="68580" marT="0" marB="0"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fr-FR" sz="1800" b="1" kern="1200" dirty="0">
                          <a:solidFill>
                            <a:schemeClr val="lt1"/>
                          </a:solidFill>
                          <a:effectLst/>
                          <a:latin typeface="+mn-lt"/>
                          <a:ea typeface="+mn-ea"/>
                          <a:cs typeface="+mn-cs"/>
                        </a:rPr>
                        <a:t>B</a:t>
                      </a:r>
                      <a:r>
                        <a:rPr lang="en-GB" sz="1800" b="1" kern="1200" dirty="0" err="1">
                          <a:solidFill>
                            <a:schemeClr val="lt1"/>
                          </a:solidFill>
                          <a:effectLst/>
                          <a:latin typeface="+mn-lt"/>
                          <a:ea typeface="+mn-ea"/>
                          <a:cs typeface="+mn-cs"/>
                        </a:rPr>
                        <a:t>esoin</a:t>
                      </a:r>
                      <a:endParaRPr lang="en-US" sz="18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50000"/>
                        </a:lnSpc>
                        <a:spcAft>
                          <a:spcPts val="0"/>
                        </a:spcAft>
                      </a:pPr>
                      <a:r>
                        <a:rPr lang="en-GB" sz="1800" b="1" kern="1200" dirty="0">
                          <a:solidFill>
                            <a:schemeClr val="lt1"/>
                          </a:solidFill>
                          <a:effectLst/>
                          <a:latin typeface="+mn-lt"/>
                          <a:ea typeface="+mn-ea"/>
                          <a:cs typeface="+mn-cs"/>
                        </a:rPr>
                        <a:t>Baseline</a:t>
                      </a:r>
                      <a:endParaRPr lang="en-US" sz="18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50000"/>
                        </a:lnSpc>
                        <a:spcAft>
                          <a:spcPts val="0"/>
                        </a:spcAft>
                      </a:pPr>
                      <a:r>
                        <a:rPr lang="en-GB" sz="1800" b="1" kern="1200" dirty="0" err="1">
                          <a:solidFill>
                            <a:schemeClr val="lt1"/>
                          </a:solidFill>
                          <a:effectLst/>
                          <a:latin typeface="+mn-lt"/>
                          <a:ea typeface="+mn-ea"/>
                          <a:cs typeface="+mn-cs"/>
                        </a:rPr>
                        <a:t>Cible</a:t>
                      </a:r>
                      <a:endParaRPr lang="en-US" sz="18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4115243205"/>
                  </a:ext>
                </a:extLst>
              </a:tr>
              <a:tr h="442294">
                <a:tc>
                  <a:txBody>
                    <a:bodyPr/>
                    <a:lstStyle/>
                    <a:p>
                      <a:pPr algn="just">
                        <a:spcAft>
                          <a:spcPts val="0"/>
                        </a:spcAft>
                      </a:pPr>
                      <a:r>
                        <a:rPr lang="en-GB" sz="1800" dirty="0" err="1">
                          <a:effectLst/>
                        </a:rPr>
                        <a:t>Distribuer</a:t>
                      </a:r>
                      <a:r>
                        <a:rPr lang="en-GB" sz="1800" dirty="0">
                          <a:effectLst/>
                        </a:rPr>
                        <a:t> des </a:t>
                      </a:r>
                      <a:r>
                        <a:rPr lang="en-GB" sz="1800" dirty="0" err="1">
                          <a:effectLst/>
                        </a:rPr>
                        <a:t>tentes</a:t>
                      </a:r>
                      <a:r>
                        <a:rPr lang="en-GB" sz="1800" dirty="0">
                          <a:effectLst/>
                        </a:rPr>
                        <a:t> aux ménages de PDIs</a:t>
                      </a:r>
                      <a:endParaRPr lang="en-US" sz="18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spcAft>
                          <a:spcPts val="0"/>
                        </a:spcAft>
                      </a:pPr>
                      <a:r>
                        <a:rPr lang="en-GB" sz="1800" kern="1200" dirty="0">
                          <a:solidFill>
                            <a:schemeClr val="dk1"/>
                          </a:solidFill>
                          <a:effectLst/>
                          <a:latin typeface="+mn-lt"/>
                          <a:ea typeface="+mn-ea"/>
                          <a:cs typeface="+mn-cs"/>
                        </a:rPr>
                        <a:t># de ménages </a:t>
                      </a:r>
                      <a:r>
                        <a:rPr lang="en-GB" sz="1800" kern="1200" dirty="0" err="1">
                          <a:solidFill>
                            <a:schemeClr val="dk1"/>
                          </a:solidFill>
                          <a:effectLst/>
                          <a:latin typeface="+mn-lt"/>
                          <a:ea typeface="+mn-ea"/>
                          <a:cs typeface="+mn-cs"/>
                        </a:rPr>
                        <a:t>ayant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tente</a:t>
                      </a:r>
                      <a:endParaRPr lang="en-US" sz="1800" kern="1200" dirty="0">
                        <a:solidFill>
                          <a:schemeClr val="dk1"/>
                        </a:solidFill>
                        <a:effectLst/>
                        <a:latin typeface="+mn-lt"/>
                        <a:ea typeface="+mn-ea"/>
                        <a:cs typeface="+mn-cs"/>
                      </a:endParaRPr>
                    </a:p>
                  </a:txBody>
                  <a:tcPr marL="68580" marR="68580" marT="0" marB="0"/>
                </a:tc>
                <a:tc>
                  <a:txBody>
                    <a:bodyPr/>
                    <a:lstStyle/>
                    <a:p>
                      <a:pPr algn="r">
                        <a:spcAft>
                          <a:spcPts val="0"/>
                        </a:spcAft>
                      </a:pPr>
                      <a:endParaRPr lang="en-US" sz="1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algn="r">
                        <a:spcAft>
                          <a:spcPts val="0"/>
                        </a:spcAft>
                      </a:pPr>
                      <a:endParaRPr lang="en-US" sz="10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800" dirty="0">
                        <a:solidFill>
                          <a:srgbClr val="404040"/>
                        </a:solidFill>
                        <a:effectLst/>
                        <a:latin typeface="Arial" panose="020B0604020202020204" pitchFamily="34" charset="0"/>
                        <a:ea typeface="PMingLiU" panose="02020500000000000000" pitchFamily="18" charset="-120"/>
                        <a:cs typeface="Arial" panose="020B0604020202020204" pitchFamily="34" charset="0"/>
                      </a:endParaRPr>
                    </a:p>
                  </a:txBody>
                  <a:tcPr marL="68580" marR="68580" marT="0" marB="0"/>
                </a:tc>
                <a:extLst>
                  <a:ext uri="{0D108BD9-81ED-4DB2-BD59-A6C34878D82A}">
                    <a16:rowId xmlns:a16="http://schemas.microsoft.com/office/drawing/2014/main" val="1540283101"/>
                  </a:ext>
                </a:extLst>
              </a:tr>
            </a:tbl>
          </a:graphicData>
        </a:graphic>
      </p:graphicFrame>
      <p:sp>
        <p:nvSpPr>
          <p:cNvPr id="21" name="Text Placeholder 2">
            <a:extLst>
              <a:ext uri="{FF2B5EF4-FFF2-40B4-BE49-F238E27FC236}">
                <a16:creationId xmlns:a16="http://schemas.microsoft.com/office/drawing/2014/main" id="{D9197CF7-94BB-4AD0-AE26-901038F273A4}"/>
              </a:ext>
            </a:extLst>
          </p:cNvPr>
          <p:cNvSpPr txBox="1">
            <a:spLocks/>
          </p:cNvSpPr>
          <p:nvPr/>
        </p:nvSpPr>
        <p:spPr>
          <a:xfrm>
            <a:off x="7194528" y="6159012"/>
            <a:ext cx="793904"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n-ea"/>
                <a:cs typeface="+mn-cs"/>
              </a:rPr>
              <a:t>1,000</a:t>
            </a:r>
          </a:p>
        </p:txBody>
      </p:sp>
      <p:sp>
        <p:nvSpPr>
          <p:cNvPr id="22" name="Text Placeholder 2">
            <a:extLst>
              <a:ext uri="{FF2B5EF4-FFF2-40B4-BE49-F238E27FC236}">
                <a16:creationId xmlns:a16="http://schemas.microsoft.com/office/drawing/2014/main" id="{8F6E9945-F9D8-4B44-9D20-303A4EEA96C3}"/>
              </a:ext>
            </a:extLst>
          </p:cNvPr>
          <p:cNvSpPr txBox="1">
            <a:spLocks/>
          </p:cNvSpPr>
          <p:nvPr/>
        </p:nvSpPr>
        <p:spPr>
          <a:xfrm>
            <a:off x="8232548" y="6157217"/>
            <a:ext cx="793904"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n-ea"/>
                <a:cs typeface="+mn-cs"/>
              </a:rPr>
              <a:t>8,000</a:t>
            </a:r>
          </a:p>
        </p:txBody>
      </p:sp>
      <p:sp>
        <p:nvSpPr>
          <p:cNvPr id="23" name="Text Placeholder 2">
            <a:extLst>
              <a:ext uri="{FF2B5EF4-FFF2-40B4-BE49-F238E27FC236}">
                <a16:creationId xmlns:a16="http://schemas.microsoft.com/office/drawing/2014/main" id="{A27E1F6A-5F99-4701-A7AD-C12C1B9E582A}"/>
              </a:ext>
            </a:extLst>
          </p:cNvPr>
          <p:cNvSpPr txBox="1">
            <a:spLocks/>
          </p:cNvSpPr>
          <p:nvPr/>
        </p:nvSpPr>
        <p:spPr>
          <a:xfrm>
            <a:off x="5992784" y="6157217"/>
            <a:ext cx="927197"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n-ea"/>
                <a:cs typeface="+mn-cs"/>
              </a:rPr>
              <a:t>10,000</a:t>
            </a:r>
          </a:p>
        </p:txBody>
      </p:sp>
      <p:sp>
        <p:nvSpPr>
          <p:cNvPr id="3" name="Text Placeholder 2">
            <a:extLst>
              <a:ext uri="{FF2B5EF4-FFF2-40B4-BE49-F238E27FC236}">
                <a16:creationId xmlns:a16="http://schemas.microsoft.com/office/drawing/2014/main" id="{E92F6C60-7975-5B01-2383-FAFF32DD3740}"/>
              </a:ext>
            </a:extLst>
          </p:cNvPr>
          <p:cNvSpPr txBox="1">
            <a:spLocks/>
          </p:cNvSpPr>
          <p:nvPr/>
        </p:nvSpPr>
        <p:spPr>
          <a:xfrm>
            <a:off x="7194528" y="2522401"/>
            <a:ext cx="53828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a:solidFill>
                  <a:srgbClr val="FF0000"/>
                </a:solidFill>
                <a:highlight>
                  <a:srgbClr val="FFFF00"/>
                </a:highlight>
                <a:latin typeface="Arial"/>
              </a:rPr>
              <a:t>?</a:t>
            </a:r>
            <a:r>
              <a:rPr kumimoji="0" lang="en-US" sz="1800" b="0" i="0" u="none" strike="noStrike" kern="0" cap="none" spc="0" normalizeH="0" baseline="0" noProof="0" dirty="0">
                <a:ln>
                  <a:noFill/>
                </a:ln>
                <a:solidFill>
                  <a:srgbClr val="FF0000"/>
                </a:solidFill>
                <a:effectLst/>
                <a:uLnTx/>
                <a:uFillTx/>
                <a:latin typeface="Arial"/>
                <a:ea typeface="+mn-ea"/>
                <a:cs typeface="+mn-cs"/>
              </a:rPr>
              <a:t> </a:t>
            </a:r>
          </a:p>
        </p:txBody>
      </p:sp>
      <p:sp>
        <p:nvSpPr>
          <p:cNvPr id="4" name="Text Placeholder 2">
            <a:extLst>
              <a:ext uri="{FF2B5EF4-FFF2-40B4-BE49-F238E27FC236}">
                <a16:creationId xmlns:a16="http://schemas.microsoft.com/office/drawing/2014/main" id="{5FBCA211-C586-48A1-6B1B-D8B6FFE038BA}"/>
              </a:ext>
            </a:extLst>
          </p:cNvPr>
          <p:cNvSpPr txBox="1">
            <a:spLocks/>
          </p:cNvSpPr>
          <p:nvPr/>
        </p:nvSpPr>
        <p:spPr>
          <a:xfrm>
            <a:off x="8146459" y="2517764"/>
            <a:ext cx="53828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a:solidFill>
                  <a:srgbClr val="FF0000"/>
                </a:solidFill>
                <a:highlight>
                  <a:srgbClr val="FFFF00"/>
                </a:highlight>
                <a:latin typeface="Arial"/>
              </a:rPr>
              <a:t>?</a:t>
            </a:r>
            <a:r>
              <a:rPr kumimoji="0" lang="en-US" sz="1800" b="0" i="0" u="none" strike="noStrike" kern="0" cap="none" spc="0" normalizeH="0" baseline="0" noProof="0" dirty="0">
                <a:ln>
                  <a:noFill/>
                </a:ln>
                <a:solidFill>
                  <a:srgbClr val="FF0000"/>
                </a:solidFill>
                <a:effectLst/>
                <a:uLnTx/>
                <a:uFillTx/>
                <a:latin typeface="Arial"/>
                <a:ea typeface="+mn-ea"/>
                <a:cs typeface="+mn-cs"/>
              </a:rPr>
              <a:t> </a:t>
            </a:r>
          </a:p>
        </p:txBody>
      </p:sp>
      <p:sp>
        <p:nvSpPr>
          <p:cNvPr id="5" name="Text Placeholder 2">
            <a:extLst>
              <a:ext uri="{FF2B5EF4-FFF2-40B4-BE49-F238E27FC236}">
                <a16:creationId xmlns:a16="http://schemas.microsoft.com/office/drawing/2014/main" id="{DD1AF503-EE11-C253-330B-76AA12311767}"/>
              </a:ext>
            </a:extLst>
          </p:cNvPr>
          <p:cNvSpPr txBox="1">
            <a:spLocks/>
          </p:cNvSpPr>
          <p:nvPr/>
        </p:nvSpPr>
        <p:spPr>
          <a:xfrm>
            <a:off x="6979118" y="4426215"/>
            <a:ext cx="53828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a:solidFill>
                  <a:srgbClr val="FF0000"/>
                </a:solidFill>
                <a:highlight>
                  <a:srgbClr val="FFFF00"/>
                </a:highlight>
                <a:latin typeface="Arial"/>
              </a:rPr>
              <a:t>?</a:t>
            </a:r>
            <a:r>
              <a:rPr kumimoji="0" lang="en-US" sz="1800" b="0" i="0" u="none" strike="noStrike" kern="0" cap="none" spc="0" normalizeH="0" baseline="0" noProof="0" dirty="0">
                <a:ln>
                  <a:noFill/>
                </a:ln>
                <a:solidFill>
                  <a:srgbClr val="FF0000"/>
                </a:solidFill>
                <a:effectLst/>
                <a:uLnTx/>
                <a:uFillTx/>
                <a:latin typeface="Arial"/>
                <a:ea typeface="+mn-ea"/>
                <a:cs typeface="+mn-cs"/>
              </a:rPr>
              <a:t> </a:t>
            </a:r>
          </a:p>
        </p:txBody>
      </p:sp>
      <p:sp>
        <p:nvSpPr>
          <p:cNvPr id="16" name="Text Placeholder 2">
            <a:extLst>
              <a:ext uri="{FF2B5EF4-FFF2-40B4-BE49-F238E27FC236}">
                <a16:creationId xmlns:a16="http://schemas.microsoft.com/office/drawing/2014/main" id="{6675E783-797B-49BD-15CA-3E3AEDAD1015}"/>
              </a:ext>
            </a:extLst>
          </p:cNvPr>
          <p:cNvSpPr txBox="1">
            <a:spLocks/>
          </p:cNvSpPr>
          <p:nvPr/>
        </p:nvSpPr>
        <p:spPr>
          <a:xfrm>
            <a:off x="8122318" y="4443980"/>
            <a:ext cx="53828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a:solidFill>
                  <a:srgbClr val="FF0000"/>
                </a:solidFill>
                <a:highlight>
                  <a:srgbClr val="FFFF00"/>
                </a:highlight>
                <a:latin typeface="Arial"/>
              </a:rPr>
              <a:t>?</a:t>
            </a:r>
            <a:r>
              <a:rPr kumimoji="0" lang="en-US" sz="1800" b="0" i="0" u="none" strike="noStrike" kern="0" cap="none" spc="0" normalizeH="0" baseline="0" noProof="0" dirty="0">
                <a:ln>
                  <a:noFill/>
                </a:ln>
                <a:solidFill>
                  <a:srgbClr val="FF0000"/>
                </a:solidFill>
                <a:effectLst/>
                <a:uLnTx/>
                <a:uFillTx/>
                <a:latin typeface="Arial"/>
                <a:ea typeface="+mn-ea"/>
                <a:cs typeface="+mn-cs"/>
              </a:rPr>
              <a:t> </a:t>
            </a:r>
          </a:p>
        </p:txBody>
      </p:sp>
      <p:sp>
        <p:nvSpPr>
          <p:cNvPr id="18" name="Text Placeholder 2">
            <a:extLst>
              <a:ext uri="{FF2B5EF4-FFF2-40B4-BE49-F238E27FC236}">
                <a16:creationId xmlns:a16="http://schemas.microsoft.com/office/drawing/2014/main" id="{7153E562-2BAA-6AA6-1DE2-3909766ABDD2}"/>
              </a:ext>
            </a:extLst>
          </p:cNvPr>
          <p:cNvSpPr txBox="1">
            <a:spLocks/>
          </p:cNvSpPr>
          <p:nvPr/>
        </p:nvSpPr>
        <p:spPr>
          <a:xfrm>
            <a:off x="6156508" y="6159012"/>
            <a:ext cx="53828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a:solidFill>
                  <a:srgbClr val="FF0000"/>
                </a:solidFill>
                <a:highlight>
                  <a:srgbClr val="FFFF00"/>
                </a:highlight>
                <a:latin typeface="Arial"/>
              </a:rPr>
              <a:t>?</a:t>
            </a:r>
            <a:r>
              <a:rPr kumimoji="0" lang="en-US" sz="1800" b="0" i="0" u="none" strike="noStrike" kern="0" cap="none" spc="0" normalizeH="0" baseline="0" noProof="0" dirty="0">
                <a:ln>
                  <a:noFill/>
                </a:ln>
                <a:solidFill>
                  <a:srgbClr val="FF0000"/>
                </a:solidFill>
                <a:effectLst/>
                <a:uLnTx/>
                <a:uFillTx/>
                <a:latin typeface="Arial"/>
                <a:ea typeface="+mn-ea"/>
                <a:cs typeface="+mn-cs"/>
              </a:rPr>
              <a:t> </a:t>
            </a:r>
          </a:p>
        </p:txBody>
      </p:sp>
      <p:sp>
        <p:nvSpPr>
          <p:cNvPr id="19" name="Text Placeholder 2">
            <a:extLst>
              <a:ext uri="{FF2B5EF4-FFF2-40B4-BE49-F238E27FC236}">
                <a16:creationId xmlns:a16="http://schemas.microsoft.com/office/drawing/2014/main" id="{5F2A25F0-D8D3-4C3C-F728-A35EBD550CA7}"/>
              </a:ext>
            </a:extLst>
          </p:cNvPr>
          <p:cNvSpPr txBox="1">
            <a:spLocks/>
          </p:cNvSpPr>
          <p:nvPr/>
        </p:nvSpPr>
        <p:spPr>
          <a:xfrm>
            <a:off x="7303066" y="6134375"/>
            <a:ext cx="53828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a:solidFill>
                  <a:srgbClr val="FF0000"/>
                </a:solidFill>
                <a:highlight>
                  <a:srgbClr val="FFFF00"/>
                </a:highlight>
                <a:latin typeface="Arial"/>
              </a:rPr>
              <a:t>?</a:t>
            </a:r>
            <a:r>
              <a:rPr kumimoji="0" lang="en-US" sz="1800" b="0" i="0" u="none" strike="noStrike" kern="0" cap="none" spc="0" normalizeH="0" baseline="0" noProof="0" dirty="0">
                <a:ln>
                  <a:noFill/>
                </a:ln>
                <a:solidFill>
                  <a:srgbClr val="FF0000"/>
                </a:solidFill>
                <a:effectLst/>
                <a:uLnTx/>
                <a:uFillTx/>
                <a:latin typeface="Arial"/>
                <a:ea typeface="+mn-ea"/>
                <a:cs typeface="+mn-cs"/>
              </a:rPr>
              <a:t> </a:t>
            </a:r>
          </a:p>
        </p:txBody>
      </p:sp>
      <p:sp>
        <p:nvSpPr>
          <p:cNvPr id="24" name="Text Placeholder 2">
            <a:extLst>
              <a:ext uri="{FF2B5EF4-FFF2-40B4-BE49-F238E27FC236}">
                <a16:creationId xmlns:a16="http://schemas.microsoft.com/office/drawing/2014/main" id="{DFEF9791-C730-3F2E-682C-8EF522112470}"/>
              </a:ext>
            </a:extLst>
          </p:cNvPr>
          <p:cNvSpPr txBox="1">
            <a:spLocks/>
          </p:cNvSpPr>
          <p:nvPr/>
        </p:nvSpPr>
        <p:spPr>
          <a:xfrm>
            <a:off x="8341086" y="6133721"/>
            <a:ext cx="53828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ctr" defTabSz="914400" rtl="0" eaLnBrk="1" fontAlgn="base" latinLnBrk="0" hangingPunct="1">
              <a:lnSpc>
                <a:spcPct val="120000"/>
              </a:lnSpc>
              <a:spcBef>
                <a:spcPct val="35000"/>
              </a:spcBef>
              <a:spcAft>
                <a:spcPct val="0"/>
              </a:spcAft>
              <a:buClr>
                <a:prstClr val="black"/>
              </a:buClr>
              <a:buSzTx/>
              <a:buFontTx/>
              <a:buNone/>
              <a:tabLst/>
              <a:defRPr/>
            </a:pPr>
            <a:r>
              <a:rPr lang="en-US" kern="0" dirty="0">
                <a:solidFill>
                  <a:srgbClr val="FF0000"/>
                </a:solidFill>
                <a:highlight>
                  <a:srgbClr val="FFFF00"/>
                </a:highlight>
                <a:latin typeface="Arial"/>
              </a:rPr>
              <a:t>?</a:t>
            </a:r>
            <a:r>
              <a:rPr kumimoji="0" lang="en-US" sz="1800" b="0" i="0" u="none" strike="noStrike" kern="0" cap="none" spc="0" normalizeH="0" baseline="0" noProof="0" dirty="0">
                <a:ln>
                  <a:noFill/>
                </a:ln>
                <a:solidFill>
                  <a:srgbClr val="FF0000"/>
                </a:solidFill>
                <a:effectLst/>
                <a:uLnTx/>
                <a:uFillTx/>
                <a:latin typeface="Arial"/>
                <a:ea typeface="+mn-ea"/>
                <a:cs typeface="+mn-cs"/>
              </a:rPr>
              <a:t> </a:t>
            </a:r>
          </a:p>
        </p:txBody>
      </p:sp>
    </p:spTree>
    <p:custDataLst>
      <p:tags r:id="rId1"/>
    </p:custDataLst>
    <p:extLst>
      <p:ext uri="{BB962C8B-B14F-4D97-AF65-F5344CB8AC3E}">
        <p14:creationId xmlns:p14="http://schemas.microsoft.com/office/powerpoint/2010/main" val="4162448595"/>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3"/>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xEl>
                                              <p:pRg st="0" end="0"/>
                                            </p:txEl>
                                          </p:spTgt>
                                        </p:tgtEl>
                                        <p:attrNameLst>
                                          <p:attrName>style.visibility</p:attrName>
                                        </p:attrNameLst>
                                      </p:cBhvr>
                                      <p:to>
                                        <p:strVal val="visible"/>
                                      </p:to>
                                    </p:set>
                                  </p:childTnLst>
                                </p:cTn>
                              </p:par>
                              <p:par>
                                <p:cTn id="45" presetID="1" presetClass="exit" presetSubtype="0" fill="hold" grpId="1" nodeType="withEffect">
                                  <p:stCondLst>
                                    <p:cond delay="0"/>
                                  </p:stCondLst>
                                  <p:childTnLst>
                                    <p:set>
                                      <p:cBhvr>
                                        <p:cTn id="46" dur="1" fill="hold">
                                          <p:stCondLst>
                                            <p:cond delay="0"/>
                                          </p:stCondLst>
                                        </p:cTn>
                                        <p:tgtEl>
                                          <p:spTgt spid="1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
                                            <p:txEl>
                                              <p:pRg st="0" end="0"/>
                                            </p:txEl>
                                          </p:spTgt>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18"/>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
                                            <p:txEl>
                                              <p:pRg st="0" end="0"/>
                                            </p:txEl>
                                          </p:spTgt>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19"/>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xEl>
                                              <p:pRg st="0" end="0"/>
                                            </p:txEl>
                                          </p:spTgt>
                                        </p:tgtEl>
                                        <p:attrNameLst>
                                          <p:attrName>style.visibility</p:attrName>
                                        </p:attrNameLst>
                                      </p:cBhvr>
                                      <p:to>
                                        <p:strVal val="visible"/>
                                      </p:to>
                                    </p:set>
                                  </p:childTnLst>
                                </p:cTn>
                              </p:par>
                              <p:par>
                                <p:cTn id="77" presetID="1" presetClass="exit" presetSubtype="0" fill="hold" grpId="1" nodeType="withEffect">
                                  <p:stCondLst>
                                    <p:cond delay="0"/>
                                  </p:stCondLst>
                                  <p:childTnLst>
                                    <p:set>
                                      <p:cBhvr>
                                        <p:cTn id="78" dur="1" fill="hold">
                                          <p:stCondLst>
                                            <p:cond delay="0"/>
                                          </p:stCondLst>
                                        </p:cTn>
                                        <p:tgtEl>
                                          <p:spTgt spid="2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build="p"/>
      <p:bldP spid="12" grpId="0"/>
      <p:bldP spid="13" grpId="0" build="p"/>
      <p:bldP spid="14" grpId="0" build="p"/>
      <p:bldP spid="15" grpId="0" animBg="1"/>
      <p:bldP spid="17" grpId="0"/>
      <p:bldP spid="21" grpId="0" build="p"/>
      <p:bldP spid="22" grpId="0" build="p"/>
      <p:bldP spid="23" grpId="0" build="p"/>
      <p:bldP spid="3" grpId="0"/>
      <p:bldP spid="3" grpId="1"/>
      <p:bldP spid="4" grpId="0"/>
      <p:bldP spid="4" grpId="1"/>
      <p:bldP spid="5" grpId="0"/>
      <p:bldP spid="5" grpId="1"/>
      <p:bldP spid="16" grpId="0"/>
      <p:bldP spid="16" grpId="1"/>
      <p:bldP spid="18" grpId="0"/>
      <p:bldP spid="18" grpId="1"/>
      <p:bldP spid="19" grpId="0"/>
      <p:bldP spid="19" grpId="1"/>
      <p:bldP spid="24" grpId="0"/>
      <p:bldP spid="2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651C5B1-5C33-4C20-97FA-6D4062015A9C}"/>
              </a:ext>
            </a:extLst>
          </p:cNvPr>
          <p:cNvSpPr txBox="1">
            <a:spLocks/>
          </p:cNvSpPr>
          <p:nvPr/>
        </p:nvSpPr>
        <p:spPr>
          <a:xfrm>
            <a:off x="536029" y="28947"/>
            <a:ext cx="6679008"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prstClr val="black"/>
                </a:solidFill>
                <a:effectLst/>
                <a:uLnTx/>
                <a:uFillTx/>
                <a:latin typeface="Arial"/>
                <a:ea typeface="+mj-ea"/>
                <a:cs typeface="+mj-cs"/>
              </a:rPr>
              <a:t>On peut manipuler les chiffres - 1</a:t>
            </a: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5" name="Rectangle 4">
            <a:extLst>
              <a:ext uri="{FF2B5EF4-FFF2-40B4-BE49-F238E27FC236}">
                <a16:creationId xmlns:a16="http://schemas.microsoft.com/office/drawing/2014/main" id="{096DE1E1-2117-4BB5-952B-66C10C3E19F4}"/>
              </a:ext>
            </a:extLst>
          </p:cNvPr>
          <p:cNvSpPr/>
          <p:nvPr/>
        </p:nvSpPr>
        <p:spPr bwMode="auto">
          <a:xfrm>
            <a:off x="1575411" y="3429000"/>
            <a:ext cx="1189822" cy="2993834"/>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6" name="Title 1">
            <a:extLst>
              <a:ext uri="{FF2B5EF4-FFF2-40B4-BE49-F238E27FC236}">
                <a16:creationId xmlns:a16="http://schemas.microsoft.com/office/drawing/2014/main" id="{4F987010-FF9B-4D85-AD86-3E99F9927A7A}"/>
              </a:ext>
            </a:extLst>
          </p:cNvPr>
          <p:cNvSpPr txBox="1">
            <a:spLocks/>
          </p:cNvSpPr>
          <p:nvPr/>
        </p:nvSpPr>
        <p:spPr>
          <a:xfrm>
            <a:off x="1177358" y="719321"/>
            <a:ext cx="2063900" cy="694041"/>
          </a:xfrm>
          <a:prstGeom prst="rect">
            <a:avLst/>
          </a:prstGeom>
          <a:ln>
            <a:solidFill>
              <a:schemeClr val="tx1"/>
            </a:solidFill>
          </a:ln>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Population non vaccinée</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7" name="Title 1">
            <a:extLst>
              <a:ext uri="{FF2B5EF4-FFF2-40B4-BE49-F238E27FC236}">
                <a16:creationId xmlns:a16="http://schemas.microsoft.com/office/drawing/2014/main" id="{396D26DD-0DA5-4C23-A700-47B92A09FB35}"/>
              </a:ext>
            </a:extLst>
          </p:cNvPr>
          <p:cNvSpPr txBox="1">
            <a:spLocks/>
          </p:cNvSpPr>
          <p:nvPr/>
        </p:nvSpPr>
        <p:spPr>
          <a:xfrm>
            <a:off x="4700919" y="731866"/>
            <a:ext cx="2063900" cy="681495"/>
          </a:xfrm>
          <a:prstGeom prst="rect">
            <a:avLst/>
          </a:prstGeom>
          <a:ln>
            <a:solidFill>
              <a:schemeClr val="tx1"/>
            </a:solidFill>
          </a:ln>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lvl="0" algn="ctr">
              <a:defRPr/>
            </a:pPr>
            <a:r>
              <a:rPr lang="fr-FR" sz="2000" b="0" kern="0" dirty="0">
                <a:solidFill>
                  <a:prstClr val="black"/>
                </a:solidFill>
              </a:rPr>
              <a:t>Population vaccinée</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8" name="Title 1">
            <a:extLst>
              <a:ext uri="{FF2B5EF4-FFF2-40B4-BE49-F238E27FC236}">
                <a16:creationId xmlns:a16="http://schemas.microsoft.com/office/drawing/2014/main" id="{4119E367-BF4C-4872-95B6-F270F8C8EEF8}"/>
              </a:ext>
            </a:extLst>
          </p:cNvPr>
          <p:cNvSpPr txBox="1">
            <a:spLocks/>
          </p:cNvSpPr>
          <p:nvPr/>
        </p:nvSpPr>
        <p:spPr>
          <a:xfrm>
            <a:off x="1184740" y="1413364"/>
            <a:ext cx="2063900" cy="118779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50% </a:t>
            </a:r>
            <a:r>
              <a:rPr lang="fr-FR" sz="2000" b="0" kern="0" dirty="0">
                <a:solidFill>
                  <a:prstClr val="black"/>
                </a:solidFill>
                <a:latin typeface="Arial"/>
              </a:rPr>
              <a:t>des gens qui ont le C</a:t>
            </a:r>
            <a:r>
              <a:rPr kumimoji="0" lang="fr-FR" sz="2000" b="0" i="0" u="none" strike="noStrike" kern="0" cap="none" spc="0" normalizeH="0" baseline="0" noProof="0" dirty="0" err="1">
                <a:ln>
                  <a:noFill/>
                </a:ln>
                <a:solidFill>
                  <a:prstClr val="black"/>
                </a:solidFill>
                <a:effectLst/>
                <a:uLnTx/>
                <a:uFillTx/>
                <a:latin typeface="Arial"/>
                <a:ea typeface="+mj-ea"/>
                <a:cs typeface="+mj-cs"/>
              </a:rPr>
              <a:t>ovid</a:t>
            </a:r>
            <a:r>
              <a:rPr kumimoji="0" lang="fr-FR" sz="2000" b="0" i="0" u="none" strike="noStrike" kern="0" cap="none" spc="0" normalizeH="0" baseline="0" noProof="0" dirty="0">
                <a:ln>
                  <a:noFill/>
                </a:ln>
                <a:solidFill>
                  <a:prstClr val="black"/>
                </a:solidFill>
                <a:effectLst/>
                <a:uLnTx/>
                <a:uFillTx/>
                <a:latin typeface="Arial"/>
                <a:ea typeface="+mj-ea"/>
                <a:cs typeface="+mj-cs"/>
              </a:rPr>
              <a:t> ont Omicron</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9" name="Title 1">
            <a:extLst>
              <a:ext uri="{FF2B5EF4-FFF2-40B4-BE49-F238E27FC236}">
                <a16:creationId xmlns:a16="http://schemas.microsoft.com/office/drawing/2014/main" id="{BF5E1EFD-0C5A-41AB-9E35-5FF36CC32E5E}"/>
              </a:ext>
            </a:extLst>
          </p:cNvPr>
          <p:cNvSpPr txBox="1">
            <a:spLocks/>
          </p:cNvSpPr>
          <p:nvPr/>
        </p:nvSpPr>
        <p:spPr>
          <a:xfrm>
            <a:off x="4693537" y="1413361"/>
            <a:ext cx="2063900" cy="118779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lvl="0" algn="ctr">
              <a:defRPr/>
            </a:pPr>
            <a:r>
              <a:rPr lang="fr-FR" sz="2000" b="0" kern="0" dirty="0">
                <a:solidFill>
                  <a:prstClr val="black"/>
                </a:solidFill>
              </a:rPr>
              <a:t>70% des gens qui ont le Covid ont Omicron</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10" name="Title 1">
            <a:extLst>
              <a:ext uri="{FF2B5EF4-FFF2-40B4-BE49-F238E27FC236}">
                <a16:creationId xmlns:a16="http://schemas.microsoft.com/office/drawing/2014/main" id="{26281828-2896-4A30-9D91-DA8D3E8E25D5}"/>
              </a:ext>
            </a:extLst>
          </p:cNvPr>
          <p:cNvSpPr txBox="1">
            <a:spLocks/>
          </p:cNvSpPr>
          <p:nvPr/>
        </p:nvSpPr>
        <p:spPr>
          <a:xfrm>
            <a:off x="995343" y="3230211"/>
            <a:ext cx="649995"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100</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11" name="Rectangle 10">
            <a:extLst>
              <a:ext uri="{FF2B5EF4-FFF2-40B4-BE49-F238E27FC236}">
                <a16:creationId xmlns:a16="http://schemas.microsoft.com/office/drawing/2014/main" id="{71E8122E-DE28-4520-A001-518EE0F98289}"/>
              </a:ext>
            </a:extLst>
          </p:cNvPr>
          <p:cNvSpPr/>
          <p:nvPr/>
        </p:nvSpPr>
        <p:spPr bwMode="auto">
          <a:xfrm>
            <a:off x="1575411" y="3990088"/>
            <a:ext cx="1189822" cy="243274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12" name="Rectangle 11">
            <a:extLst>
              <a:ext uri="{FF2B5EF4-FFF2-40B4-BE49-F238E27FC236}">
                <a16:creationId xmlns:a16="http://schemas.microsoft.com/office/drawing/2014/main" id="{0C3B423B-E167-4370-A94A-658ED2F77FC7}"/>
              </a:ext>
            </a:extLst>
          </p:cNvPr>
          <p:cNvSpPr/>
          <p:nvPr/>
        </p:nvSpPr>
        <p:spPr bwMode="auto">
          <a:xfrm>
            <a:off x="1573574" y="5193070"/>
            <a:ext cx="1189822" cy="1229764"/>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15" name="Title 1">
            <a:extLst>
              <a:ext uri="{FF2B5EF4-FFF2-40B4-BE49-F238E27FC236}">
                <a16:creationId xmlns:a16="http://schemas.microsoft.com/office/drawing/2014/main" id="{452371C3-C941-46F9-89B4-3508626C7EA3}"/>
              </a:ext>
            </a:extLst>
          </p:cNvPr>
          <p:cNvSpPr txBox="1">
            <a:spLocks/>
          </p:cNvSpPr>
          <p:nvPr/>
        </p:nvSpPr>
        <p:spPr>
          <a:xfrm>
            <a:off x="1015387" y="3625850"/>
            <a:ext cx="649996"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400" b="0" i="0" u="none" strike="noStrike" kern="0" cap="none" spc="0" normalizeH="0" baseline="0" noProof="0" dirty="0">
                <a:ln>
                  <a:noFill/>
                </a:ln>
                <a:solidFill>
                  <a:prstClr val="black"/>
                </a:solidFill>
                <a:effectLst/>
                <a:uLnTx/>
                <a:uFillTx/>
                <a:latin typeface="Arial"/>
                <a:ea typeface="+mj-ea"/>
                <a:cs typeface="+mj-cs"/>
              </a:rPr>
              <a:t>covid</a:t>
            </a:r>
            <a:r>
              <a:rPr kumimoji="0" lang="fr-FR" sz="2000" b="0" i="0" u="none" strike="noStrike" kern="0" cap="none" spc="0" normalizeH="0" baseline="0" noProof="0" dirty="0">
                <a:ln>
                  <a:noFill/>
                </a:ln>
                <a:solidFill>
                  <a:prstClr val="black"/>
                </a:solidFill>
                <a:effectLst/>
                <a:uLnTx/>
                <a:uFillTx/>
                <a:latin typeface="Arial"/>
                <a:ea typeface="+mj-ea"/>
                <a:cs typeface="+mj-cs"/>
              </a:rPr>
              <a:t> 80</a:t>
            </a:r>
          </a:p>
          <a:p>
            <a:pPr marL="0" marR="0" lvl="0" indent="0" algn="ctr" defTabSz="914400" rtl="0" eaLnBrk="1" fontAlgn="base" latinLnBrk="0" hangingPunct="1">
              <a:lnSpc>
                <a:spcPct val="100000"/>
              </a:lnSpc>
              <a:spcBef>
                <a:spcPct val="0"/>
              </a:spcBef>
              <a:spcAft>
                <a:spcPct val="0"/>
              </a:spcAft>
              <a:buClrTx/>
              <a:buSzTx/>
              <a:buFontTx/>
              <a:buNone/>
              <a:tabLst/>
              <a:defRPr/>
            </a:pP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16" name="Title 1">
            <a:extLst>
              <a:ext uri="{FF2B5EF4-FFF2-40B4-BE49-F238E27FC236}">
                <a16:creationId xmlns:a16="http://schemas.microsoft.com/office/drawing/2014/main" id="{30DF8872-9F10-4B6A-80E3-D126726B8256}"/>
              </a:ext>
            </a:extLst>
          </p:cNvPr>
          <p:cNvSpPr txBox="1">
            <a:spLocks/>
          </p:cNvSpPr>
          <p:nvPr/>
        </p:nvSpPr>
        <p:spPr>
          <a:xfrm>
            <a:off x="1015387" y="5007231"/>
            <a:ext cx="649996"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40</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17" name="Title 1">
            <a:extLst>
              <a:ext uri="{FF2B5EF4-FFF2-40B4-BE49-F238E27FC236}">
                <a16:creationId xmlns:a16="http://schemas.microsoft.com/office/drawing/2014/main" id="{CEC1B072-CF13-49DD-A819-03EC97336FD2}"/>
              </a:ext>
            </a:extLst>
          </p:cNvPr>
          <p:cNvSpPr txBox="1">
            <a:spLocks/>
          </p:cNvSpPr>
          <p:nvPr/>
        </p:nvSpPr>
        <p:spPr>
          <a:xfrm>
            <a:off x="1107195" y="5682291"/>
            <a:ext cx="2091405"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Omicron</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18" name="Title 1">
            <a:extLst>
              <a:ext uri="{FF2B5EF4-FFF2-40B4-BE49-F238E27FC236}">
                <a16:creationId xmlns:a16="http://schemas.microsoft.com/office/drawing/2014/main" id="{D4E9EFD2-119C-47A3-B3CA-168FE76B971A}"/>
              </a:ext>
            </a:extLst>
          </p:cNvPr>
          <p:cNvSpPr txBox="1">
            <a:spLocks/>
          </p:cNvSpPr>
          <p:nvPr/>
        </p:nvSpPr>
        <p:spPr>
          <a:xfrm>
            <a:off x="1065269" y="4390641"/>
            <a:ext cx="2091405"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Delta</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19" name="Rectangle 18">
            <a:extLst>
              <a:ext uri="{FF2B5EF4-FFF2-40B4-BE49-F238E27FC236}">
                <a16:creationId xmlns:a16="http://schemas.microsoft.com/office/drawing/2014/main" id="{73110D07-1243-49ED-8570-0F7581890371}"/>
              </a:ext>
            </a:extLst>
          </p:cNvPr>
          <p:cNvSpPr/>
          <p:nvPr/>
        </p:nvSpPr>
        <p:spPr bwMode="auto">
          <a:xfrm>
            <a:off x="5182463" y="3429000"/>
            <a:ext cx="1189822" cy="2993834"/>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20" name="Rectangle 19">
            <a:extLst>
              <a:ext uri="{FF2B5EF4-FFF2-40B4-BE49-F238E27FC236}">
                <a16:creationId xmlns:a16="http://schemas.microsoft.com/office/drawing/2014/main" id="{401AB646-68C9-4A3B-8333-FC76EC6EE6F3}"/>
              </a:ext>
            </a:extLst>
          </p:cNvPr>
          <p:cNvSpPr/>
          <p:nvPr/>
        </p:nvSpPr>
        <p:spPr bwMode="auto">
          <a:xfrm>
            <a:off x="5182463" y="5984580"/>
            <a:ext cx="1189822" cy="43825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21" name="Rectangle 20">
            <a:extLst>
              <a:ext uri="{FF2B5EF4-FFF2-40B4-BE49-F238E27FC236}">
                <a16:creationId xmlns:a16="http://schemas.microsoft.com/office/drawing/2014/main" id="{4056373F-5B45-401D-B4E6-42656105966D}"/>
              </a:ext>
            </a:extLst>
          </p:cNvPr>
          <p:cNvSpPr/>
          <p:nvPr/>
        </p:nvSpPr>
        <p:spPr bwMode="auto">
          <a:xfrm>
            <a:off x="5180626" y="6170417"/>
            <a:ext cx="1189822" cy="252417"/>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22" name="Title 1">
            <a:extLst>
              <a:ext uri="{FF2B5EF4-FFF2-40B4-BE49-F238E27FC236}">
                <a16:creationId xmlns:a16="http://schemas.microsoft.com/office/drawing/2014/main" id="{4A9407AC-EF48-4AB1-BBD6-6EF1F0FCFC14}"/>
              </a:ext>
            </a:extLst>
          </p:cNvPr>
          <p:cNvSpPr txBox="1">
            <a:spLocks/>
          </p:cNvSpPr>
          <p:nvPr/>
        </p:nvSpPr>
        <p:spPr>
          <a:xfrm>
            <a:off x="6475312" y="6242035"/>
            <a:ext cx="1300031"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Omicron</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23" name="Title 1">
            <a:extLst>
              <a:ext uri="{FF2B5EF4-FFF2-40B4-BE49-F238E27FC236}">
                <a16:creationId xmlns:a16="http://schemas.microsoft.com/office/drawing/2014/main" id="{D0B22AF5-334A-4184-AF46-657386F21600}"/>
              </a:ext>
            </a:extLst>
          </p:cNvPr>
          <p:cNvSpPr txBox="1">
            <a:spLocks/>
          </p:cNvSpPr>
          <p:nvPr/>
        </p:nvSpPr>
        <p:spPr>
          <a:xfrm>
            <a:off x="6370448" y="5788123"/>
            <a:ext cx="1100788"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Delta</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24" name="Title 1">
            <a:extLst>
              <a:ext uri="{FF2B5EF4-FFF2-40B4-BE49-F238E27FC236}">
                <a16:creationId xmlns:a16="http://schemas.microsoft.com/office/drawing/2014/main" id="{BBE4607A-2E65-41C6-93A7-6228D3A6D512}"/>
              </a:ext>
            </a:extLst>
          </p:cNvPr>
          <p:cNvSpPr txBox="1">
            <a:spLocks/>
          </p:cNvSpPr>
          <p:nvPr/>
        </p:nvSpPr>
        <p:spPr>
          <a:xfrm>
            <a:off x="4572000" y="3230211"/>
            <a:ext cx="649995"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100</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25" name="Title 1">
            <a:extLst>
              <a:ext uri="{FF2B5EF4-FFF2-40B4-BE49-F238E27FC236}">
                <a16:creationId xmlns:a16="http://schemas.microsoft.com/office/drawing/2014/main" id="{56892B25-7D23-41D9-966F-354649F6F98D}"/>
              </a:ext>
            </a:extLst>
          </p:cNvPr>
          <p:cNvSpPr txBox="1">
            <a:spLocks/>
          </p:cNvSpPr>
          <p:nvPr/>
        </p:nvSpPr>
        <p:spPr>
          <a:xfrm>
            <a:off x="4385353" y="5567594"/>
            <a:ext cx="1053399"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400" b="0" i="0" u="none" strike="noStrike" kern="0" cap="none" spc="0" normalizeH="0" baseline="0" noProof="0" dirty="0">
                <a:ln>
                  <a:noFill/>
                </a:ln>
                <a:solidFill>
                  <a:prstClr val="black"/>
                </a:solidFill>
                <a:effectLst/>
                <a:uLnTx/>
                <a:uFillTx/>
                <a:latin typeface="Arial"/>
                <a:ea typeface="+mj-ea"/>
                <a:cs typeface="+mj-cs"/>
              </a:rPr>
              <a:t>covid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10</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1400" b="1" i="0" u="none" strike="noStrike" kern="0" cap="none" spc="0" normalizeH="0" baseline="0" noProof="0" dirty="0">
              <a:ln>
                <a:noFill/>
              </a:ln>
              <a:solidFill>
                <a:prstClr val="black"/>
              </a:solidFill>
              <a:effectLst/>
              <a:uLnTx/>
              <a:uFillTx/>
              <a:latin typeface="Arial"/>
              <a:ea typeface="+mj-ea"/>
              <a:cs typeface="+mj-cs"/>
            </a:endParaRPr>
          </a:p>
        </p:txBody>
      </p:sp>
      <p:sp>
        <p:nvSpPr>
          <p:cNvPr id="26" name="Title 1">
            <a:extLst>
              <a:ext uri="{FF2B5EF4-FFF2-40B4-BE49-F238E27FC236}">
                <a16:creationId xmlns:a16="http://schemas.microsoft.com/office/drawing/2014/main" id="{8113EE40-0990-4DE5-BFD8-A8F0C4BCBC73}"/>
              </a:ext>
            </a:extLst>
          </p:cNvPr>
          <p:cNvSpPr txBox="1">
            <a:spLocks/>
          </p:cNvSpPr>
          <p:nvPr/>
        </p:nvSpPr>
        <p:spPr>
          <a:xfrm>
            <a:off x="4693537" y="6105715"/>
            <a:ext cx="649996"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7</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cxnSp>
        <p:nvCxnSpPr>
          <p:cNvPr id="28" name="Straight Connector 27">
            <a:extLst>
              <a:ext uri="{FF2B5EF4-FFF2-40B4-BE49-F238E27FC236}">
                <a16:creationId xmlns:a16="http://schemas.microsoft.com/office/drawing/2014/main" id="{8C29DD37-AC70-4C47-BD4F-1C8C731ABD4B}"/>
              </a:ext>
            </a:extLst>
          </p:cNvPr>
          <p:cNvCxnSpPr/>
          <p:nvPr/>
        </p:nvCxnSpPr>
        <p:spPr bwMode="auto">
          <a:xfrm flipV="1">
            <a:off x="6270845" y="5995853"/>
            <a:ext cx="295208" cy="581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E3E26EF6-0A02-460B-A0B8-6572E7B84C1C}"/>
              </a:ext>
            </a:extLst>
          </p:cNvPr>
          <p:cNvCxnSpPr>
            <a:cxnSpLocks/>
          </p:cNvCxnSpPr>
          <p:nvPr/>
        </p:nvCxnSpPr>
        <p:spPr bwMode="auto">
          <a:xfrm>
            <a:off x="6270845" y="6308541"/>
            <a:ext cx="295208" cy="8000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1" name="Rectangle 30">
            <a:extLst>
              <a:ext uri="{FF2B5EF4-FFF2-40B4-BE49-F238E27FC236}">
                <a16:creationId xmlns:a16="http://schemas.microsoft.com/office/drawing/2014/main" id="{E35FD00F-BB65-44EA-B128-BFB51A02D00F}"/>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cxnSp>
        <p:nvCxnSpPr>
          <p:cNvPr id="32" name="Straight Connector 31">
            <a:extLst>
              <a:ext uri="{FF2B5EF4-FFF2-40B4-BE49-F238E27FC236}">
                <a16:creationId xmlns:a16="http://schemas.microsoft.com/office/drawing/2014/main" id="{DA7274B5-1FC6-47ED-AA47-BE595B62C862}"/>
              </a:ext>
            </a:extLst>
          </p:cNvPr>
          <p:cNvCxnSpPr>
            <a:cxnSpLocks/>
          </p:cNvCxnSpPr>
          <p:nvPr/>
        </p:nvCxnSpPr>
        <p:spPr bwMode="auto">
          <a:xfrm flipV="1">
            <a:off x="643787" y="4103193"/>
            <a:ext cx="492991" cy="460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B5552E89-48F6-415C-91DB-80DDF865BD99}"/>
              </a:ext>
            </a:extLst>
          </p:cNvPr>
          <p:cNvCxnSpPr>
            <a:cxnSpLocks/>
          </p:cNvCxnSpPr>
          <p:nvPr/>
        </p:nvCxnSpPr>
        <p:spPr bwMode="auto">
          <a:xfrm>
            <a:off x="660637" y="4678946"/>
            <a:ext cx="446558" cy="552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7" name="Title 1">
            <a:extLst>
              <a:ext uri="{FF2B5EF4-FFF2-40B4-BE49-F238E27FC236}">
                <a16:creationId xmlns:a16="http://schemas.microsoft.com/office/drawing/2014/main" id="{25774948-98EC-452B-A065-CF28811FAF55}"/>
              </a:ext>
            </a:extLst>
          </p:cNvPr>
          <p:cNvSpPr txBox="1">
            <a:spLocks/>
          </p:cNvSpPr>
          <p:nvPr/>
        </p:nvSpPr>
        <p:spPr>
          <a:xfrm>
            <a:off x="-22111" y="4430609"/>
            <a:ext cx="751729" cy="4001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50%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cxnSp>
        <p:nvCxnSpPr>
          <p:cNvPr id="38" name="Straight Connector 37">
            <a:extLst>
              <a:ext uri="{FF2B5EF4-FFF2-40B4-BE49-F238E27FC236}">
                <a16:creationId xmlns:a16="http://schemas.microsoft.com/office/drawing/2014/main" id="{B9FAE07D-2E34-4023-83B0-E3CCF46C7CC3}"/>
              </a:ext>
            </a:extLst>
          </p:cNvPr>
          <p:cNvCxnSpPr>
            <a:cxnSpLocks/>
          </p:cNvCxnSpPr>
          <p:nvPr/>
        </p:nvCxnSpPr>
        <p:spPr bwMode="auto">
          <a:xfrm flipH="1">
            <a:off x="4416867" y="6005149"/>
            <a:ext cx="276670" cy="8048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AC4B71BB-130D-4E79-83BA-C75F629591CB}"/>
              </a:ext>
            </a:extLst>
          </p:cNvPr>
          <p:cNvCxnSpPr>
            <a:cxnSpLocks/>
            <a:endCxn id="26" idx="1"/>
          </p:cNvCxnSpPr>
          <p:nvPr/>
        </p:nvCxnSpPr>
        <p:spPr bwMode="auto">
          <a:xfrm>
            <a:off x="4450464" y="6159800"/>
            <a:ext cx="243073" cy="13175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 name="Title 1">
            <a:extLst>
              <a:ext uri="{FF2B5EF4-FFF2-40B4-BE49-F238E27FC236}">
                <a16:creationId xmlns:a16="http://schemas.microsoft.com/office/drawing/2014/main" id="{C540732B-3218-4ECC-B7B5-29B8CCD863C4}"/>
              </a:ext>
            </a:extLst>
          </p:cNvPr>
          <p:cNvSpPr txBox="1">
            <a:spLocks/>
          </p:cNvSpPr>
          <p:nvPr/>
        </p:nvSpPr>
        <p:spPr>
          <a:xfrm>
            <a:off x="3767716" y="5911463"/>
            <a:ext cx="751729" cy="4001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70%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33" name="Title 1">
            <a:extLst>
              <a:ext uri="{FF2B5EF4-FFF2-40B4-BE49-F238E27FC236}">
                <a16:creationId xmlns:a16="http://schemas.microsoft.com/office/drawing/2014/main" id="{D4AF30D7-F377-4FBB-B30C-EAEE84B9FA4C}"/>
              </a:ext>
            </a:extLst>
          </p:cNvPr>
          <p:cNvSpPr txBox="1">
            <a:spLocks/>
          </p:cNvSpPr>
          <p:nvPr/>
        </p:nvSpPr>
        <p:spPr>
          <a:xfrm>
            <a:off x="641517" y="2509027"/>
            <a:ext cx="7487671" cy="358885"/>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000" i="1" kern="0" dirty="0">
                <a:solidFill>
                  <a:srgbClr val="FF0000"/>
                </a:solidFill>
                <a:latin typeface="Arial"/>
                <a:sym typeface="Wingdings" panose="05000000000000000000" pitchFamily="2" charset="2"/>
              </a:rPr>
              <a:t> </a:t>
            </a:r>
            <a:r>
              <a:rPr lang="fr-FR" sz="2000" i="1" kern="0" dirty="0">
                <a:solidFill>
                  <a:srgbClr val="FF0000"/>
                </a:solidFill>
                <a:latin typeface="Arial"/>
              </a:rPr>
              <a:t>Les personnes </a:t>
            </a:r>
            <a:r>
              <a:rPr kumimoji="0" lang="fr-FR" sz="2000" b="1" i="1" u="none" strike="noStrike" kern="0" cap="none" spc="0" normalizeH="0" baseline="0" noProof="0" dirty="0">
                <a:ln>
                  <a:noFill/>
                </a:ln>
                <a:solidFill>
                  <a:srgbClr val="FF0000"/>
                </a:solidFill>
                <a:effectLst/>
                <a:uLnTx/>
                <a:uFillTx/>
                <a:latin typeface="Arial"/>
                <a:ea typeface="+mj-ea"/>
                <a:cs typeface="+mj-cs"/>
              </a:rPr>
              <a:t>vaccinées sont plus à risque !!!???</a:t>
            </a:r>
            <a:endParaRPr kumimoji="0" lang="en-US" sz="2800" b="1" i="1" u="none" strike="noStrike" kern="0" cap="none" spc="0" normalizeH="0" baseline="0" noProof="0" dirty="0">
              <a:ln>
                <a:noFill/>
              </a:ln>
              <a:solidFill>
                <a:srgbClr val="FF0000"/>
              </a:solidFill>
              <a:effectLst/>
              <a:uLnTx/>
              <a:uFillTx/>
              <a:latin typeface="Arial"/>
              <a:ea typeface="+mj-ea"/>
              <a:cs typeface="+mj-cs"/>
            </a:endParaRPr>
          </a:p>
        </p:txBody>
      </p:sp>
    </p:spTree>
    <p:extLst>
      <p:ext uri="{BB962C8B-B14F-4D97-AF65-F5344CB8AC3E}">
        <p14:creationId xmlns:p14="http://schemas.microsoft.com/office/powerpoint/2010/main" val="3933321082"/>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p:bldP spid="11" grpId="0" animBg="1"/>
      <p:bldP spid="12" grpId="0" animBg="1"/>
      <p:bldP spid="15" grpId="0"/>
      <p:bldP spid="16" grpId="0"/>
      <p:bldP spid="17" grpId="0"/>
      <p:bldP spid="18" grpId="0"/>
      <p:bldP spid="19" grpId="0" animBg="1"/>
      <p:bldP spid="20" grpId="0" animBg="1"/>
      <p:bldP spid="21" grpId="0" animBg="1"/>
      <p:bldP spid="22" grpId="0"/>
      <p:bldP spid="23" grpId="0"/>
      <p:bldP spid="24" grpId="0"/>
      <p:bldP spid="25" grpId="0"/>
      <p:bldP spid="26" grpId="0"/>
      <p:bldP spid="31" grpId="0" animBg="1"/>
      <p:bldP spid="37" grpId="0"/>
      <p:bldP spid="40"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96DE1E1-2117-4BB5-952B-66C10C3E19F4}"/>
              </a:ext>
            </a:extLst>
          </p:cNvPr>
          <p:cNvSpPr/>
          <p:nvPr/>
        </p:nvSpPr>
        <p:spPr bwMode="auto">
          <a:xfrm>
            <a:off x="362257" y="2233648"/>
            <a:ext cx="1189822" cy="4205727"/>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6" name="Title 1">
            <a:extLst>
              <a:ext uri="{FF2B5EF4-FFF2-40B4-BE49-F238E27FC236}">
                <a16:creationId xmlns:a16="http://schemas.microsoft.com/office/drawing/2014/main" id="{4F987010-FF9B-4D85-AD86-3E99F9927A7A}"/>
              </a:ext>
            </a:extLst>
          </p:cNvPr>
          <p:cNvSpPr txBox="1">
            <a:spLocks/>
          </p:cNvSpPr>
          <p:nvPr/>
        </p:nvSpPr>
        <p:spPr>
          <a:xfrm>
            <a:off x="636716" y="791465"/>
            <a:ext cx="4508287" cy="393013"/>
          </a:xfrm>
          <a:prstGeom prst="rect">
            <a:avLst/>
          </a:prstGeom>
          <a:ln>
            <a:noFill/>
          </a:ln>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fr-FR" sz="2000" b="0" kern="0" dirty="0">
                <a:solidFill>
                  <a:prstClr val="black"/>
                </a:solidFill>
                <a:latin typeface="Arial"/>
              </a:rPr>
              <a:t>P</a:t>
            </a:r>
            <a:r>
              <a:rPr kumimoji="0" lang="fr-FR" sz="2000" b="0" i="0" u="none" strike="noStrike" kern="0" cap="none" spc="0" normalizeH="0" baseline="0" noProof="0" dirty="0" err="1">
                <a:ln>
                  <a:noFill/>
                </a:ln>
                <a:solidFill>
                  <a:prstClr val="black"/>
                </a:solidFill>
                <a:effectLst/>
                <a:uLnTx/>
                <a:uFillTx/>
                <a:latin typeface="Arial"/>
                <a:ea typeface="+mj-ea"/>
                <a:cs typeface="+mj-cs"/>
              </a:rPr>
              <a:t>révalence</a:t>
            </a:r>
            <a:r>
              <a:rPr kumimoji="0" lang="fr-FR" sz="2000" b="0" i="0" u="none" strike="noStrike" kern="0" cap="none" spc="0" normalizeH="0" baseline="0" noProof="0" dirty="0">
                <a:ln>
                  <a:noFill/>
                </a:ln>
                <a:solidFill>
                  <a:prstClr val="black"/>
                </a:solidFill>
                <a:effectLst/>
                <a:uLnTx/>
                <a:uFillTx/>
                <a:latin typeface="Arial"/>
                <a:ea typeface="+mj-ea"/>
                <a:cs typeface="+mj-cs"/>
              </a:rPr>
              <a:t> du VIH au Kenya:</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8" name="Title 1">
            <a:extLst>
              <a:ext uri="{FF2B5EF4-FFF2-40B4-BE49-F238E27FC236}">
                <a16:creationId xmlns:a16="http://schemas.microsoft.com/office/drawing/2014/main" id="{4119E367-BF4C-4872-95B6-F270F8C8EEF8}"/>
              </a:ext>
            </a:extLst>
          </p:cNvPr>
          <p:cNvSpPr txBox="1">
            <a:spLocks/>
          </p:cNvSpPr>
          <p:nvPr/>
        </p:nvSpPr>
        <p:spPr>
          <a:xfrm>
            <a:off x="-21503" y="1422686"/>
            <a:ext cx="2063900" cy="81663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2021: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5%</a:t>
            </a: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12" name="Rectangle 11">
            <a:extLst>
              <a:ext uri="{FF2B5EF4-FFF2-40B4-BE49-F238E27FC236}">
                <a16:creationId xmlns:a16="http://schemas.microsoft.com/office/drawing/2014/main" id="{0C3B423B-E167-4370-A94A-658ED2F77FC7}"/>
              </a:ext>
            </a:extLst>
          </p:cNvPr>
          <p:cNvSpPr/>
          <p:nvPr/>
        </p:nvSpPr>
        <p:spPr bwMode="auto">
          <a:xfrm>
            <a:off x="360420" y="5209611"/>
            <a:ext cx="1189822" cy="1229764"/>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Title 1">
            <a:extLst>
              <a:ext uri="{FF2B5EF4-FFF2-40B4-BE49-F238E27FC236}">
                <a16:creationId xmlns:a16="http://schemas.microsoft.com/office/drawing/2014/main" id="{30DF8872-9F10-4B6A-80E3-D126726B8256}"/>
              </a:ext>
            </a:extLst>
          </p:cNvPr>
          <p:cNvSpPr txBox="1">
            <a:spLocks/>
          </p:cNvSpPr>
          <p:nvPr/>
        </p:nvSpPr>
        <p:spPr>
          <a:xfrm>
            <a:off x="651690" y="5270334"/>
            <a:ext cx="649996"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5%</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17" name="Title 1">
            <a:extLst>
              <a:ext uri="{FF2B5EF4-FFF2-40B4-BE49-F238E27FC236}">
                <a16:creationId xmlns:a16="http://schemas.microsoft.com/office/drawing/2014/main" id="{CEC1B072-CF13-49DD-A819-03EC97336FD2}"/>
              </a:ext>
            </a:extLst>
          </p:cNvPr>
          <p:cNvSpPr txBox="1">
            <a:spLocks/>
          </p:cNvSpPr>
          <p:nvPr/>
        </p:nvSpPr>
        <p:spPr>
          <a:xfrm>
            <a:off x="-90372" y="5638654"/>
            <a:ext cx="2091405"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VIH+</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31" name="Rectangle 30">
            <a:extLst>
              <a:ext uri="{FF2B5EF4-FFF2-40B4-BE49-F238E27FC236}">
                <a16:creationId xmlns:a16="http://schemas.microsoft.com/office/drawing/2014/main" id="{E35FD00F-BB65-44EA-B128-BFB51A02D00F}"/>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33" name="Title 1">
            <a:extLst>
              <a:ext uri="{FF2B5EF4-FFF2-40B4-BE49-F238E27FC236}">
                <a16:creationId xmlns:a16="http://schemas.microsoft.com/office/drawing/2014/main" id="{8614A5C8-3ECF-4418-BE48-00244EEEDDD1}"/>
              </a:ext>
            </a:extLst>
          </p:cNvPr>
          <p:cNvSpPr txBox="1">
            <a:spLocks/>
          </p:cNvSpPr>
          <p:nvPr/>
        </p:nvSpPr>
        <p:spPr>
          <a:xfrm>
            <a:off x="2089763" y="1417016"/>
            <a:ext cx="2063900" cy="81663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2022: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4%</a:t>
            </a: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35" name="Rectangle 34">
            <a:extLst>
              <a:ext uri="{FF2B5EF4-FFF2-40B4-BE49-F238E27FC236}">
                <a16:creationId xmlns:a16="http://schemas.microsoft.com/office/drawing/2014/main" id="{8B1FF4FD-2590-457C-94BC-B1F489D4C683}"/>
              </a:ext>
            </a:extLst>
          </p:cNvPr>
          <p:cNvSpPr/>
          <p:nvPr/>
        </p:nvSpPr>
        <p:spPr bwMode="auto">
          <a:xfrm>
            <a:off x="2532714" y="2233648"/>
            <a:ext cx="1189822" cy="4205727"/>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41" name="Rectangle 40">
            <a:extLst>
              <a:ext uri="{FF2B5EF4-FFF2-40B4-BE49-F238E27FC236}">
                <a16:creationId xmlns:a16="http://schemas.microsoft.com/office/drawing/2014/main" id="{BC5A8FDF-882C-44E6-BDB1-F7A021EBB4C0}"/>
              </a:ext>
            </a:extLst>
          </p:cNvPr>
          <p:cNvSpPr/>
          <p:nvPr/>
        </p:nvSpPr>
        <p:spPr bwMode="auto">
          <a:xfrm>
            <a:off x="2530877" y="5584135"/>
            <a:ext cx="1189822" cy="855239"/>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42" name="Title 1">
            <a:extLst>
              <a:ext uri="{FF2B5EF4-FFF2-40B4-BE49-F238E27FC236}">
                <a16:creationId xmlns:a16="http://schemas.microsoft.com/office/drawing/2014/main" id="{D77B0605-6667-4216-A92E-52B0E30E0BAE}"/>
              </a:ext>
            </a:extLst>
          </p:cNvPr>
          <p:cNvSpPr txBox="1">
            <a:spLocks/>
          </p:cNvSpPr>
          <p:nvPr/>
        </p:nvSpPr>
        <p:spPr>
          <a:xfrm>
            <a:off x="2796715" y="5584136"/>
            <a:ext cx="649996"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4%</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43" name="Title 1">
            <a:extLst>
              <a:ext uri="{FF2B5EF4-FFF2-40B4-BE49-F238E27FC236}">
                <a16:creationId xmlns:a16="http://schemas.microsoft.com/office/drawing/2014/main" id="{90008ABF-986A-4AC9-9FA6-AF680B6380A2}"/>
              </a:ext>
            </a:extLst>
          </p:cNvPr>
          <p:cNvSpPr txBox="1">
            <a:spLocks/>
          </p:cNvSpPr>
          <p:nvPr/>
        </p:nvSpPr>
        <p:spPr>
          <a:xfrm>
            <a:off x="2707592" y="5971849"/>
            <a:ext cx="851079" cy="523121"/>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000" b="0" kern="0" dirty="0">
                <a:solidFill>
                  <a:prstClr val="black"/>
                </a:solidFill>
                <a:latin typeface="Arial"/>
              </a:rPr>
              <a:t>VIH</a:t>
            </a:r>
            <a:r>
              <a:rPr kumimoji="0" lang="fr-FR" sz="2000" b="0" i="0" u="none" strike="noStrike" kern="0" cap="none" spc="0" normalizeH="0" baseline="0" noProof="0" dirty="0">
                <a:ln>
                  <a:noFill/>
                </a:ln>
                <a:solidFill>
                  <a:prstClr val="black"/>
                </a:solidFill>
                <a:effectLst/>
                <a:uLnTx/>
                <a:uFillTx/>
                <a:latin typeface="Arial"/>
                <a:ea typeface="+mj-ea"/>
                <a:cs typeface="+mj-cs"/>
              </a:rPr>
              <a:t>+</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45" name="Arrow: Down 44">
            <a:extLst>
              <a:ext uri="{FF2B5EF4-FFF2-40B4-BE49-F238E27FC236}">
                <a16:creationId xmlns:a16="http://schemas.microsoft.com/office/drawing/2014/main" id="{EE241A42-901B-40EC-85E5-344B4C807502}"/>
              </a:ext>
            </a:extLst>
          </p:cNvPr>
          <p:cNvSpPr/>
          <p:nvPr/>
        </p:nvSpPr>
        <p:spPr bwMode="auto">
          <a:xfrm rot="17686680" flipH="1">
            <a:off x="1985404" y="4980482"/>
            <a:ext cx="108472" cy="887302"/>
          </a:xfrm>
          <a:prstGeom prst="downArrow">
            <a:avLst/>
          </a:prstGeom>
          <a:solidFill>
            <a:schemeClr val="accent6">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46" name="Rectangle 45">
            <a:extLst>
              <a:ext uri="{FF2B5EF4-FFF2-40B4-BE49-F238E27FC236}">
                <a16:creationId xmlns:a16="http://schemas.microsoft.com/office/drawing/2014/main" id="{5B133AF7-C35E-42E2-BB0A-5CE648F90053}"/>
              </a:ext>
            </a:extLst>
          </p:cNvPr>
          <p:cNvSpPr/>
          <p:nvPr/>
        </p:nvSpPr>
        <p:spPr bwMode="auto">
          <a:xfrm>
            <a:off x="5328841" y="2228204"/>
            <a:ext cx="1189822" cy="4205727"/>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48" name="Rectangle 47">
            <a:extLst>
              <a:ext uri="{FF2B5EF4-FFF2-40B4-BE49-F238E27FC236}">
                <a16:creationId xmlns:a16="http://schemas.microsoft.com/office/drawing/2014/main" id="{86F52A87-B986-415D-9D8E-0AF388EFA0C7}"/>
              </a:ext>
            </a:extLst>
          </p:cNvPr>
          <p:cNvSpPr/>
          <p:nvPr/>
        </p:nvSpPr>
        <p:spPr bwMode="auto">
          <a:xfrm>
            <a:off x="5327004" y="5204167"/>
            <a:ext cx="1189822" cy="1229764"/>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49" name="Title 1">
            <a:extLst>
              <a:ext uri="{FF2B5EF4-FFF2-40B4-BE49-F238E27FC236}">
                <a16:creationId xmlns:a16="http://schemas.microsoft.com/office/drawing/2014/main" id="{8D31DCAD-1BF3-4AC9-9834-735515156928}"/>
              </a:ext>
            </a:extLst>
          </p:cNvPr>
          <p:cNvSpPr txBox="1">
            <a:spLocks/>
          </p:cNvSpPr>
          <p:nvPr/>
        </p:nvSpPr>
        <p:spPr>
          <a:xfrm>
            <a:off x="5618274" y="5264890"/>
            <a:ext cx="649996"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5%</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50" name="Title 1">
            <a:extLst>
              <a:ext uri="{FF2B5EF4-FFF2-40B4-BE49-F238E27FC236}">
                <a16:creationId xmlns:a16="http://schemas.microsoft.com/office/drawing/2014/main" id="{36100FD6-D53F-4B3A-8384-4133E9484C9A}"/>
              </a:ext>
            </a:extLst>
          </p:cNvPr>
          <p:cNvSpPr txBox="1">
            <a:spLocks/>
          </p:cNvSpPr>
          <p:nvPr/>
        </p:nvSpPr>
        <p:spPr>
          <a:xfrm>
            <a:off x="4876212" y="5633210"/>
            <a:ext cx="2091405" cy="37167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000" b="0" kern="0" dirty="0">
                <a:solidFill>
                  <a:prstClr val="black"/>
                </a:solidFill>
                <a:latin typeface="Arial"/>
              </a:rPr>
              <a:t>VIH</a:t>
            </a:r>
            <a:r>
              <a:rPr kumimoji="0" lang="fr-FR" sz="2000" b="0" i="0" u="none" strike="noStrike" kern="0" cap="none" spc="0" normalizeH="0" baseline="0" noProof="0" dirty="0">
                <a:ln>
                  <a:noFill/>
                </a:ln>
                <a:solidFill>
                  <a:prstClr val="black"/>
                </a:solidFill>
                <a:effectLst/>
                <a:uLnTx/>
                <a:uFillTx/>
                <a:latin typeface="Arial"/>
                <a:ea typeface="+mj-ea"/>
                <a:cs typeface="+mj-cs"/>
              </a:rPr>
              <a:t>+</a:t>
            </a: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51" name="Arrow: Down 50">
            <a:extLst>
              <a:ext uri="{FF2B5EF4-FFF2-40B4-BE49-F238E27FC236}">
                <a16:creationId xmlns:a16="http://schemas.microsoft.com/office/drawing/2014/main" id="{E0343375-48AA-4FF2-9CD8-A002CED069E9}"/>
              </a:ext>
            </a:extLst>
          </p:cNvPr>
          <p:cNvSpPr/>
          <p:nvPr/>
        </p:nvSpPr>
        <p:spPr bwMode="auto">
          <a:xfrm rot="14475631" flipH="1">
            <a:off x="6913381" y="4564009"/>
            <a:ext cx="108472" cy="887302"/>
          </a:xfrm>
          <a:prstGeom prst="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52" name="Title 1">
            <a:extLst>
              <a:ext uri="{FF2B5EF4-FFF2-40B4-BE49-F238E27FC236}">
                <a16:creationId xmlns:a16="http://schemas.microsoft.com/office/drawing/2014/main" id="{EB76F449-1A29-4784-B9DF-12B21FA5A174}"/>
              </a:ext>
            </a:extLst>
          </p:cNvPr>
          <p:cNvSpPr txBox="1">
            <a:spLocks/>
          </p:cNvSpPr>
          <p:nvPr/>
        </p:nvSpPr>
        <p:spPr>
          <a:xfrm>
            <a:off x="6967617" y="4382110"/>
            <a:ext cx="2063900"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srgbClr val="FF0000"/>
                </a:solidFill>
                <a:effectLst/>
                <a:uLnTx/>
                <a:uFillTx/>
                <a:latin typeface="Arial"/>
                <a:ea typeface="+mj-ea"/>
                <a:cs typeface="+mj-cs"/>
              </a:rPr>
              <a:t>Nouveaux cas</a:t>
            </a:r>
            <a:endParaRPr kumimoji="0" lang="en-US" sz="2800" b="1" i="0" u="none" strike="noStrike" kern="0" cap="none" spc="0" normalizeH="0" baseline="0" noProof="0" dirty="0">
              <a:ln>
                <a:noFill/>
              </a:ln>
              <a:solidFill>
                <a:srgbClr val="FF0000"/>
              </a:solidFill>
              <a:effectLst/>
              <a:uLnTx/>
              <a:uFillTx/>
              <a:latin typeface="Arial"/>
              <a:ea typeface="+mj-ea"/>
              <a:cs typeface="+mj-cs"/>
            </a:endParaRPr>
          </a:p>
        </p:txBody>
      </p:sp>
      <p:sp>
        <p:nvSpPr>
          <p:cNvPr id="53" name="Arrow: Down 52">
            <a:extLst>
              <a:ext uri="{FF2B5EF4-FFF2-40B4-BE49-F238E27FC236}">
                <a16:creationId xmlns:a16="http://schemas.microsoft.com/office/drawing/2014/main" id="{FAF399B1-9B83-4A41-8051-07FA70327581}"/>
              </a:ext>
            </a:extLst>
          </p:cNvPr>
          <p:cNvSpPr/>
          <p:nvPr/>
        </p:nvSpPr>
        <p:spPr bwMode="auto">
          <a:xfrm rot="17686680" flipH="1">
            <a:off x="6936797" y="5060312"/>
            <a:ext cx="108472" cy="887302"/>
          </a:xfrm>
          <a:prstGeom prst="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54" name="Title 1">
            <a:extLst>
              <a:ext uri="{FF2B5EF4-FFF2-40B4-BE49-F238E27FC236}">
                <a16:creationId xmlns:a16="http://schemas.microsoft.com/office/drawing/2014/main" id="{9D379577-39DF-4C90-9E5A-2983EF214BAE}"/>
              </a:ext>
            </a:extLst>
          </p:cNvPr>
          <p:cNvSpPr txBox="1">
            <a:spLocks/>
          </p:cNvSpPr>
          <p:nvPr/>
        </p:nvSpPr>
        <p:spPr>
          <a:xfrm>
            <a:off x="6967617" y="5632961"/>
            <a:ext cx="2063900"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srgbClr val="FF0000"/>
                </a:solidFill>
                <a:effectLst/>
                <a:uLnTx/>
                <a:uFillTx/>
                <a:latin typeface="Arial"/>
                <a:ea typeface="+mj-ea"/>
                <a:cs typeface="+mj-cs"/>
              </a:rPr>
              <a:t>décès</a:t>
            </a:r>
            <a:endParaRPr kumimoji="0" lang="en-US" sz="2800" b="1" i="0" u="none" strike="noStrike" kern="0" cap="none" spc="0" normalizeH="0" baseline="0" noProof="0" dirty="0">
              <a:ln>
                <a:noFill/>
              </a:ln>
              <a:solidFill>
                <a:srgbClr val="FF0000"/>
              </a:solidFill>
              <a:effectLst/>
              <a:uLnTx/>
              <a:uFillTx/>
              <a:latin typeface="Arial"/>
              <a:ea typeface="+mj-ea"/>
              <a:cs typeface="+mj-cs"/>
            </a:endParaRPr>
          </a:p>
        </p:txBody>
      </p:sp>
      <p:sp>
        <p:nvSpPr>
          <p:cNvPr id="55" name="Title 1">
            <a:extLst>
              <a:ext uri="{FF2B5EF4-FFF2-40B4-BE49-F238E27FC236}">
                <a16:creationId xmlns:a16="http://schemas.microsoft.com/office/drawing/2014/main" id="{261E74B7-59D5-48E8-8565-CDDB6FE6675C}"/>
              </a:ext>
            </a:extLst>
          </p:cNvPr>
          <p:cNvSpPr txBox="1">
            <a:spLocks/>
          </p:cNvSpPr>
          <p:nvPr/>
        </p:nvSpPr>
        <p:spPr>
          <a:xfrm>
            <a:off x="3133131" y="1178018"/>
            <a:ext cx="6070294" cy="420227"/>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000" b="1" i="1" u="none" strike="noStrike" kern="0" cap="none" spc="0" normalizeH="0" baseline="0" noProof="0" dirty="0">
                <a:ln>
                  <a:noFill/>
                </a:ln>
                <a:solidFill>
                  <a:srgbClr val="FF0000"/>
                </a:solidFill>
                <a:effectLst/>
                <a:uLnTx/>
                <a:uFillTx/>
                <a:latin typeface="Arial"/>
                <a:ea typeface="+mj-ea"/>
                <a:cs typeface="+mj-cs"/>
                <a:sym typeface="Wingdings" panose="05000000000000000000" pitchFamily="2" charset="2"/>
              </a:rPr>
              <a:t> </a:t>
            </a:r>
            <a:r>
              <a:rPr lang="fr-FR" sz="2000" i="1" kern="0" dirty="0">
                <a:solidFill>
                  <a:srgbClr val="FF0000"/>
                </a:solidFill>
                <a:latin typeface="Arial"/>
                <a:sym typeface="Wingdings" panose="05000000000000000000" pitchFamily="2" charset="2"/>
              </a:rPr>
              <a:t>La lutte contre le VIH est efficace </a:t>
            </a:r>
            <a:r>
              <a:rPr kumimoji="0" lang="fr-FR" sz="2000" b="1" i="1" u="none" strike="noStrike" kern="0" cap="none" spc="0" normalizeH="0" baseline="0" noProof="0" dirty="0">
                <a:ln>
                  <a:noFill/>
                </a:ln>
                <a:solidFill>
                  <a:srgbClr val="FF0000"/>
                </a:solidFill>
                <a:effectLst/>
                <a:uLnTx/>
                <a:uFillTx/>
                <a:latin typeface="Arial"/>
                <a:ea typeface="+mj-ea"/>
                <a:cs typeface="+mj-cs"/>
              </a:rPr>
              <a:t>!!!???</a:t>
            </a:r>
            <a:endParaRPr kumimoji="0" lang="en-US" sz="2800" b="1" i="1" u="none" strike="noStrike" kern="0" cap="none" spc="0" normalizeH="0" baseline="0" noProof="0" dirty="0">
              <a:ln>
                <a:noFill/>
              </a:ln>
              <a:solidFill>
                <a:srgbClr val="FF0000"/>
              </a:solidFill>
              <a:effectLst/>
              <a:uLnTx/>
              <a:uFillTx/>
              <a:latin typeface="Arial"/>
              <a:ea typeface="+mj-ea"/>
              <a:cs typeface="+mj-cs"/>
            </a:endParaRPr>
          </a:p>
        </p:txBody>
      </p:sp>
      <p:sp>
        <p:nvSpPr>
          <p:cNvPr id="25" name="Title 1">
            <a:extLst>
              <a:ext uri="{FF2B5EF4-FFF2-40B4-BE49-F238E27FC236}">
                <a16:creationId xmlns:a16="http://schemas.microsoft.com/office/drawing/2014/main" id="{B432BFD6-F24E-4B54-A057-3BAE5E63BF37}"/>
              </a:ext>
            </a:extLst>
          </p:cNvPr>
          <p:cNvSpPr txBox="1">
            <a:spLocks/>
          </p:cNvSpPr>
          <p:nvPr/>
        </p:nvSpPr>
        <p:spPr>
          <a:xfrm>
            <a:off x="536029" y="28947"/>
            <a:ext cx="6679008"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u="none" strike="noStrike" kern="0" cap="none" spc="0" normalizeH="0" baseline="0" noProof="0" dirty="0">
                <a:ln>
                  <a:noFill/>
                </a:ln>
                <a:solidFill>
                  <a:prstClr val="black"/>
                </a:solidFill>
                <a:effectLst/>
                <a:uLnTx/>
                <a:uFillTx/>
                <a:latin typeface="Arial"/>
                <a:ea typeface="+mj-ea"/>
                <a:cs typeface="+mj-cs"/>
              </a:rPr>
              <a:t>On peut manipuler les chiffres - </a:t>
            </a:r>
            <a:r>
              <a:rPr lang="fr-FR" kern="0" dirty="0">
                <a:solidFill>
                  <a:prstClr val="black"/>
                </a:solidFill>
                <a:latin typeface="Arial"/>
              </a:rPr>
              <a:t>2</a:t>
            </a: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Tree>
    <p:extLst>
      <p:ext uri="{BB962C8B-B14F-4D97-AF65-F5344CB8AC3E}">
        <p14:creationId xmlns:p14="http://schemas.microsoft.com/office/powerpoint/2010/main" val="827348173"/>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12" grpId="0" animBg="1"/>
      <p:bldP spid="16" grpId="0"/>
      <p:bldP spid="17" grpId="0"/>
      <p:bldP spid="31" grpId="0" animBg="1"/>
      <p:bldP spid="33" grpId="0"/>
      <p:bldP spid="35" grpId="0" animBg="1"/>
      <p:bldP spid="41" grpId="0" animBg="1"/>
      <p:bldP spid="42" grpId="0"/>
      <p:bldP spid="43" grpId="0"/>
      <p:bldP spid="45" grpId="0" animBg="1"/>
      <p:bldP spid="46" grpId="0" animBg="1"/>
      <p:bldP spid="48" grpId="0" animBg="1"/>
      <p:bldP spid="49" grpId="0"/>
      <p:bldP spid="50" grpId="0"/>
      <p:bldP spid="51" grpId="0" animBg="1"/>
      <p:bldP spid="52" grpId="0"/>
      <p:bldP spid="53" grpId="0" animBg="1"/>
      <p:bldP spid="54" grpId="0"/>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D21C0E25-3B35-485D-826A-2E18D06EE576}"/>
              </a:ext>
            </a:extLst>
          </p:cNvPr>
          <p:cNvSpPr txBox="1"/>
          <p:nvPr/>
        </p:nvSpPr>
        <p:spPr>
          <a:xfrm>
            <a:off x="4444172" y="3355106"/>
            <a:ext cx="4513278" cy="1200329"/>
          </a:xfrm>
          <a:prstGeom prst="rect">
            <a:avLst/>
          </a:prstGeom>
          <a:noFill/>
          <a:ln w="9525">
            <a:solidFill>
              <a:sysClr val="windowText" lastClr="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FF0000"/>
                </a:solidFill>
                <a:effectLst/>
                <a:uLnTx/>
                <a:uFillTx/>
                <a:latin typeface="Arial"/>
                <a:ea typeface="+mn-ea"/>
                <a:cs typeface="+mn-cs"/>
              </a:rPr>
              <a:t>Projet</a:t>
            </a:r>
            <a:r>
              <a:rPr kumimoji="0" lang="en-US" sz="1800" b="0" i="0" u="none" strike="noStrike" kern="0" cap="none" spc="0" normalizeH="0" baseline="0" noProof="0" dirty="0">
                <a:ln>
                  <a:noFill/>
                </a:ln>
                <a:solidFill>
                  <a:srgbClr val="FF0000"/>
                </a:solidFill>
                <a:effectLst/>
                <a:uLnTx/>
                <a:uFillTx/>
                <a:latin typeface="Arial"/>
                <a:ea typeface="+mn-ea"/>
                <a:cs typeface="+mn-cs"/>
              </a:rPr>
              <a:t> A (</a:t>
            </a:r>
            <a:r>
              <a:rPr kumimoji="0" lang="en-US" sz="1800" b="0" i="0" u="none" strike="noStrike" kern="0" cap="none" spc="0" normalizeH="0" baseline="0" noProof="0" dirty="0" err="1">
                <a:ln>
                  <a:noFill/>
                </a:ln>
                <a:solidFill>
                  <a:srgbClr val="FF0000"/>
                </a:solidFill>
                <a:effectLst/>
                <a:uLnTx/>
                <a:uFillTx/>
                <a:latin typeface="Arial"/>
                <a:ea typeface="+mn-ea"/>
                <a:cs typeface="+mn-cs"/>
              </a:rPr>
              <a:t>prioritaires</a:t>
            </a:r>
            <a:r>
              <a:rPr kumimoji="0" lang="en-US" sz="1800" b="0" i="0" u="none" strike="noStrike" kern="0" cap="none" spc="0" normalizeH="0" baseline="0" noProof="0" dirty="0">
                <a:ln>
                  <a:noFill/>
                </a:ln>
                <a:solidFill>
                  <a:srgbClr val="FF0000"/>
                </a:solidFill>
                <a:effectLst/>
                <a:uLnTx/>
                <a:uFillTx/>
                <a:latin typeface="Arial"/>
                <a:ea typeface="+mn-ea"/>
                <a:cs typeface="+mn-cs"/>
              </a:rPr>
              <a:t>) :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chemeClr val="accent1">
                    <a:lumMod val="75000"/>
                  </a:schemeClr>
                </a:solidFill>
                <a:effectLst/>
                <a:uLnTx/>
                <a:uFillTx/>
                <a:latin typeface="Arial"/>
                <a:ea typeface="+mn-ea"/>
                <a:cs typeface="+mn-cs"/>
              </a:rPr>
              <a:t>Projet</a:t>
            </a:r>
            <a:r>
              <a:rPr kumimoji="0" lang="en-US" sz="1800" b="0" i="0" u="none" strike="noStrike" kern="0" cap="none" spc="0" normalizeH="0" baseline="0" noProof="0" dirty="0">
                <a:ln>
                  <a:noFill/>
                </a:ln>
                <a:solidFill>
                  <a:schemeClr val="accent1">
                    <a:lumMod val="75000"/>
                  </a:schemeClr>
                </a:solidFill>
                <a:effectLst/>
                <a:uLnTx/>
                <a:uFillTx/>
                <a:latin typeface="Arial"/>
                <a:ea typeface="+mn-ea"/>
                <a:cs typeface="+mn-cs"/>
              </a:rPr>
              <a:t> B (</a:t>
            </a:r>
            <a:r>
              <a:rPr kumimoji="0" lang="en-US" sz="1800" b="0" i="0" u="none" strike="noStrike" kern="0" cap="none" spc="0" normalizeH="0" baseline="0" noProof="0" dirty="0" err="1">
                <a:ln>
                  <a:noFill/>
                </a:ln>
                <a:solidFill>
                  <a:schemeClr val="accent1">
                    <a:lumMod val="75000"/>
                  </a:schemeClr>
                </a:solidFill>
                <a:effectLst/>
                <a:uLnTx/>
                <a:uFillTx/>
                <a:latin typeface="Arial"/>
                <a:ea typeface="+mn-ea"/>
                <a:cs typeface="+mn-cs"/>
              </a:rPr>
              <a:t>autres</a:t>
            </a:r>
            <a:r>
              <a:rPr kumimoji="0" lang="en-US" sz="1800" b="0" i="0" u="none" strike="noStrike" kern="0" cap="none" spc="0" normalizeH="0" baseline="0" noProof="0" dirty="0">
                <a:ln>
                  <a:noFill/>
                </a:ln>
                <a:solidFill>
                  <a:schemeClr val="accent1">
                    <a:lumMod val="75000"/>
                  </a:schemeClr>
                </a:solidFill>
                <a:effectLst/>
                <a:uLnTx/>
                <a:uFillTx/>
                <a:latin typeface="Arial"/>
                <a:ea typeface="+mn-ea"/>
                <a:cs typeface="+mn-cs"/>
              </a:rPr>
              <a:t>) :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Total couvertures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Total </a:t>
            </a:r>
            <a:r>
              <a:rPr kumimoji="0" lang="en-US" sz="1800" b="0" i="0" u="none" strike="noStrike" kern="0" cap="none" spc="0" normalizeH="0" baseline="0" noProof="0" dirty="0" err="1">
                <a:ln>
                  <a:noFill/>
                </a:ln>
                <a:solidFill>
                  <a:prstClr val="black"/>
                </a:solidFill>
                <a:effectLst/>
                <a:uLnTx/>
                <a:uFillTx/>
                <a:latin typeface="Arial"/>
                <a:ea typeface="+mn-ea"/>
                <a:cs typeface="+mn-cs"/>
              </a:rPr>
              <a:t>bénéficiaires</a:t>
            </a:r>
            <a:r>
              <a:rPr kumimoji="0" lang="en-US" sz="1800" b="0" i="0" u="none" strike="noStrike" kern="0" cap="none" spc="0" normalizeH="0" baseline="0" noProof="0" dirty="0">
                <a:ln>
                  <a:noFill/>
                </a:ln>
                <a:solidFill>
                  <a:prstClr val="black"/>
                </a:solidFill>
                <a:effectLst/>
                <a:uLnTx/>
                <a:uFillTx/>
                <a:latin typeface="Arial"/>
                <a:ea typeface="+mn-ea"/>
                <a:cs typeface="+mn-cs"/>
              </a:rPr>
              <a:t> ?</a:t>
            </a:r>
          </a:p>
        </p:txBody>
      </p:sp>
      <p:sp>
        <p:nvSpPr>
          <p:cNvPr id="33" name="TextBox 32">
            <a:extLst>
              <a:ext uri="{FF2B5EF4-FFF2-40B4-BE49-F238E27FC236}">
                <a16:creationId xmlns:a16="http://schemas.microsoft.com/office/drawing/2014/main" id="{64F7056F-6B9D-4E64-9C67-28C4BF779F24}"/>
              </a:ext>
            </a:extLst>
          </p:cNvPr>
          <p:cNvSpPr txBox="1"/>
          <p:nvPr/>
        </p:nvSpPr>
        <p:spPr>
          <a:xfrm>
            <a:off x="4405512" y="1401570"/>
            <a:ext cx="4513278" cy="1200329"/>
          </a:xfrm>
          <a:prstGeom prst="rect">
            <a:avLst/>
          </a:prstGeom>
          <a:noFill/>
          <a:ln w="9525">
            <a:solidFill>
              <a:sysClr val="windowText" lastClr="000000"/>
            </a:solid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latin typeface="Arial"/>
                <a:ea typeface="+mn-ea"/>
                <a:cs typeface="+mn-cs"/>
              </a:rPr>
              <a:t>Zone A : 5</a:t>
            </a:r>
          </a:p>
          <a:p>
            <a:pPr>
              <a:defRPr/>
            </a:pPr>
            <a:r>
              <a:rPr kumimoji="0" lang="en-US" sz="1800" b="0" i="0" u="none" strike="noStrike" kern="0" cap="none" spc="0" normalizeH="0" baseline="0" noProof="0" dirty="0">
                <a:ln>
                  <a:noFill/>
                </a:ln>
                <a:solidFill>
                  <a:schemeClr val="accent1">
                    <a:lumMod val="75000"/>
                  </a:schemeClr>
                </a:solidFill>
                <a:effectLst/>
                <a:uLnTx/>
                <a:uFillTx/>
                <a:latin typeface="Arial"/>
                <a:ea typeface="+mn-ea"/>
                <a:cs typeface="+mn-cs"/>
              </a:rPr>
              <a:t>Zone B</a:t>
            </a:r>
            <a:r>
              <a:rPr lang="en-US" kern="0" dirty="0">
                <a:solidFill>
                  <a:schemeClr val="accent1">
                    <a:lumMod val="75000"/>
                  </a:schemeClr>
                </a:solidFill>
                <a:latin typeface="Arial"/>
              </a:rPr>
              <a:t> :</a:t>
            </a:r>
            <a:r>
              <a:rPr kumimoji="0" lang="en-US" sz="1800" b="0" i="0" u="none" strike="noStrike" kern="0" cap="none" spc="0" normalizeH="0" baseline="0" noProof="0" dirty="0">
                <a:ln>
                  <a:noFill/>
                </a:ln>
                <a:solidFill>
                  <a:schemeClr val="accent1">
                    <a:lumMod val="75000"/>
                  </a:schemeClr>
                </a:solidFill>
                <a:effectLst/>
                <a:uLnTx/>
                <a:uFillTx/>
                <a:latin typeface="Arial"/>
              </a:rPr>
              <a:t> 6</a:t>
            </a:r>
            <a:endParaRPr lang="en-US" sz="1800" b="0" i="0" u="none" strike="noStrike" kern="0" cap="none" spc="0" normalizeH="0" baseline="0" noProof="0" dirty="0">
              <a:ln>
                <a:noFill/>
              </a:ln>
              <a:solidFill>
                <a:schemeClr val="accent1">
                  <a:lumMod val="75000"/>
                </a:schemeClr>
              </a:solidFill>
              <a:effectLst/>
              <a:uLnTx/>
              <a:uFillTx/>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Total couvertures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Total </a:t>
            </a:r>
            <a:r>
              <a:rPr kumimoji="0" lang="en-US" sz="1800" b="0" i="0" u="none" strike="noStrike" kern="0" cap="none" spc="0" normalizeH="0" baseline="0" noProof="0" dirty="0" err="1">
                <a:ln>
                  <a:noFill/>
                </a:ln>
                <a:solidFill>
                  <a:prstClr val="black"/>
                </a:solidFill>
                <a:effectLst/>
                <a:uLnTx/>
                <a:uFillTx/>
                <a:latin typeface="Arial"/>
                <a:ea typeface="+mn-ea"/>
                <a:cs typeface="+mn-cs"/>
              </a:rPr>
              <a:t>bénéficiaires</a:t>
            </a:r>
            <a:r>
              <a:rPr kumimoji="0" lang="en-US" sz="1800" b="0" i="0" u="none" strike="noStrike" kern="0" cap="none" spc="0" normalizeH="0" baseline="0" noProof="0" dirty="0">
                <a:ln>
                  <a:noFill/>
                </a:ln>
                <a:solidFill>
                  <a:prstClr val="black"/>
                </a:solidFill>
                <a:effectLst/>
                <a:uLnTx/>
                <a:uFillTx/>
                <a:latin typeface="Arial"/>
                <a:ea typeface="+mn-ea"/>
                <a:cs typeface="+mn-cs"/>
              </a:rPr>
              <a:t> ?</a:t>
            </a:r>
          </a:p>
        </p:txBody>
      </p:sp>
      <p:grpSp>
        <p:nvGrpSpPr>
          <p:cNvPr id="41" name="Group 40">
            <a:extLst>
              <a:ext uri="{FF2B5EF4-FFF2-40B4-BE49-F238E27FC236}">
                <a16:creationId xmlns:a16="http://schemas.microsoft.com/office/drawing/2014/main" id="{1B8544BC-8025-4557-8ABA-E4A999606E3D}"/>
              </a:ext>
            </a:extLst>
          </p:cNvPr>
          <p:cNvGrpSpPr/>
          <p:nvPr/>
        </p:nvGrpSpPr>
        <p:grpSpPr>
          <a:xfrm>
            <a:off x="571449" y="3048286"/>
            <a:ext cx="3600400" cy="1728192"/>
            <a:chOff x="736340" y="2638240"/>
            <a:chExt cx="3600400" cy="1728192"/>
          </a:xfrm>
        </p:grpSpPr>
        <p:sp>
          <p:nvSpPr>
            <p:cNvPr id="7" name="Oval 6">
              <a:extLst>
                <a:ext uri="{FF2B5EF4-FFF2-40B4-BE49-F238E27FC236}">
                  <a16:creationId xmlns:a16="http://schemas.microsoft.com/office/drawing/2014/main" id="{8CDA9591-765F-4A97-85AB-FF776B009263}"/>
                </a:ext>
              </a:extLst>
            </p:cNvPr>
            <p:cNvSpPr/>
            <p:nvPr/>
          </p:nvSpPr>
          <p:spPr>
            <a:xfrm>
              <a:off x="736340" y="2638240"/>
              <a:ext cx="3600400" cy="1728192"/>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 name="Oval 7">
              <a:extLst>
                <a:ext uri="{FF2B5EF4-FFF2-40B4-BE49-F238E27FC236}">
                  <a16:creationId xmlns:a16="http://schemas.microsoft.com/office/drawing/2014/main" id="{802A57A4-7741-432A-9013-35ADC0572230}"/>
                </a:ext>
              </a:extLst>
            </p:cNvPr>
            <p:cNvSpPr/>
            <p:nvPr/>
          </p:nvSpPr>
          <p:spPr>
            <a:xfrm>
              <a:off x="1702532" y="3078024"/>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9" name="Oval 8">
              <a:extLst>
                <a:ext uri="{FF2B5EF4-FFF2-40B4-BE49-F238E27FC236}">
                  <a16:creationId xmlns:a16="http://schemas.microsoft.com/office/drawing/2014/main" id="{265C363F-C773-4A16-8952-23236219E4F1}"/>
                </a:ext>
              </a:extLst>
            </p:cNvPr>
            <p:cNvSpPr/>
            <p:nvPr/>
          </p:nvSpPr>
          <p:spPr>
            <a:xfrm>
              <a:off x="1854932" y="3230424"/>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0" name="Oval 9">
              <a:extLst>
                <a:ext uri="{FF2B5EF4-FFF2-40B4-BE49-F238E27FC236}">
                  <a16:creationId xmlns:a16="http://schemas.microsoft.com/office/drawing/2014/main" id="{6202414B-2375-4D6F-939C-AE74912B5B23}"/>
                </a:ext>
              </a:extLst>
            </p:cNvPr>
            <p:cNvSpPr/>
            <p:nvPr/>
          </p:nvSpPr>
          <p:spPr>
            <a:xfrm>
              <a:off x="2392524" y="2934008"/>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 name="Oval 10">
              <a:extLst>
                <a:ext uri="{FF2B5EF4-FFF2-40B4-BE49-F238E27FC236}">
                  <a16:creationId xmlns:a16="http://schemas.microsoft.com/office/drawing/2014/main" id="{98D8CED1-95EF-4538-941B-FDB4D5D186D0}"/>
                </a:ext>
              </a:extLst>
            </p:cNvPr>
            <p:cNvSpPr/>
            <p:nvPr/>
          </p:nvSpPr>
          <p:spPr>
            <a:xfrm>
              <a:off x="3110880" y="3358320"/>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2" name="Oval 11">
              <a:extLst>
                <a:ext uri="{FF2B5EF4-FFF2-40B4-BE49-F238E27FC236}">
                  <a16:creationId xmlns:a16="http://schemas.microsoft.com/office/drawing/2014/main" id="{491447B7-91B5-4651-8B21-47B8B0BDBACB}"/>
                </a:ext>
              </a:extLst>
            </p:cNvPr>
            <p:cNvSpPr/>
            <p:nvPr/>
          </p:nvSpPr>
          <p:spPr>
            <a:xfrm>
              <a:off x="1471464" y="3768016"/>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3" name="Oval 12">
              <a:extLst>
                <a:ext uri="{FF2B5EF4-FFF2-40B4-BE49-F238E27FC236}">
                  <a16:creationId xmlns:a16="http://schemas.microsoft.com/office/drawing/2014/main" id="{851D6D32-832A-4DED-92A2-E8BED1F32916}"/>
                </a:ext>
              </a:extLst>
            </p:cNvPr>
            <p:cNvSpPr/>
            <p:nvPr/>
          </p:nvSpPr>
          <p:spPr>
            <a:xfrm>
              <a:off x="2248508" y="3578212"/>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4" name="Oval 13">
              <a:extLst>
                <a:ext uri="{FF2B5EF4-FFF2-40B4-BE49-F238E27FC236}">
                  <a16:creationId xmlns:a16="http://schemas.microsoft.com/office/drawing/2014/main" id="{EE18A80C-B0C3-481A-BE7A-5462FCD53208}"/>
                </a:ext>
              </a:extLst>
            </p:cNvPr>
            <p:cNvSpPr/>
            <p:nvPr/>
          </p:nvSpPr>
          <p:spPr>
            <a:xfrm>
              <a:off x="3038872" y="3920919"/>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5" name="Oval 14">
              <a:extLst>
                <a:ext uri="{FF2B5EF4-FFF2-40B4-BE49-F238E27FC236}">
                  <a16:creationId xmlns:a16="http://schemas.microsoft.com/office/drawing/2014/main" id="{637E6C6B-80D7-4061-896A-A27E8007018F}"/>
                </a:ext>
              </a:extLst>
            </p:cNvPr>
            <p:cNvSpPr/>
            <p:nvPr/>
          </p:nvSpPr>
          <p:spPr>
            <a:xfrm>
              <a:off x="1926940" y="3837516"/>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6" name="Oval 15">
              <a:extLst>
                <a:ext uri="{FF2B5EF4-FFF2-40B4-BE49-F238E27FC236}">
                  <a16:creationId xmlns:a16="http://schemas.microsoft.com/office/drawing/2014/main" id="{89B2E2D2-7B55-4E15-9083-47B666EF7C0E}"/>
                </a:ext>
              </a:extLst>
            </p:cNvPr>
            <p:cNvSpPr/>
            <p:nvPr/>
          </p:nvSpPr>
          <p:spPr>
            <a:xfrm>
              <a:off x="2392524" y="3328118"/>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7" name="Oval 16">
              <a:extLst>
                <a:ext uri="{FF2B5EF4-FFF2-40B4-BE49-F238E27FC236}">
                  <a16:creationId xmlns:a16="http://schemas.microsoft.com/office/drawing/2014/main" id="{A7C4C7D4-E7BC-4FEB-84A4-4A4A4FB399FC}"/>
                </a:ext>
              </a:extLst>
            </p:cNvPr>
            <p:cNvSpPr/>
            <p:nvPr/>
          </p:nvSpPr>
          <p:spPr>
            <a:xfrm>
              <a:off x="2771800" y="3607232"/>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8" name="Oval 17">
              <a:extLst>
                <a:ext uri="{FF2B5EF4-FFF2-40B4-BE49-F238E27FC236}">
                  <a16:creationId xmlns:a16="http://schemas.microsoft.com/office/drawing/2014/main" id="{5452A913-AA22-486A-9F29-6CC580661F25}"/>
                </a:ext>
              </a:extLst>
            </p:cNvPr>
            <p:cNvSpPr/>
            <p:nvPr/>
          </p:nvSpPr>
          <p:spPr>
            <a:xfrm>
              <a:off x="3760676" y="3535224"/>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34" name="Oval 33">
              <a:extLst>
                <a:ext uri="{FF2B5EF4-FFF2-40B4-BE49-F238E27FC236}">
                  <a16:creationId xmlns:a16="http://schemas.microsoft.com/office/drawing/2014/main" id="{60BAF5E3-52D7-495B-A2BE-92E0E3DF1550}"/>
                </a:ext>
              </a:extLst>
            </p:cNvPr>
            <p:cNvSpPr/>
            <p:nvPr/>
          </p:nvSpPr>
          <p:spPr>
            <a:xfrm>
              <a:off x="2118284" y="2780126"/>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35" name="Oval 34">
              <a:extLst>
                <a:ext uri="{FF2B5EF4-FFF2-40B4-BE49-F238E27FC236}">
                  <a16:creationId xmlns:a16="http://schemas.microsoft.com/office/drawing/2014/main" id="{F2EFB2CA-0F2A-4935-A698-557DCFA4B83B}"/>
                </a:ext>
              </a:extLst>
            </p:cNvPr>
            <p:cNvSpPr/>
            <p:nvPr/>
          </p:nvSpPr>
          <p:spPr>
            <a:xfrm>
              <a:off x="2438344" y="2791048"/>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39" name="Text Placeholder 2">
            <a:extLst>
              <a:ext uri="{FF2B5EF4-FFF2-40B4-BE49-F238E27FC236}">
                <a16:creationId xmlns:a16="http://schemas.microsoft.com/office/drawing/2014/main" id="{2D1C526F-5DF6-4A5B-B4E7-7082AA97E6A2}"/>
              </a:ext>
            </a:extLst>
          </p:cNvPr>
          <p:cNvSpPr>
            <a:spLocks noGrp="1"/>
          </p:cNvSpPr>
          <p:nvPr>
            <p:ph type="body" sz="quarter" idx="13"/>
          </p:nvPr>
        </p:nvSpPr>
        <p:spPr>
          <a:xfrm>
            <a:off x="6797954" y="1993837"/>
            <a:ext cx="2227223" cy="494751"/>
          </a:xfrm>
        </p:spPr>
        <p:txBody>
          <a:bodyPr/>
          <a:lstStyle/>
          <a:p>
            <a:pPr marL="0" indent="0">
              <a:buNone/>
            </a:pPr>
            <a:r>
              <a:rPr lang="fr-FR" dirty="0"/>
              <a:t>5 + 6 = 11  </a:t>
            </a:r>
            <a:r>
              <a:rPr lang="fr-FR" b="1" u="sng" dirty="0"/>
              <a:t>SOMME</a:t>
            </a:r>
            <a:endParaRPr lang="en-US" sz="2400" b="1" u="sng" dirty="0"/>
          </a:p>
        </p:txBody>
      </p:sp>
      <p:sp>
        <p:nvSpPr>
          <p:cNvPr id="42" name="Text Placeholder 2">
            <a:extLst>
              <a:ext uri="{FF2B5EF4-FFF2-40B4-BE49-F238E27FC236}">
                <a16:creationId xmlns:a16="http://schemas.microsoft.com/office/drawing/2014/main" id="{4756B4D1-2304-456D-98E2-ED230AAE5728}"/>
              </a:ext>
            </a:extLst>
          </p:cNvPr>
          <p:cNvSpPr txBox="1">
            <a:spLocks/>
          </p:cNvSpPr>
          <p:nvPr/>
        </p:nvSpPr>
        <p:spPr>
          <a:xfrm>
            <a:off x="6831805" y="4009994"/>
            <a:ext cx="2227223"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effectLst/>
                <a:uLnTx/>
                <a:uFillTx/>
                <a:latin typeface="Arial"/>
                <a:ea typeface="+mn-ea"/>
                <a:cs typeface="+mn-cs"/>
              </a:rPr>
              <a:t>7 + 6 = 13  </a:t>
            </a:r>
            <a:r>
              <a:rPr kumimoji="0" lang="fr-FR" sz="1800" b="1" i="0" u="sng" strike="noStrike" kern="1200" cap="none" spc="0" normalizeH="0" baseline="0" noProof="0" dirty="0">
                <a:ln>
                  <a:noFill/>
                </a:ln>
                <a:effectLst/>
                <a:uLnTx/>
                <a:uFillTx/>
                <a:latin typeface="Arial"/>
                <a:ea typeface="+mn-ea"/>
                <a:cs typeface="+mn-cs"/>
              </a:rPr>
              <a:t>SOMME</a:t>
            </a:r>
            <a:endParaRPr kumimoji="0" lang="fr-FR" sz="2400" b="1" i="0" u="none" strike="noStrike" kern="0" cap="none" spc="0" normalizeH="0" baseline="0" noProof="0" dirty="0">
              <a:ln>
                <a:noFill/>
              </a:ln>
              <a:effectLst/>
              <a:uLnTx/>
              <a:uFillTx/>
              <a:latin typeface="Arial"/>
              <a:ea typeface="+mn-ea"/>
              <a:cs typeface="+mn-cs"/>
            </a:endParaRPr>
          </a:p>
        </p:txBody>
      </p:sp>
      <p:grpSp>
        <p:nvGrpSpPr>
          <p:cNvPr id="93" name="Group 92">
            <a:extLst>
              <a:ext uri="{FF2B5EF4-FFF2-40B4-BE49-F238E27FC236}">
                <a16:creationId xmlns:a16="http://schemas.microsoft.com/office/drawing/2014/main" id="{120F5A99-C3C2-4F6D-A069-D3AFF884D9C8}"/>
              </a:ext>
            </a:extLst>
          </p:cNvPr>
          <p:cNvGrpSpPr/>
          <p:nvPr/>
        </p:nvGrpSpPr>
        <p:grpSpPr>
          <a:xfrm>
            <a:off x="571449" y="5042158"/>
            <a:ext cx="3600400" cy="1728192"/>
            <a:chOff x="544090" y="4573067"/>
            <a:chExt cx="3600400" cy="1728192"/>
          </a:xfrm>
        </p:grpSpPr>
        <p:sp>
          <p:nvSpPr>
            <p:cNvPr id="68" name="Oval 3">
              <a:extLst>
                <a:ext uri="{FF2B5EF4-FFF2-40B4-BE49-F238E27FC236}">
                  <a16:creationId xmlns:a16="http://schemas.microsoft.com/office/drawing/2014/main" id="{8E25E348-5C02-492A-9A5B-18AFE3175D59}"/>
                </a:ext>
              </a:extLst>
            </p:cNvPr>
            <p:cNvSpPr/>
            <p:nvPr/>
          </p:nvSpPr>
          <p:spPr>
            <a:xfrm>
              <a:off x="544090" y="4573067"/>
              <a:ext cx="3600400" cy="1728192"/>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69" name="Group 39">
              <a:extLst>
                <a:ext uri="{FF2B5EF4-FFF2-40B4-BE49-F238E27FC236}">
                  <a16:creationId xmlns:a16="http://schemas.microsoft.com/office/drawing/2014/main" id="{C0D85EDA-79AD-4B19-BC3A-F4496B4B2A6C}"/>
                </a:ext>
              </a:extLst>
            </p:cNvPr>
            <p:cNvGrpSpPr/>
            <p:nvPr/>
          </p:nvGrpSpPr>
          <p:grpSpPr>
            <a:xfrm>
              <a:off x="1308286" y="5046250"/>
              <a:ext cx="364334" cy="360040"/>
              <a:chOff x="3059832" y="4005064"/>
              <a:chExt cx="364334" cy="360040"/>
            </a:xfrm>
          </p:grpSpPr>
          <p:sp>
            <p:nvSpPr>
              <p:cNvPr id="70" name="Oval 57">
                <a:extLst>
                  <a:ext uri="{FF2B5EF4-FFF2-40B4-BE49-F238E27FC236}">
                    <a16:creationId xmlns:a16="http://schemas.microsoft.com/office/drawing/2014/main" id="{278A9C46-E145-478A-8B43-6AB7E792B57A}"/>
                  </a:ext>
                </a:extLst>
              </p:cNvPr>
              <p:cNvSpPr/>
              <p:nvPr/>
            </p:nvSpPr>
            <p:spPr>
              <a:xfrm>
                <a:off x="3124572" y="4059506"/>
                <a:ext cx="274142" cy="28226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Circle: Hollow 38">
                <a:extLst>
                  <a:ext uri="{FF2B5EF4-FFF2-40B4-BE49-F238E27FC236}">
                    <a16:creationId xmlns:a16="http://schemas.microsoft.com/office/drawing/2014/main" id="{7B25961C-A68F-4D01-AE54-F22B5E3357A3}"/>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72" name="Group 39">
              <a:extLst>
                <a:ext uri="{FF2B5EF4-FFF2-40B4-BE49-F238E27FC236}">
                  <a16:creationId xmlns:a16="http://schemas.microsoft.com/office/drawing/2014/main" id="{58E4C975-2DF4-41DF-9CAB-85804E8203F1}"/>
                </a:ext>
              </a:extLst>
            </p:cNvPr>
            <p:cNvGrpSpPr/>
            <p:nvPr/>
          </p:nvGrpSpPr>
          <p:grpSpPr>
            <a:xfrm>
              <a:off x="1858874" y="5459209"/>
              <a:ext cx="364334" cy="360040"/>
              <a:chOff x="3059832" y="4005064"/>
              <a:chExt cx="364334" cy="360040"/>
            </a:xfrm>
          </p:grpSpPr>
          <p:sp>
            <p:nvSpPr>
              <p:cNvPr id="73" name="Oval 57">
                <a:extLst>
                  <a:ext uri="{FF2B5EF4-FFF2-40B4-BE49-F238E27FC236}">
                    <a16:creationId xmlns:a16="http://schemas.microsoft.com/office/drawing/2014/main" id="{70D8B4DC-C501-4415-AF95-E5303D2F6F3B}"/>
                  </a:ext>
                </a:extLst>
              </p:cNvPr>
              <p:cNvSpPr/>
              <p:nvPr/>
            </p:nvSpPr>
            <p:spPr>
              <a:xfrm>
                <a:off x="3124572" y="4059506"/>
                <a:ext cx="274142" cy="28226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74" name="Circle: Hollow 38">
                <a:extLst>
                  <a:ext uri="{FF2B5EF4-FFF2-40B4-BE49-F238E27FC236}">
                    <a16:creationId xmlns:a16="http://schemas.microsoft.com/office/drawing/2014/main" id="{FF390879-8B28-47FF-8647-726C60B42F16}"/>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75" name="Group 39">
              <a:extLst>
                <a:ext uri="{FF2B5EF4-FFF2-40B4-BE49-F238E27FC236}">
                  <a16:creationId xmlns:a16="http://schemas.microsoft.com/office/drawing/2014/main" id="{086281B4-3C36-4505-9D38-FC02BECBBA12}"/>
                </a:ext>
              </a:extLst>
            </p:cNvPr>
            <p:cNvGrpSpPr/>
            <p:nvPr/>
          </p:nvGrpSpPr>
          <p:grpSpPr>
            <a:xfrm>
              <a:off x="2064804" y="4851771"/>
              <a:ext cx="364334" cy="360040"/>
              <a:chOff x="3059832" y="4005064"/>
              <a:chExt cx="364334" cy="360040"/>
            </a:xfrm>
          </p:grpSpPr>
          <p:sp>
            <p:nvSpPr>
              <p:cNvPr id="76" name="Oval 57">
                <a:extLst>
                  <a:ext uri="{FF2B5EF4-FFF2-40B4-BE49-F238E27FC236}">
                    <a16:creationId xmlns:a16="http://schemas.microsoft.com/office/drawing/2014/main" id="{91BDE225-9860-4F64-AEAC-44AE9A70D501}"/>
                  </a:ext>
                </a:extLst>
              </p:cNvPr>
              <p:cNvSpPr/>
              <p:nvPr/>
            </p:nvSpPr>
            <p:spPr>
              <a:xfrm>
                <a:off x="3124572" y="4059506"/>
                <a:ext cx="274142" cy="28226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77" name="Circle: Hollow 38">
                <a:extLst>
                  <a:ext uri="{FF2B5EF4-FFF2-40B4-BE49-F238E27FC236}">
                    <a16:creationId xmlns:a16="http://schemas.microsoft.com/office/drawing/2014/main" id="{0BD6FD4D-A868-4798-95AD-0C91D3802396}"/>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78" name="Group 39">
              <a:extLst>
                <a:ext uri="{FF2B5EF4-FFF2-40B4-BE49-F238E27FC236}">
                  <a16:creationId xmlns:a16="http://schemas.microsoft.com/office/drawing/2014/main" id="{95F541B3-2DDF-4ABA-9596-3D5CB0883445}"/>
                </a:ext>
              </a:extLst>
            </p:cNvPr>
            <p:cNvGrpSpPr/>
            <p:nvPr/>
          </p:nvGrpSpPr>
          <p:grpSpPr>
            <a:xfrm>
              <a:off x="2691197" y="5652059"/>
              <a:ext cx="364334" cy="360040"/>
              <a:chOff x="3059832" y="4005064"/>
              <a:chExt cx="364334" cy="360040"/>
            </a:xfrm>
          </p:grpSpPr>
          <p:sp>
            <p:nvSpPr>
              <p:cNvPr id="79" name="Oval 57">
                <a:extLst>
                  <a:ext uri="{FF2B5EF4-FFF2-40B4-BE49-F238E27FC236}">
                    <a16:creationId xmlns:a16="http://schemas.microsoft.com/office/drawing/2014/main" id="{B597DF2A-05BA-4447-9E29-860EA463A9BA}"/>
                  </a:ext>
                </a:extLst>
              </p:cNvPr>
              <p:cNvSpPr/>
              <p:nvPr/>
            </p:nvSpPr>
            <p:spPr>
              <a:xfrm>
                <a:off x="3124572" y="4059506"/>
                <a:ext cx="274142" cy="28226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0" name="Circle: Hollow 38">
                <a:extLst>
                  <a:ext uri="{FF2B5EF4-FFF2-40B4-BE49-F238E27FC236}">
                    <a16:creationId xmlns:a16="http://schemas.microsoft.com/office/drawing/2014/main" id="{66D8FB27-948D-455A-8652-103768268C06}"/>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81" name="Group 39">
              <a:extLst>
                <a:ext uri="{FF2B5EF4-FFF2-40B4-BE49-F238E27FC236}">
                  <a16:creationId xmlns:a16="http://schemas.microsoft.com/office/drawing/2014/main" id="{3C22FC46-81B7-4E63-8BD7-32B838A89969}"/>
                </a:ext>
              </a:extLst>
            </p:cNvPr>
            <p:cNvGrpSpPr/>
            <p:nvPr/>
          </p:nvGrpSpPr>
          <p:grpSpPr>
            <a:xfrm>
              <a:off x="3342986" y="5081110"/>
              <a:ext cx="364334" cy="360040"/>
              <a:chOff x="3059832" y="4005064"/>
              <a:chExt cx="364334" cy="360040"/>
            </a:xfrm>
          </p:grpSpPr>
          <p:sp>
            <p:nvSpPr>
              <p:cNvPr id="82" name="Oval 57">
                <a:extLst>
                  <a:ext uri="{FF2B5EF4-FFF2-40B4-BE49-F238E27FC236}">
                    <a16:creationId xmlns:a16="http://schemas.microsoft.com/office/drawing/2014/main" id="{930DFD07-8776-496A-BD36-70E9765E4583}"/>
                  </a:ext>
                </a:extLst>
              </p:cNvPr>
              <p:cNvSpPr/>
              <p:nvPr/>
            </p:nvSpPr>
            <p:spPr>
              <a:xfrm>
                <a:off x="3124572" y="4059506"/>
                <a:ext cx="274142" cy="28226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3" name="Circle: Hollow 38">
                <a:extLst>
                  <a:ext uri="{FF2B5EF4-FFF2-40B4-BE49-F238E27FC236}">
                    <a16:creationId xmlns:a16="http://schemas.microsoft.com/office/drawing/2014/main" id="{51B7F8E0-3264-4DBF-A939-B12ECB678F85}"/>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84" name="Group 39">
              <a:extLst>
                <a:ext uri="{FF2B5EF4-FFF2-40B4-BE49-F238E27FC236}">
                  <a16:creationId xmlns:a16="http://schemas.microsoft.com/office/drawing/2014/main" id="{1C3EB655-22DA-435A-9006-97DC0B34E38D}"/>
                </a:ext>
              </a:extLst>
            </p:cNvPr>
            <p:cNvGrpSpPr/>
            <p:nvPr/>
          </p:nvGrpSpPr>
          <p:grpSpPr>
            <a:xfrm>
              <a:off x="2633196" y="5077123"/>
              <a:ext cx="364334" cy="360040"/>
              <a:chOff x="3059832" y="4005064"/>
              <a:chExt cx="364334" cy="360040"/>
            </a:xfrm>
          </p:grpSpPr>
          <p:sp>
            <p:nvSpPr>
              <p:cNvPr id="85" name="Oval 57">
                <a:extLst>
                  <a:ext uri="{FF2B5EF4-FFF2-40B4-BE49-F238E27FC236}">
                    <a16:creationId xmlns:a16="http://schemas.microsoft.com/office/drawing/2014/main" id="{48E67C3F-F4B9-4EE0-B658-98894D4B8BD2}"/>
                  </a:ext>
                </a:extLst>
              </p:cNvPr>
              <p:cNvSpPr/>
              <p:nvPr/>
            </p:nvSpPr>
            <p:spPr>
              <a:xfrm>
                <a:off x="3124572" y="4059506"/>
                <a:ext cx="274142" cy="28226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6" name="Circle: Hollow 38">
                <a:extLst>
                  <a:ext uri="{FF2B5EF4-FFF2-40B4-BE49-F238E27FC236}">
                    <a16:creationId xmlns:a16="http://schemas.microsoft.com/office/drawing/2014/main" id="{5D831882-A296-47F3-A58B-31C69DE60CA9}"/>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87" name="Group 39">
              <a:extLst>
                <a:ext uri="{FF2B5EF4-FFF2-40B4-BE49-F238E27FC236}">
                  <a16:creationId xmlns:a16="http://schemas.microsoft.com/office/drawing/2014/main" id="{37E89346-E3B5-4C40-B6F8-17CEA57B7158}"/>
                </a:ext>
              </a:extLst>
            </p:cNvPr>
            <p:cNvGrpSpPr/>
            <p:nvPr/>
          </p:nvGrpSpPr>
          <p:grpSpPr>
            <a:xfrm>
              <a:off x="770388" y="5275835"/>
              <a:ext cx="364334" cy="360040"/>
              <a:chOff x="3059832" y="4005064"/>
              <a:chExt cx="364334" cy="360040"/>
            </a:xfrm>
          </p:grpSpPr>
          <p:sp>
            <p:nvSpPr>
              <p:cNvPr id="88" name="Oval 57">
                <a:extLst>
                  <a:ext uri="{FF2B5EF4-FFF2-40B4-BE49-F238E27FC236}">
                    <a16:creationId xmlns:a16="http://schemas.microsoft.com/office/drawing/2014/main" id="{D45C19CB-8A6A-49F2-9CDD-C03BD38D2CCF}"/>
                  </a:ext>
                </a:extLst>
              </p:cNvPr>
              <p:cNvSpPr/>
              <p:nvPr/>
            </p:nvSpPr>
            <p:spPr>
              <a:xfrm>
                <a:off x="3124572" y="4059506"/>
                <a:ext cx="274142" cy="28226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89" name="Circle: Hollow 38">
                <a:extLst>
                  <a:ext uri="{FF2B5EF4-FFF2-40B4-BE49-F238E27FC236}">
                    <a16:creationId xmlns:a16="http://schemas.microsoft.com/office/drawing/2014/main" id="{D6A7E11A-A025-4CED-BDA4-24B800E274BD}"/>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90" name="Group 39">
              <a:extLst>
                <a:ext uri="{FF2B5EF4-FFF2-40B4-BE49-F238E27FC236}">
                  <a16:creationId xmlns:a16="http://schemas.microsoft.com/office/drawing/2014/main" id="{1CBB77D1-0086-4E15-B0C8-4EA26787A830}"/>
                </a:ext>
              </a:extLst>
            </p:cNvPr>
            <p:cNvGrpSpPr/>
            <p:nvPr/>
          </p:nvGrpSpPr>
          <p:grpSpPr>
            <a:xfrm>
              <a:off x="1332588" y="5615897"/>
              <a:ext cx="364334" cy="360040"/>
              <a:chOff x="3059832" y="4005064"/>
              <a:chExt cx="364334" cy="360040"/>
            </a:xfrm>
          </p:grpSpPr>
          <p:sp>
            <p:nvSpPr>
              <p:cNvPr id="91" name="Oval 57">
                <a:extLst>
                  <a:ext uri="{FF2B5EF4-FFF2-40B4-BE49-F238E27FC236}">
                    <a16:creationId xmlns:a16="http://schemas.microsoft.com/office/drawing/2014/main" id="{1724CE0D-88C5-4578-87CC-B1665D0B6B88}"/>
                  </a:ext>
                </a:extLst>
              </p:cNvPr>
              <p:cNvSpPr/>
              <p:nvPr/>
            </p:nvSpPr>
            <p:spPr>
              <a:xfrm>
                <a:off x="3124572" y="4059506"/>
                <a:ext cx="274142" cy="28226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92" name="Circle: Hollow 38">
                <a:extLst>
                  <a:ext uri="{FF2B5EF4-FFF2-40B4-BE49-F238E27FC236}">
                    <a16:creationId xmlns:a16="http://schemas.microsoft.com/office/drawing/2014/main" id="{CACB62CF-FE9A-4A2D-A563-9C0ECE02BABA}"/>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grpSp>
      <p:sp>
        <p:nvSpPr>
          <p:cNvPr id="94" name="TextBox 93">
            <a:extLst>
              <a:ext uri="{FF2B5EF4-FFF2-40B4-BE49-F238E27FC236}">
                <a16:creationId xmlns:a16="http://schemas.microsoft.com/office/drawing/2014/main" id="{308C626B-4B74-4809-BAFF-6493CB736791}"/>
              </a:ext>
            </a:extLst>
          </p:cNvPr>
          <p:cNvSpPr txBox="1"/>
          <p:nvPr/>
        </p:nvSpPr>
        <p:spPr>
          <a:xfrm>
            <a:off x="4407109" y="5308196"/>
            <a:ext cx="4493062" cy="1200329"/>
          </a:xfrm>
          <a:prstGeom prst="rect">
            <a:avLst/>
          </a:prstGeom>
          <a:noFill/>
          <a:ln w="9525">
            <a:solidFill>
              <a:sysClr val="windowText" lastClr="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FF0000"/>
                </a:solidFill>
                <a:effectLst/>
                <a:uLnTx/>
                <a:uFillTx/>
                <a:latin typeface="Arial"/>
                <a:ea typeface="+mn-ea"/>
                <a:cs typeface="+mn-cs"/>
              </a:rPr>
              <a:t>Projet</a:t>
            </a:r>
            <a:r>
              <a:rPr kumimoji="0" lang="en-US" sz="1800" b="0" i="0" u="none" strike="noStrike" kern="0" cap="none" spc="0" normalizeH="0" baseline="0" noProof="0" dirty="0">
                <a:ln>
                  <a:noFill/>
                </a:ln>
                <a:solidFill>
                  <a:srgbClr val="FF0000"/>
                </a:solidFill>
                <a:effectLst/>
                <a:uLnTx/>
                <a:uFillTx/>
                <a:latin typeface="Arial"/>
                <a:ea typeface="+mn-ea"/>
                <a:cs typeface="+mn-cs"/>
              </a:rPr>
              <a:t> A (1</a:t>
            </a:r>
            <a:r>
              <a:rPr kumimoji="0" lang="en-US" sz="1800" b="0" i="0" u="none" strike="noStrike" kern="0" cap="none" spc="0" normalizeH="0" baseline="30000" noProof="0" dirty="0">
                <a:ln>
                  <a:noFill/>
                </a:ln>
                <a:solidFill>
                  <a:srgbClr val="FF0000"/>
                </a:solidFill>
                <a:effectLst/>
                <a:uLnTx/>
                <a:uFillTx/>
                <a:latin typeface="Arial"/>
                <a:ea typeface="+mn-ea"/>
                <a:cs typeface="+mn-cs"/>
              </a:rPr>
              <a:t>er</a:t>
            </a:r>
            <a:r>
              <a:rPr kumimoji="0" lang="en-US" sz="1800" b="0" i="0" u="none" strike="noStrike" kern="0" cap="none" spc="0" normalizeH="0" baseline="0" noProof="0" dirty="0">
                <a:ln>
                  <a:noFill/>
                </a:ln>
                <a:solidFill>
                  <a:srgbClr val="FF0000"/>
                </a:solidFill>
                <a:effectLst/>
                <a:uLnTx/>
                <a:uFillTx/>
                <a:latin typeface="Arial"/>
                <a:ea typeface="+mn-ea"/>
                <a:cs typeface="+mn-cs"/>
              </a:rPr>
              <a:t> cycle) : 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chemeClr val="accent1">
                    <a:lumMod val="75000"/>
                  </a:schemeClr>
                </a:solidFill>
                <a:effectLst/>
                <a:uLnTx/>
                <a:uFillTx/>
                <a:latin typeface="Arial"/>
                <a:ea typeface="+mn-ea"/>
                <a:cs typeface="+mn-cs"/>
              </a:rPr>
              <a:t>Projet</a:t>
            </a:r>
            <a:r>
              <a:rPr kumimoji="0" lang="en-US" sz="1800" b="0" i="0" u="none" strike="noStrike" kern="0" cap="none" spc="0" normalizeH="0" baseline="0" noProof="0" dirty="0">
                <a:ln>
                  <a:noFill/>
                </a:ln>
                <a:solidFill>
                  <a:schemeClr val="accent1">
                    <a:lumMod val="75000"/>
                  </a:schemeClr>
                </a:solidFill>
                <a:effectLst/>
                <a:uLnTx/>
                <a:uFillTx/>
                <a:latin typeface="Arial"/>
                <a:ea typeface="+mn-ea"/>
                <a:cs typeface="+mn-cs"/>
              </a:rPr>
              <a:t> B (2</a:t>
            </a:r>
            <a:r>
              <a:rPr kumimoji="0" lang="en-US" sz="1800" b="0" i="0" u="none" strike="noStrike" kern="0" cap="none" spc="0" normalizeH="0" baseline="30000" noProof="0" dirty="0" err="1">
                <a:ln>
                  <a:noFill/>
                </a:ln>
                <a:solidFill>
                  <a:schemeClr val="accent1">
                    <a:lumMod val="75000"/>
                  </a:schemeClr>
                </a:solidFill>
                <a:effectLst/>
                <a:uLnTx/>
                <a:uFillTx/>
                <a:latin typeface="Arial"/>
                <a:ea typeface="+mn-ea"/>
                <a:cs typeface="+mn-cs"/>
              </a:rPr>
              <a:t>ème</a:t>
            </a:r>
            <a:r>
              <a:rPr kumimoji="0" lang="en-US" sz="1800" b="0" i="0" u="none" strike="noStrike" kern="0" cap="none" spc="0" normalizeH="0" baseline="0" noProof="0" dirty="0">
                <a:ln>
                  <a:noFill/>
                </a:ln>
                <a:solidFill>
                  <a:schemeClr val="accent1">
                    <a:lumMod val="75000"/>
                  </a:schemeClr>
                </a:solidFill>
                <a:effectLst/>
                <a:uLnTx/>
                <a:uFillTx/>
                <a:latin typeface="Arial"/>
                <a:ea typeface="+mn-ea"/>
                <a:cs typeface="+mn-cs"/>
              </a:rPr>
              <a:t> cycle) </a:t>
            </a:r>
            <a:r>
              <a:rPr kumimoji="0" lang="en-US" sz="1800" b="0" i="0" u="none" strike="noStrike" kern="0" cap="none" spc="0" normalizeH="0" baseline="0" noProof="0">
                <a:ln>
                  <a:noFill/>
                </a:ln>
                <a:solidFill>
                  <a:schemeClr val="accent1">
                    <a:lumMod val="75000"/>
                  </a:schemeClr>
                </a:solidFill>
                <a:effectLst/>
                <a:uLnTx/>
                <a:uFillTx/>
                <a:latin typeface="Arial"/>
                <a:ea typeface="+mn-ea"/>
                <a:cs typeface="+mn-cs"/>
              </a:rPr>
              <a:t>: 7</a:t>
            </a:r>
            <a:endParaRPr kumimoji="0" lang="en-US" sz="1800" b="0" i="0" u="none" strike="noStrike" kern="0" cap="none" spc="0" normalizeH="0" baseline="0" noProof="0" dirty="0">
              <a:ln>
                <a:noFill/>
              </a:ln>
              <a:solidFill>
                <a:schemeClr val="accent1">
                  <a:lumMod val="75000"/>
                </a:scheme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Total couvertures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Total </a:t>
            </a:r>
            <a:r>
              <a:rPr kumimoji="0" lang="en-US" sz="1800" b="0" i="0" u="none" strike="noStrike" kern="0" cap="none" spc="0" normalizeH="0" baseline="0" noProof="0" dirty="0" err="1">
                <a:ln>
                  <a:noFill/>
                </a:ln>
                <a:solidFill>
                  <a:prstClr val="black"/>
                </a:solidFill>
                <a:effectLst/>
                <a:uLnTx/>
                <a:uFillTx/>
                <a:latin typeface="Arial"/>
                <a:ea typeface="+mn-ea"/>
                <a:cs typeface="+mn-cs"/>
              </a:rPr>
              <a:t>bénéficiaires</a:t>
            </a:r>
            <a:r>
              <a:rPr kumimoji="0" lang="en-US" sz="1800" b="0" i="0" u="none" strike="noStrike" kern="0" cap="none" spc="0" normalizeH="0" baseline="0" noProof="0" dirty="0">
                <a:ln>
                  <a:noFill/>
                </a:ln>
                <a:solidFill>
                  <a:prstClr val="black"/>
                </a:solidFill>
                <a:effectLst/>
                <a:uLnTx/>
                <a:uFillTx/>
                <a:latin typeface="Arial"/>
                <a:ea typeface="+mn-ea"/>
                <a:cs typeface="+mn-cs"/>
              </a:rPr>
              <a:t> ?</a:t>
            </a:r>
          </a:p>
        </p:txBody>
      </p:sp>
      <p:sp>
        <p:nvSpPr>
          <p:cNvPr id="95" name="AutoShape 51">
            <a:extLst>
              <a:ext uri="{FF2B5EF4-FFF2-40B4-BE49-F238E27FC236}">
                <a16:creationId xmlns:a16="http://schemas.microsoft.com/office/drawing/2014/main" id="{215D42DC-0AC7-4EAB-A148-47001F3B65FA}"/>
              </a:ext>
            </a:extLst>
          </p:cNvPr>
          <p:cNvSpPr>
            <a:spLocks/>
          </p:cNvSpPr>
          <p:nvPr/>
        </p:nvSpPr>
        <p:spPr bwMode="auto">
          <a:xfrm>
            <a:off x="6579145" y="2026243"/>
            <a:ext cx="243332" cy="495463"/>
          </a:xfrm>
          <a:prstGeom prst="rightBrace">
            <a:avLst>
              <a:gd name="adj1" fmla="val 63294"/>
              <a:gd name="adj2" fmla="val 50000"/>
            </a:avLst>
          </a:prstGeom>
          <a:noFill/>
          <a:ln w="2540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
        <p:nvSpPr>
          <p:cNvPr id="96" name="AutoShape 51">
            <a:extLst>
              <a:ext uri="{FF2B5EF4-FFF2-40B4-BE49-F238E27FC236}">
                <a16:creationId xmlns:a16="http://schemas.microsoft.com/office/drawing/2014/main" id="{B6DC9096-3456-4313-A4DE-5235FA86AF8C}"/>
              </a:ext>
            </a:extLst>
          </p:cNvPr>
          <p:cNvSpPr>
            <a:spLocks/>
          </p:cNvSpPr>
          <p:nvPr/>
        </p:nvSpPr>
        <p:spPr bwMode="auto">
          <a:xfrm>
            <a:off x="6642471" y="3980403"/>
            <a:ext cx="243332" cy="495463"/>
          </a:xfrm>
          <a:prstGeom prst="rightBrace">
            <a:avLst>
              <a:gd name="adj1" fmla="val 63294"/>
              <a:gd name="adj2" fmla="val 50000"/>
            </a:avLst>
          </a:prstGeom>
          <a:noFill/>
          <a:ln w="2540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
        <p:nvSpPr>
          <p:cNvPr id="97" name="Title 1">
            <a:extLst>
              <a:ext uri="{FF2B5EF4-FFF2-40B4-BE49-F238E27FC236}">
                <a16:creationId xmlns:a16="http://schemas.microsoft.com/office/drawing/2014/main" id="{52AF295E-A1F2-4B15-B4B4-CCE316CD5F7A}"/>
              </a:ext>
            </a:extLst>
          </p:cNvPr>
          <p:cNvSpPr txBox="1">
            <a:spLocks/>
          </p:cNvSpPr>
          <p:nvPr/>
        </p:nvSpPr>
        <p:spPr>
          <a:xfrm>
            <a:off x="392860" y="596956"/>
            <a:ext cx="4513277"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a:ea typeface="+mj-ea"/>
                <a:cs typeface="+mj-cs"/>
              </a:rPr>
              <a:t>Des couvertures sont distribuées… </a:t>
            </a:r>
            <a:br>
              <a:rPr kumimoji="0" lang="fr-FR" sz="2800" b="1" i="0" u="none" strike="noStrike" kern="0" cap="none" spc="0" normalizeH="0" baseline="0" noProof="0" dirty="0">
                <a:ln>
                  <a:noFill/>
                </a:ln>
                <a:solidFill>
                  <a:prstClr val="black"/>
                </a:solidFill>
                <a:effectLst/>
                <a:uLnTx/>
                <a:uFillTx/>
                <a:latin typeface="Arial"/>
                <a:ea typeface="+mj-ea"/>
                <a:cs typeface="+mj-cs"/>
              </a:rPr>
            </a:br>
            <a:br>
              <a:rPr kumimoji="0" lang="fr-FR" sz="2800" b="1" i="0" u="none" strike="noStrike" kern="0" cap="none" spc="0" normalizeH="0" baseline="0" noProof="0" dirty="0">
                <a:ln>
                  <a:noFill/>
                </a:ln>
                <a:solidFill>
                  <a:prstClr val="black"/>
                </a:solidFill>
                <a:effectLst/>
                <a:uLnTx/>
                <a:uFillTx/>
                <a:latin typeface="Arial"/>
                <a:ea typeface="+mj-ea"/>
                <a:cs typeface="+mj-cs"/>
              </a:rPr>
            </a:br>
            <a:endParaRPr kumimoji="0" lang="en-US" sz="2800" b="1" i="0" u="none" strike="noStrike" kern="0" cap="none" spc="0" normalizeH="0" baseline="0" noProof="0" dirty="0">
              <a:ln>
                <a:noFill/>
              </a:ln>
              <a:solidFill>
                <a:prstClr val="black"/>
              </a:solidFill>
              <a:effectLst/>
              <a:uLnTx/>
              <a:uFillTx/>
              <a:latin typeface="Arial"/>
              <a:ea typeface="+mj-ea"/>
              <a:cs typeface="+mj-cs"/>
            </a:endParaRPr>
          </a:p>
        </p:txBody>
      </p:sp>
      <p:sp>
        <p:nvSpPr>
          <p:cNvPr id="99" name="Title 1">
            <a:extLst>
              <a:ext uri="{FF2B5EF4-FFF2-40B4-BE49-F238E27FC236}">
                <a16:creationId xmlns:a16="http://schemas.microsoft.com/office/drawing/2014/main" id="{FCAA9F23-58B9-4A1A-98DA-43DEE7D572C8}"/>
              </a:ext>
            </a:extLst>
          </p:cNvPr>
          <p:cNvSpPr txBox="1">
            <a:spLocks/>
          </p:cNvSpPr>
          <p:nvPr/>
        </p:nvSpPr>
        <p:spPr>
          <a:xfrm>
            <a:off x="4349783" y="3002624"/>
            <a:ext cx="4831279"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j-ea"/>
                <a:cs typeface="+mj-cs"/>
              </a:rPr>
              <a:t>Dans une zone, à deux groupes différents</a:t>
            </a:r>
            <a:endParaRPr kumimoji="0" lang="en-US" sz="2400" b="1" i="0" u="none" strike="noStrike" kern="0" cap="none" spc="0" normalizeH="0" baseline="0" noProof="0" dirty="0">
              <a:ln>
                <a:noFill/>
              </a:ln>
              <a:solidFill>
                <a:prstClr val="black"/>
              </a:solidFill>
              <a:effectLst/>
              <a:uLnTx/>
              <a:uFillTx/>
              <a:latin typeface="Arial"/>
              <a:ea typeface="+mj-ea"/>
              <a:cs typeface="+mj-cs"/>
            </a:endParaRPr>
          </a:p>
        </p:txBody>
      </p:sp>
      <p:sp>
        <p:nvSpPr>
          <p:cNvPr id="100" name="Title 1">
            <a:extLst>
              <a:ext uri="{FF2B5EF4-FFF2-40B4-BE49-F238E27FC236}">
                <a16:creationId xmlns:a16="http://schemas.microsoft.com/office/drawing/2014/main" id="{E19F5ADE-AFDB-41D0-A7A6-CE155E109722}"/>
              </a:ext>
            </a:extLst>
          </p:cNvPr>
          <p:cNvSpPr txBox="1">
            <a:spLocks/>
          </p:cNvSpPr>
          <p:nvPr/>
        </p:nvSpPr>
        <p:spPr>
          <a:xfrm>
            <a:off x="4307954" y="4934534"/>
            <a:ext cx="4831279"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j-ea"/>
                <a:cs typeface="+mj-cs"/>
              </a:rPr>
              <a:t>Dans une zone, à un groupe, deux fois</a:t>
            </a:r>
            <a:endParaRPr kumimoji="0" lang="en-US" sz="2400" b="1" i="0" u="none" strike="noStrike" kern="0" cap="none" spc="0" normalizeH="0" baseline="0" noProof="0" dirty="0">
              <a:ln>
                <a:noFill/>
              </a:ln>
              <a:solidFill>
                <a:prstClr val="black"/>
              </a:solidFill>
              <a:effectLst/>
              <a:uLnTx/>
              <a:uFillTx/>
              <a:latin typeface="Arial"/>
              <a:ea typeface="+mj-ea"/>
              <a:cs typeface="+mj-cs"/>
            </a:endParaRPr>
          </a:p>
        </p:txBody>
      </p:sp>
      <p:sp>
        <p:nvSpPr>
          <p:cNvPr id="101" name="Text Placeholder 2">
            <a:extLst>
              <a:ext uri="{FF2B5EF4-FFF2-40B4-BE49-F238E27FC236}">
                <a16:creationId xmlns:a16="http://schemas.microsoft.com/office/drawing/2014/main" id="{DCC5C2FB-E05F-41F0-BFBF-636E6451E382}"/>
              </a:ext>
            </a:extLst>
          </p:cNvPr>
          <p:cNvSpPr txBox="1">
            <a:spLocks/>
          </p:cNvSpPr>
          <p:nvPr/>
        </p:nvSpPr>
        <p:spPr>
          <a:xfrm>
            <a:off x="6569483" y="5832745"/>
            <a:ext cx="2477744"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effectLst/>
                <a:uLnTx/>
                <a:uFillTx/>
                <a:latin typeface="Arial"/>
                <a:ea typeface="+mn-ea"/>
                <a:cs typeface="+mn-cs"/>
              </a:rPr>
              <a:t>8 + 7 = 15     </a:t>
            </a:r>
            <a:r>
              <a:rPr kumimoji="0" lang="fr-FR" sz="1800" b="1" i="0" u="sng" strike="noStrike" kern="1200" cap="none" spc="0" normalizeH="0" baseline="0" noProof="0" dirty="0">
                <a:ln>
                  <a:noFill/>
                </a:ln>
                <a:effectLst/>
                <a:uLnTx/>
                <a:uFillTx/>
                <a:latin typeface="Arial"/>
                <a:ea typeface="+mn-ea"/>
                <a:cs typeface="+mn-cs"/>
              </a:rPr>
              <a:t>SOMME</a:t>
            </a:r>
            <a:endParaRPr kumimoji="0" lang="fr-FR" sz="2400" b="1" i="0" u="none" strike="noStrike" kern="0" cap="none" spc="0" normalizeH="0" baseline="0" noProof="0" dirty="0">
              <a:ln>
                <a:noFill/>
              </a:ln>
              <a:effectLst/>
              <a:uLnTx/>
              <a:uFillTx/>
              <a:latin typeface="Arial"/>
              <a:ea typeface="+mn-ea"/>
              <a:cs typeface="+mn-cs"/>
            </a:endParaRPr>
          </a:p>
        </p:txBody>
      </p:sp>
      <p:sp>
        <p:nvSpPr>
          <p:cNvPr id="102" name="Text Placeholder 2">
            <a:extLst>
              <a:ext uri="{FF2B5EF4-FFF2-40B4-BE49-F238E27FC236}">
                <a16:creationId xmlns:a16="http://schemas.microsoft.com/office/drawing/2014/main" id="{EA7814EA-FE7B-4D8F-9530-FDE7C25B7BD2}"/>
              </a:ext>
            </a:extLst>
          </p:cNvPr>
          <p:cNvSpPr txBox="1">
            <a:spLocks/>
          </p:cNvSpPr>
          <p:nvPr/>
        </p:nvSpPr>
        <p:spPr>
          <a:xfrm>
            <a:off x="6544221" y="6118588"/>
            <a:ext cx="2734690" cy="39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effectLst/>
                <a:uLnTx/>
                <a:uFillTx/>
                <a:latin typeface="Arial"/>
                <a:ea typeface="+mn-ea"/>
                <a:cs typeface="+mn-cs"/>
              </a:rPr>
              <a:t>Max (8,7) = 8   </a:t>
            </a:r>
            <a:r>
              <a:rPr kumimoji="0" lang="fr-FR" sz="1800" b="1" i="0" u="sng" strike="noStrike" kern="0" cap="none" spc="0" normalizeH="0" baseline="0" noProof="0" dirty="0">
                <a:ln>
                  <a:noFill/>
                </a:ln>
                <a:effectLst/>
                <a:uLnTx/>
                <a:uFillTx/>
                <a:latin typeface="Arial"/>
                <a:ea typeface="+mn-ea"/>
                <a:cs typeface="+mn-cs"/>
              </a:rPr>
              <a:t>MAX</a:t>
            </a:r>
            <a:endParaRPr kumimoji="0" lang="fr-FR" sz="2400" b="1" i="0" u="sng" strike="noStrike" kern="0" cap="none" spc="0" normalizeH="0" baseline="0" noProof="0" dirty="0">
              <a:ln>
                <a:noFill/>
              </a:ln>
              <a:effectLst/>
              <a:uLnTx/>
              <a:uFillTx/>
              <a:latin typeface="Arial"/>
              <a:ea typeface="+mn-ea"/>
              <a:cs typeface="+mn-cs"/>
            </a:endParaRPr>
          </a:p>
        </p:txBody>
      </p:sp>
      <p:sp>
        <p:nvSpPr>
          <p:cNvPr id="104" name="Title 1">
            <a:extLst>
              <a:ext uri="{FF2B5EF4-FFF2-40B4-BE49-F238E27FC236}">
                <a16:creationId xmlns:a16="http://schemas.microsoft.com/office/drawing/2014/main" id="{E1799654-A5D0-4FB8-908A-BE0778F975C2}"/>
              </a:ext>
            </a:extLst>
          </p:cNvPr>
          <p:cNvSpPr>
            <a:spLocks noGrp="1"/>
          </p:cNvSpPr>
          <p:nvPr>
            <p:ph type="title"/>
          </p:nvPr>
        </p:nvSpPr>
        <p:spPr>
          <a:xfrm>
            <a:off x="2156903" y="28947"/>
            <a:ext cx="5058133" cy="519112"/>
          </a:xfrm>
        </p:spPr>
        <p:txBody>
          <a:bodyPr/>
          <a:lstStyle/>
          <a:p>
            <a:r>
              <a:rPr lang="fr-FR" dirty="0"/>
              <a:t>Agrégation des données #1 </a:t>
            </a:r>
            <a:br>
              <a:rPr lang="fr-FR" dirty="0"/>
            </a:br>
            <a:r>
              <a:rPr lang="fr-FR" dirty="0"/>
              <a:t>    </a:t>
            </a:r>
            <a:br>
              <a:rPr lang="fr-FR" dirty="0"/>
            </a:br>
            <a:r>
              <a:rPr lang="fr-FR" dirty="0"/>
              <a:t>                             </a:t>
            </a:r>
            <a:endParaRPr lang="en-US" dirty="0"/>
          </a:p>
        </p:txBody>
      </p:sp>
      <p:sp>
        <p:nvSpPr>
          <p:cNvPr id="105" name="Title 1">
            <a:extLst>
              <a:ext uri="{FF2B5EF4-FFF2-40B4-BE49-F238E27FC236}">
                <a16:creationId xmlns:a16="http://schemas.microsoft.com/office/drawing/2014/main" id="{C1A44AA7-F34C-4995-9905-1176971E94B1}"/>
              </a:ext>
            </a:extLst>
          </p:cNvPr>
          <p:cNvSpPr txBox="1">
            <a:spLocks/>
          </p:cNvSpPr>
          <p:nvPr/>
        </p:nvSpPr>
        <p:spPr>
          <a:xfrm>
            <a:off x="4312721" y="1033491"/>
            <a:ext cx="4831279" cy="519112"/>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j-ea"/>
                <a:cs typeface="+mj-cs"/>
              </a:rPr>
              <a:t>Dans deux zones différentes</a:t>
            </a:r>
            <a:endParaRPr kumimoji="0" lang="en-US" sz="1800" b="1" i="0" u="none" strike="noStrike" kern="0" cap="none" spc="0" normalizeH="0" baseline="0" noProof="0" dirty="0">
              <a:ln>
                <a:noFill/>
              </a:ln>
              <a:solidFill>
                <a:prstClr val="black"/>
              </a:solidFill>
              <a:effectLst/>
              <a:uLnTx/>
              <a:uFillTx/>
              <a:latin typeface="Arial"/>
              <a:ea typeface="+mj-ea"/>
              <a:cs typeface="+mj-cs"/>
            </a:endParaRPr>
          </a:p>
        </p:txBody>
      </p:sp>
      <p:grpSp>
        <p:nvGrpSpPr>
          <p:cNvPr id="106" name="Groupe 105">
            <a:extLst>
              <a:ext uri="{FF2B5EF4-FFF2-40B4-BE49-F238E27FC236}">
                <a16:creationId xmlns:a16="http://schemas.microsoft.com/office/drawing/2014/main" id="{3C73969D-3518-4359-A189-44D929455668}"/>
              </a:ext>
            </a:extLst>
          </p:cNvPr>
          <p:cNvGrpSpPr/>
          <p:nvPr/>
        </p:nvGrpSpPr>
        <p:grpSpPr>
          <a:xfrm>
            <a:off x="626143" y="1133954"/>
            <a:ext cx="3438636" cy="1747024"/>
            <a:chOff x="808348" y="2307796"/>
            <a:chExt cx="3438636" cy="1747024"/>
          </a:xfrm>
        </p:grpSpPr>
        <p:sp>
          <p:nvSpPr>
            <p:cNvPr id="107" name="Oval 29">
              <a:extLst>
                <a:ext uri="{FF2B5EF4-FFF2-40B4-BE49-F238E27FC236}">
                  <a16:creationId xmlns:a16="http://schemas.microsoft.com/office/drawing/2014/main" id="{736D6235-8F5F-4509-8D0B-EF4163C58168}"/>
                </a:ext>
              </a:extLst>
            </p:cNvPr>
            <p:cNvSpPr/>
            <p:nvPr/>
          </p:nvSpPr>
          <p:spPr>
            <a:xfrm>
              <a:off x="2539752" y="2326628"/>
              <a:ext cx="1707232" cy="1728192"/>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08" name="Oval 16">
              <a:extLst>
                <a:ext uri="{FF2B5EF4-FFF2-40B4-BE49-F238E27FC236}">
                  <a16:creationId xmlns:a16="http://schemas.microsoft.com/office/drawing/2014/main" id="{2F6A0A48-0FFE-4667-855B-232C068C3BFE}"/>
                </a:ext>
              </a:extLst>
            </p:cNvPr>
            <p:cNvSpPr/>
            <p:nvPr/>
          </p:nvSpPr>
          <p:spPr>
            <a:xfrm>
              <a:off x="808348" y="2326628"/>
              <a:ext cx="1707232" cy="1728192"/>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09" name="Oval 17">
              <a:extLst>
                <a:ext uri="{FF2B5EF4-FFF2-40B4-BE49-F238E27FC236}">
                  <a16:creationId xmlns:a16="http://schemas.microsoft.com/office/drawing/2014/main" id="{CD8084AF-B8F4-497F-BEF1-8C0FFBAF76DC}"/>
                </a:ext>
              </a:extLst>
            </p:cNvPr>
            <p:cNvSpPr/>
            <p:nvPr/>
          </p:nvSpPr>
          <p:spPr>
            <a:xfrm>
              <a:off x="1774540" y="2855691"/>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0" name="Oval 18">
              <a:extLst>
                <a:ext uri="{FF2B5EF4-FFF2-40B4-BE49-F238E27FC236}">
                  <a16:creationId xmlns:a16="http://schemas.microsoft.com/office/drawing/2014/main" id="{92677848-85D7-4457-86FF-9C6FD21C079B}"/>
                </a:ext>
              </a:extLst>
            </p:cNvPr>
            <p:cNvSpPr/>
            <p:nvPr/>
          </p:nvSpPr>
          <p:spPr>
            <a:xfrm>
              <a:off x="3579422" y="2999707"/>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1" name="Oval 19">
              <a:extLst>
                <a:ext uri="{FF2B5EF4-FFF2-40B4-BE49-F238E27FC236}">
                  <a16:creationId xmlns:a16="http://schemas.microsoft.com/office/drawing/2014/main" id="{A6F1F263-5F54-4989-9319-C2056AE115F4}"/>
                </a:ext>
              </a:extLst>
            </p:cNvPr>
            <p:cNvSpPr/>
            <p:nvPr/>
          </p:nvSpPr>
          <p:spPr>
            <a:xfrm>
              <a:off x="3123946" y="3118716"/>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2" name="Oval 20">
              <a:extLst>
                <a:ext uri="{FF2B5EF4-FFF2-40B4-BE49-F238E27FC236}">
                  <a16:creationId xmlns:a16="http://schemas.microsoft.com/office/drawing/2014/main" id="{FDFA0525-1454-4D55-B7D1-262B71E14E7E}"/>
                </a:ext>
              </a:extLst>
            </p:cNvPr>
            <p:cNvSpPr/>
            <p:nvPr/>
          </p:nvSpPr>
          <p:spPr>
            <a:xfrm>
              <a:off x="3105325" y="2756387"/>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3" name="Oval 21">
              <a:extLst>
                <a:ext uri="{FF2B5EF4-FFF2-40B4-BE49-F238E27FC236}">
                  <a16:creationId xmlns:a16="http://schemas.microsoft.com/office/drawing/2014/main" id="{2482214A-362B-4D5F-BF3D-C128A99C4E75}"/>
                </a:ext>
              </a:extLst>
            </p:cNvPr>
            <p:cNvSpPr/>
            <p:nvPr/>
          </p:nvSpPr>
          <p:spPr>
            <a:xfrm>
              <a:off x="3195954" y="3537299"/>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4" name="Oval 22">
              <a:extLst>
                <a:ext uri="{FF2B5EF4-FFF2-40B4-BE49-F238E27FC236}">
                  <a16:creationId xmlns:a16="http://schemas.microsoft.com/office/drawing/2014/main" id="{DEB8CD97-5B47-4110-B8FD-6DCA21AA57D1}"/>
                </a:ext>
              </a:extLst>
            </p:cNvPr>
            <p:cNvSpPr/>
            <p:nvPr/>
          </p:nvSpPr>
          <p:spPr>
            <a:xfrm>
              <a:off x="3972998" y="3347495"/>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5" name="Oval 23">
              <a:extLst>
                <a:ext uri="{FF2B5EF4-FFF2-40B4-BE49-F238E27FC236}">
                  <a16:creationId xmlns:a16="http://schemas.microsoft.com/office/drawing/2014/main" id="{7EF45798-2A66-4DC6-BDE7-110C0CCC12F8}"/>
                </a:ext>
              </a:extLst>
            </p:cNvPr>
            <p:cNvSpPr/>
            <p:nvPr/>
          </p:nvSpPr>
          <p:spPr>
            <a:xfrm>
              <a:off x="2804102" y="3126586"/>
              <a:ext cx="144016" cy="14401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6" name="Oval 24">
              <a:extLst>
                <a:ext uri="{FF2B5EF4-FFF2-40B4-BE49-F238E27FC236}">
                  <a16:creationId xmlns:a16="http://schemas.microsoft.com/office/drawing/2014/main" id="{C61A62AA-D768-46E1-90DE-522689FC498D}"/>
                </a:ext>
              </a:extLst>
            </p:cNvPr>
            <p:cNvSpPr/>
            <p:nvPr/>
          </p:nvSpPr>
          <p:spPr>
            <a:xfrm>
              <a:off x="1475166" y="3416978"/>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7" name="Oval 25">
              <a:extLst>
                <a:ext uri="{FF2B5EF4-FFF2-40B4-BE49-F238E27FC236}">
                  <a16:creationId xmlns:a16="http://schemas.microsoft.com/office/drawing/2014/main" id="{F684FC26-7BAA-49E4-8E0F-91ECD2899281}"/>
                </a:ext>
              </a:extLst>
            </p:cNvPr>
            <p:cNvSpPr/>
            <p:nvPr/>
          </p:nvSpPr>
          <p:spPr>
            <a:xfrm>
              <a:off x="1512894" y="2738833"/>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8" name="Oval 26">
              <a:extLst>
                <a:ext uri="{FF2B5EF4-FFF2-40B4-BE49-F238E27FC236}">
                  <a16:creationId xmlns:a16="http://schemas.microsoft.com/office/drawing/2014/main" id="{E39F8F7F-D467-4B42-B7A9-5991FD63DCEF}"/>
                </a:ext>
              </a:extLst>
            </p:cNvPr>
            <p:cNvSpPr/>
            <p:nvPr/>
          </p:nvSpPr>
          <p:spPr>
            <a:xfrm>
              <a:off x="1064078" y="3272248"/>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19" name="Oval 27">
              <a:extLst>
                <a:ext uri="{FF2B5EF4-FFF2-40B4-BE49-F238E27FC236}">
                  <a16:creationId xmlns:a16="http://schemas.microsoft.com/office/drawing/2014/main" id="{0E67C398-5D00-439B-86C8-C2558F7CC77D}"/>
                </a:ext>
              </a:extLst>
            </p:cNvPr>
            <p:cNvSpPr/>
            <p:nvPr/>
          </p:nvSpPr>
          <p:spPr>
            <a:xfrm>
              <a:off x="2052954" y="3200240"/>
              <a:ext cx="144016" cy="144016"/>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120" name="Title 1">
              <a:extLst>
                <a:ext uri="{FF2B5EF4-FFF2-40B4-BE49-F238E27FC236}">
                  <a16:creationId xmlns:a16="http://schemas.microsoft.com/office/drawing/2014/main" id="{E4430CDD-B42D-40A9-8121-3A390AC492B7}"/>
                </a:ext>
              </a:extLst>
            </p:cNvPr>
            <p:cNvSpPr txBox="1">
              <a:spLocks/>
            </p:cNvSpPr>
            <p:nvPr/>
          </p:nvSpPr>
          <p:spPr>
            <a:xfrm>
              <a:off x="1122013" y="2319018"/>
              <a:ext cx="1093745" cy="482619"/>
            </a:xfrm>
            <a:prstGeom prst="rect">
              <a:avLst/>
            </a:prstGeom>
            <a:noFill/>
            <a:ln w="25400">
              <a:noFill/>
              <a:prstDash val="lgDash"/>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500" b="0" i="0" u="none" strike="noStrike" kern="1200" cap="none" spc="0" normalizeH="0" baseline="0" noProof="0" dirty="0">
                  <a:ln>
                    <a:noFill/>
                  </a:ln>
                  <a:solidFill>
                    <a:prstClr val="black"/>
                  </a:solidFill>
                  <a:effectLst/>
                  <a:uLnTx/>
                  <a:uFillTx/>
                  <a:latin typeface="Calibri"/>
                  <a:ea typeface="+mj-ea"/>
                  <a:cs typeface="+mj-cs"/>
                </a:rPr>
                <a:t>Zone A</a:t>
              </a:r>
            </a:p>
          </p:txBody>
        </p:sp>
        <p:sp>
          <p:nvSpPr>
            <p:cNvPr id="121" name="Title 1">
              <a:extLst>
                <a:ext uri="{FF2B5EF4-FFF2-40B4-BE49-F238E27FC236}">
                  <a16:creationId xmlns:a16="http://schemas.microsoft.com/office/drawing/2014/main" id="{A9647A3E-CBFB-4CF9-AE30-8941859C9739}"/>
                </a:ext>
              </a:extLst>
            </p:cNvPr>
            <p:cNvSpPr txBox="1">
              <a:spLocks/>
            </p:cNvSpPr>
            <p:nvPr/>
          </p:nvSpPr>
          <p:spPr>
            <a:xfrm>
              <a:off x="2873844" y="2307796"/>
              <a:ext cx="1093745" cy="482619"/>
            </a:xfrm>
            <a:prstGeom prst="rect">
              <a:avLst/>
            </a:prstGeom>
            <a:noFill/>
            <a:ln w="25400">
              <a:noFill/>
              <a:prstDash val="lgDash"/>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500" b="0" i="0" u="none" strike="noStrike" kern="1200" cap="none" spc="0" normalizeH="0" baseline="0" noProof="0" dirty="0">
                  <a:ln>
                    <a:noFill/>
                  </a:ln>
                  <a:solidFill>
                    <a:prstClr val="black"/>
                  </a:solidFill>
                  <a:effectLst/>
                  <a:uLnTx/>
                  <a:uFillTx/>
                  <a:latin typeface="Calibri"/>
                  <a:ea typeface="+mj-ea"/>
                  <a:cs typeface="+mj-cs"/>
                </a:rPr>
                <a:t>Zone B</a:t>
              </a:r>
            </a:p>
          </p:txBody>
        </p:sp>
      </p:grpSp>
      <p:sp>
        <p:nvSpPr>
          <p:cNvPr id="98" name="Rectangle 97">
            <a:extLst>
              <a:ext uri="{FF2B5EF4-FFF2-40B4-BE49-F238E27FC236}">
                <a16:creationId xmlns:a16="http://schemas.microsoft.com/office/drawing/2014/main" id="{6D19BC5D-45E0-4BBF-B97E-6824946B68E4}"/>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grpSp>
        <p:nvGrpSpPr>
          <p:cNvPr id="2" name="Group 1">
            <a:extLst>
              <a:ext uri="{FF2B5EF4-FFF2-40B4-BE49-F238E27FC236}">
                <a16:creationId xmlns:a16="http://schemas.microsoft.com/office/drawing/2014/main" id="{B0A04A0C-AFAE-50E4-5733-4E221941FD37}"/>
              </a:ext>
            </a:extLst>
          </p:cNvPr>
          <p:cNvGrpSpPr/>
          <p:nvPr/>
        </p:nvGrpSpPr>
        <p:grpSpPr>
          <a:xfrm>
            <a:off x="114052" y="83552"/>
            <a:ext cx="1423589" cy="432191"/>
            <a:chOff x="1386607" y="2839379"/>
            <a:chExt cx="2314568" cy="673651"/>
          </a:xfrm>
        </p:grpSpPr>
        <p:sp>
          <p:nvSpPr>
            <p:cNvPr id="3" name="Arrow: Right 2">
              <a:extLst>
                <a:ext uri="{FF2B5EF4-FFF2-40B4-BE49-F238E27FC236}">
                  <a16:creationId xmlns:a16="http://schemas.microsoft.com/office/drawing/2014/main" id="{786BD508-3F68-055D-DB5A-D948BF116051}"/>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4" name="Arrow: Right 3">
              <a:extLst>
                <a:ext uri="{FF2B5EF4-FFF2-40B4-BE49-F238E27FC236}">
                  <a16:creationId xmlns:a16="http://schemas.microsoft.com/office/drawing/2014/main" id="{13B554A4-5DF2-99B6-5234-B6BBCA39E538}"/>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5" name="Rectangle 4">
              <a:extLst>
                <a:ext uri="{FF2B5EF4-FFF2-40B4-BE49-F238E27FC236}">
                  <a16:creationId xmlns:a16="http://schemas.microsoft.com/office/drawing/2014/main" id="{A3DE6EE1-701E-9B44-9DE8-CB4515220367}"/>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9C7DB144-B740-57C7-7DB6-2F772BAA3416}"/>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AC8D4978-1E84-D36D-56E0-00153C42CFE7}"/>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503E016F-B1E8-6DE4-3C92-4AC3437686F4}"/>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A276C204-D27C-1CD9-DDE5-5DF445F9C9BA}"/>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7EEF677C-A18C-4040-6279-F2FAD64F67A9}"/>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A6F303B-BA2A-E8A2-ABE1-C9C63C6D37F5}"/>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3C476757-289B-0EEE-BC46-DB205079E555}"/>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34832366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1">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2">
                                            <p:txEl>
                                              <p:pRg st="0" end="0"/>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3" grpId="0" animBg="1"/>
      <p:bldP spid="39" grpId="0" build="p"/>
      <p:bldP spid="42" grpId="0" build="p"/>
      <p:bldP spid="94" grpId="0" animBg="1"/>
      <p:bldP spid="95" grpId="0" animBg="1"/>
      <p:bldP spid="96" grpId="0" animBg="1"/>
      <p:bldP spid="99" grpId="0"/>
      <p:bldP spid="100" grpId="0"/>
      <p:bldP spid="101" grpId="0" build="p"/>
      <p:bldP spid="102" grpId="0" build="p"/>
      <p:bldP spid="105" grpId="0"/>
      <p:bldP spid="9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8B21EEA4-DA9B-4E30-8C6E-A12FF3E9DAB4}"/>
              </a:ext>
            </a:extLst>
          </p:cNvPr>
          <p:cNvSpPr/>
          <p:nvPr/>
        </p:nvSpPr>
        <p:spPr>
          <a:xfrm>
            <a:off x="254402" y="2487965"/>
            <a:ext cx="3600400" cy="1728192"/>
          </a:xfrm>
          <a:prstGeom prst="ellipse">
            <a:avLst/>
          </a:prstGeom>
          <a:solidFill>
            <a:schemeClr val="bg1">
              <a:lumMod val="85000"/>
            </a:schemeClr>
          </a:solidFill>
          <a:ln w="2540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50" name="Freeform: Shape 49">
            <a:extLst>
              <a:ext uri="{FF2B5EF4-FFF2-40B4-BE49-F238E27FC236}">
                <a16:creationId xmlns:a16="http://schemas.microsoft.com/office/drawing/2014/main" id="{F22E3988-22E2-430E-B06A-4FAB281776ED}"/>
              </a:ext>
            </a:extLst>
          </p:cNvPr>
          <p:cNvSpPr/>
          <p:nvPr/>
        </p:nvSpPr>
        <p:spPr bwMode="auto">
          <a:xfrm>
            <a:off x="439189" y="2618063"/>
            <a:ext cx="1695796" cy="1429789"/>
          </a:xfrm>
          <a:custGeom>
            <a:avLst/>
            <a:gdLst>
              <a:gd name="connsiteX0" fmla="*/ 0 w 1695796"/>
              <a:gd name="connsiteY0" fmla="*/ 532014 h 1429789"/>
              <a:gd name="connsiteX1" fmla="*/ 116378 w 1695796"/>
              <a:gd name="connsiteY1" fmla="*/ 332509 h 1429789"/>
              <a:gd name="connsiteX2" fmla="*/ 332509 w 1695796"/>
              <a:gd name="connsiteY2" fmla="*/ 216131 h 1429789"/>
              <a:gd name="connsiteX3" fmla="*/ 581891 w 1695796"/>
              <a:gd name="connsiteY3" fmla="*/ 83127 h 1429789"/>
              <a:gd name="connsiteX4" fmla="*/ 831273 w 1695796"/>
              <a:gd name="connsiteY4" fmla="*/ 33251 h 1429789"/>
              <a:gd name="connsiteX5" fmla="*/ 1064029 w 1695796"/>
              <a:gd name="connsiteY5" fmla="*/ 16625 h 1429789"/>
              <a:gd name="connsiteX6" fmla="*/ 1396538 w 1695796"/>
              <a:gd name="connsiteY6" fmla="*/ 0 h 1429789"/>
              <a:gd name="connsiteX7" fmla="*/ 1662545 w 1695796"/>
              <a:gd name="connsiteY7" fmla="*/ 66502 h 1429789"/>
              <a:gd name="connsiteX8" fmla="*/ 1695796 w 1695796"/>
              <a:gd name="connsiteY8" fmla="*/ 199505 h 1429789"/>
              <a:gd name="connsiteX9" fmla="*/ 1579418 w 1695796"/>
              <a:gd name="connsiteY9" fmla="*/ 332509 h 1429789"/>
              <a:gd name="connsiteX10" fmla="*/ 1562793 w 1695796"/>
              <a:gd name="connsiteY10" fmla="*/ 482138 h 1429789"/>
              <a:gd name="connsiteX11" fmla="*/ 1512916 w 1695796"/>
              <a:gd name="connsiteY11" fmla="*/ 648393 h 1429789"/>
              <a:gd name="connsiteX12" fmla="*/ 1512916 w 1695796"/>
              <a:gd name="connsiteY12" fmla="*/ 814647 h 1429789"/>
              <a:gd name="connsiteX13" fmla="*/ 1529542 w 1695796"/>
              <a:gd name="connsiteY13" fmla="*/ 997527 h 1429789"/>
              <a:gd name="connsiteX14" fmla="*/ 1546167 w 1695796"/>
              <a:gd name="connsiteY14" fmla="*/ 1163782 h 1429789"/>
              <a:gd name="connsiteX15" fmla="*/ 1479665 w 1695796"/>
              <a:gd name="connsiteY15" fmla="*/ 1280160 h 1429789"/>
              <a:gd name="connsiteX16" fmla="*/ 1363287 w 1695796"/>
              <a:gd name="connsiteY16" fmla="*/ 1429789 h 1429789"/>
              <a:gd name="connsiteX17" fmla="*/ 964276 w 1695796"/>
              <a:gd name="connsiteY17" fmla="*/ 1429789 h 1429789"/>
              <a:gd name="connsiteX18" fmla="*/ 631767 w 1695796"/>
              <a:gd name="connsiteY18" fmla="*/ 1313411 h 1429789"/>
              <a:gd name="connsiteX19" fmla="*/ 515389 w 1695796"/>
              <a:gd name="connsiteY19" fmla="*/ 1263534 h 1429789"/>
              <a:gd name="connsiteX20" fmla="*/ 282633 w 1695796"/>
              <a:gd name="connsiteY20" fmla="*/ 1113905 h 1429789"/>
              <a:gd name="connsiteX21" fmla="*/ 166254 w 1695796"/>
              <a:gd name="connsiteY21" fmla="*/ 931025 h 1429789"/>
              <a:gd name="connsiteX22" fmla="*/ 33251 w 1695796"/>
              <a:gd name="connsiteY22" fmla="*/ 748145 h 1429789"/>
              <a:gd name="connsiteX23" fmla="*/ 0 w 1695796"/>
              <a:gd name="connsiteY23" fmla="*/ 532014 h 142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5796" h="1429789">
                <a:moveTo>
                  <a:pt x="0" y="532014"/>
                </a:moveTo>
                <a:lnTo>
                  <a:pt x="116378" y="332509"/>
                </a:lnTo>
                <a:lnTo>
                  <a:pt x="332509" y="216131"/>
                </a:lnTo>
                <a:lnTo>
                  <a:pt x="581891" y="83127"/>
                </a:lnTo>
                <a:lnTo>
                  <a:pt x="831273" y="33251"/>
                </a:lnTo>
                <a:lnTo>
                  <a:pt x="1064029" y="16625"/>
                </a:lnTo>
                <a:lnTo>
                  <a:pt x="1396538" y="0"/>
                </a:lnTo>
                <a:lnTo>
                  <a:pt x="1662545" y="66502"/>
                </a:lnTo>
                <a:lnTo>
                  <a:pt x="1695796" y="199505"/>
                </a:lnTo>
                <a:lnTo>
                  <a:pt x="1579418" y="332509"/>
                </a:lnTo>
                <a:lnTo>
                  <a:pt x="1562793" y="482138"/>
                </a:lnTo>
                <a:lnTo>
                  <a:pt x="1512916" y="648393"/>
                </a:lnTo>
                <a:lnTo>
                  <a:pt x="1512916" y="814647"/>
                </a:lnTo>
                <a:lnTo>
                  <a:pt x="1529542" y="997527"/>
                </a:lnTo>
                <a:lnTo>
                  <a:pt x="1546167" y="1163782"/>
                </a:lnTo>
                <a:lnTo>
                  <a:pt x="1479665" y="1280160"/>
                </a:lnTo>
                <a:lnTo>
                  <a:pt x="1363287" y="1429789"/>
                </a:lnTo>
                <a:lnTo>
                  <a:pt x="964276" y="1429789"/>
                </a:lnTo>
                <a:lnTo>
                  <a:pt x="631767" y="1313411"/>
                </a:lnTo>
                <a:lnTo>
                  <a:pt x="515389" y="1263534"/>
                </a:lnTo>
                <a:lnTo>
                  <a:pt x="282633" y="1113905"/>
                </a:lnTo>
                <a:lnTo>
                  <a:pt x="166254" y="931025"/>
                </a:lnTo>
                <a:lnTo>
                  <a:pt x="33251" y="748145"/>
                </a:lnTo>
                <a:lnTo>
                  <a:pt x="0" y="532014"/>
                </a:lnTo>
                <a:close/>
              </a:path>
            </a:pathLst>
          </a:custGeom>
          <a:solidFill>
            <a:srgbClr val="FF0000">
              <a:alpha val="36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49" name="Freeform: Shape 48">
            <a:extLst>
              <a:ext uri="{FF2B5EF4-FFF2-40B4-BE49-F238E27FC236}">
                <a16:creationId xmlns:a16="http://schemas.microsoft.com/office/drawing/2014/main" id="{557123DD-D862-4CA2-B1FD-F79A3EB5E9ED}"/>
              </a:ext>
            </a:extLst>
          </p:cNvPr>
          <p:cNvSpPr/>
          <p:nvPr/>
        </p:nvSpPr>
        <p:spPr bwMode="auto">
          <a:xfrm>
            <a:off x="1438570" y="2653767"/>
            <a:ext cx="2218544" cy="1394085"/>
          </a:xfrm>
          <a:custGeom>
            <a:avLst/>
            <a:gdLst>
              <a:gd name="connsiteX0" fmla="*/ 2218544 w 2218544"/>
              <a:gd name="connsiteY0" fmla="*/ 659567 h 1394085"/>
              <a:gd name="connsiteX1" fmla="*/ 2128603 w 2218544"/>
              <a:gd name="connsiteY1" fmla="*/ 374754 h 1394085"/>
              <a:gd name="connsiteX2" fmla="*/ 1888761 w 2218544"/>
              <a:gd name="connsiteY2" fmla="*/ 254833 h 1394085"/>
              <a:gd name="connsiteX3" fmla="*/ 1558977 w 2218544"/>
              <a:gd name="connsiteY3" fmla="*/ 104931 h 1394085"/>
              <a:gd name="connsiteX4" fmla="*/ 1229193 w 2218544"/>
              <a:gd name="connsiteY4" fmla="*/ 74951 h 1394085"/>
              <a:gd name="connsiteX5" fmla="*/ 899410 w 2218544"/>
              <a:gd name="connsiteY5" fmla="*/ 29980 h 1394085"/>
              <a:gd name="connsiteX6" fmla="*/ 614597 w 2218544"/>
              <a:gd name="connsiteY6" fmla="*/ 14990 h 1394085"/>
              <a:gd name="connsiteX7" fmla="*/ 239843 w 2218544"/>
              <a:gd name="connsiteY7" fmla="*/ 0 h 1394085"/>
              <a:gd name="connsiteX8" fmla="*/ 0 w 2218544"/>
              <a:gd name="connsiteY8" fmla="*/ 59961 h 1394085"/>
              <a:gd name="connsiteX9" fmla="*/ 29980 w 2218544"/>
              <a:gd name="connsiteY9" fmla="*/ 299803 h 1394085"/>
              <a:gd name="connsiteX10" fmla="*/ 59961 w 2218544"/>
              <a:gd name="connsiteY10" fmla="*/ 449705 h 1394085"/>
              <a:gd name="connsiteX11" fmla="*/ 134911 w 2218544"/>
              <a:gd name="connsiteY11" fmla="*/ 569626 h 1394085"/>
              <a:gd name="connsiteX12" fmla="*/ 134911 w 2218544"/>
              <a:gd name="connsiteY12" fmla="*/ 734518 h 1394085"/>
              <a:gd name="connsiteX13" fmla="*/ 59961 w 2218544"/>
              <a:gd name="connsiteY13" fmla="*/ 839449 h 1394085"/>
              <a:gd name="connsiteX14" fmla="*/ 14990 w 2218544"/>
              <a:gd name="connsiteY14" fmla="*/ 974361 h 1394085"/>
              <a:gd name="connsiteX15" fmla="*/ 74951 w 2218544"/>
              <a:gd name="connsiteY15" fmla="*/ 1169233 h 1394085"/>
              <a:gd name="connsiteX16" fmla="*/ 179882 w 2218544"/>
              <a:gd name="connsiteY16" fmla="*/ 1289154 h 1394085"/>
              <a:gd name="connsiteX17" fmla="*/ 404734 w 2218544"/>
              <a:gd name="connsiteY17" fmla="*/ 1394085 h 1394085"/>
              <a:gd name="connsiteX18" fmla="*/ 719528 w 2218544"/>
              <a:gd name="connsiteY18" fmla="*/ 1394085 h 1394085"/>
              <a:gd name="connsiteX19" fmla="*/ 1004341 w 2218544"/>
              <a:gd name="connsiteY19" fmla="*/ 1394085 h 1394085"/>
              <a:gd name="connsiteX20" fmla="*/ 1334125 w 2218544"/>
              <a:gd name="connsiteY20" fmla="*/ 1379095 h 1394085"/>
              <a:gd name="connsiteX21" fmla="*/ 1648918 w 2218544"/>
              <a:gd name="connsiteY21" fmla="*/ 1289154 h 1394085"/>
              <a:gd name="connsiteX22" fmla="*/ 1903751 w 2218544"/>
              <a:gd name="connsiteY22" fmla="*/ 1214203 h 1394085"/>
              <a:gd name="connsiteX23" fmla="*/ 2128603 w 2218544"/>
              <a:gd name="connsiteY23" fmla="*/ 1004341 h 1394085"/>
              <a:gd name="connsiteX24" fmla="*/ 2218544 w 2218544"/>
              <a:gd name="connsiteY24" fmla="*/ 809469 h 1394085"/>
              <a:gd name="connsiteX25" fmla="*/ 2218544 w 2218544"/>
              <a:gd name="connsiteY25" fmla="*/ 659567 h 1394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18544" h="1394085">
                <a:moveTo>
                  <a:pt x="2218544" y="659567"/>
                </a:moveTo>
                <a:lnTo>
                  <a:pt x="2128603" y="374754"/>
                </a:lnTo>
                <a:lnTo>
                  <a:pt x="1888761" y="254833"/>
                </a:lnTo>
                <a:lnTo>
                  <a:pt x="1558977" y="104931"/>
                </a:lnTo>
                <a:lnTo>
                  <a:pt x="1229193" y="74951"/>
                </a:lnTo>
                <a:lnTo>
                  <a:pt x="899410" y="29980"/>
                </a:lnTo>
                <a:lnTo>
                  <a:pt x="614597" y="14990"/>
                </a:lnTo>
                <a:lnTo>
                  <a:pt x="239843" y="0"/>
                </a:lnTo>
                <a:lnTo>
                  <a:pt x="0" y="59961"/>
                </a:lnTo>
                <a:lnTo>
                  <a:pt x="29980" y="299803"/>
                </a:lnTo>
                <a:lnTo>
                  <a:pt x="59961" y="449705"/>
                </a:lnTo>
                <a:lnTo>
                  <a:pt x="134911" y="569626"/>
                </a:lnTo>
                <a:lnTo>
                  <a:pt x="134911" y="734518"/>
                </a:lnTo>
                <a:lnTo>
                  <a:pt x="59961" y="839449"/>
                </a:lnTo>
                <a:lnTo>
                  <a:pt x="14990" y="974361"/>
                </a:lnTo>
                <a:lnTo>
                  <a:pt x="74951" y="1169233"/>
                </a:lnTo>
                <a:lnTo>
                  <a:pt x="179882" y="1289154"/>
                </a:lnTo>
                <a:lnTo>
                  <a:pt x="404734" y="1394085"/>
                </a:lnTo>
                <a:lnTo>
                  <a:pt x="719528" y="1394085"/>
                </a:lnTo>
                <a:lnTo>
                  <a:pt x="1004341" y="1394085"/>
                </a:lnTo>
                <a:lnTo>
                  <a:pt x="1334125" y="1379095"/>
                </a:lnTo>
                <a:lnTo>
                  <a:pt x="1648918" y="1289154"/>
                </a:lnTo>
                <a:lnTo>
                  <a:pt x="1903751" y="1214203"/>
                </a:lnTo>
                <a:lnTo>
                  <a:pt x="2128603" y="1004341"/>
                </a:lnTo>
                <a:lnTo>
                  <a:pt x="2218544" y="809469"/>
                </a:lnTo>
                <a:lnTo>
                  <a:pt x="2218544" y="659567"/>
                </a:lnTo>
                <a:close/>
              </a:path>
            </a:pathLst>
          </a:custGeom>
          <a:solidFill>
            <a:schemeClr val="accent1">
              <a:lumMod val="75000"/>
              <a:alpha val="3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sp>
        <p:nvSpPr>
          <p:cNvPr id="33" name="TextBox 32">
            <a:extLst>
              <a:ext uri="{FF2B5EF4-FFF2-40B4-BE49-F238E27FC236}">
                <a16:creationId xmlns:a16="http://schemas.microsoft.com/office/drawing/2014/main" id="{30376E18-5228-4A11-B7F8-E10048F55AB2}"/>
              </a:ext>
            </a:extLst>
          </p:cNvPr>
          <p:cNvSpPr txBox="1"/>
          <p:nvPr/>
        </p:nvSpPr>
        <p:spPr>
          <a:xfrm>
            <a:off x="4155638" y="2902367"/>
            <a:ext cx="4493062" cy="923330"/>
          </a:xfrm>
          <a:prstGeom prst="rect">
            <a:avLst/>
          </a:prstGeom>
          <a:noFill/>
          <a:ln w="9525">
            <a:solidFill>
              <a:sysClr val="windowText" lastClr="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FF0000"/>
                </a:solidFill>
                <a:effectLst/>
                <a:uLnTx/>
                <a:uFillTx/>
                <a:latin typeface="Arial"/>
                <a:ea typeface="+mn-ea"/>
                <a:cs typeface="+mn-cs"/>
              </a:rPr>
              <a:t>Projet</a:t>
            </a:r>
            <a:r>
              <a:rPr kumimoji="0" lang="en-US" sz="1800" b="0" i="0" u="none" strike="noStrike" kern="0" cap="none" spc="0" normalizeH="0" baseline="0" noProof="0" dirty="0">
                <a:ln>
                  <a:noFill/>
                </a:ln>
                <a:solidFill>
                  <a:srgbClr val="FF0000"/>
                </a:solidFill>
                <a:effectLst/>
                <a:uLnTx/>
                <a:uFillTx/>
                <a:latin typeface="Arial"/>
                <a:ea typeface="+mn-ea"/>
                <a:cs typeface="+mn-cs"/>
              </a:rPr>
              <a:t> A (couvertures) :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chemeClr val="accent1">
                    <a:lumMod val="75000"/>
                  </a:schemeClr>
                </a:solidFill>
                <a:effectLst/>
                <a:uLnTx/>
                <a:uFillTx/>
                <a:latin typeface="Arial"/>
                <a:ea typeface="+mn-ea"/>
                <a:cs typeface="+mn-cs"/>
              </a:rPr>
              <a:t>Projet</a:t>
            </a:r>
            <a:r>
              <a:rPr kumimoji="0" lang="en-US" sz="1800" b="0" i="0" u="none" strike="noStrike" kern="0" cap="none" spc="0" normalizeH="0" baseline="0" noProof="0" dirty="0">
                <a:ln>
                  <a:noFill/>
                </a:ln>
                <a:solidFill>
                  <a:schemeClr val="accent1">
                    <a:lumMod val="75000"/>
                  </a:schemeClr>
                </a:solidFill>
                <a:effectLst/>
                <a:uLnTx/>
                <a:uFillTx/>
                <a:latin typeface="Arial"/>
                <a:ea typeface="+mn-ea"/>
                <a:cs typeface="+mn-cs"/>
              </a:rPr>
              <a:t> B (</a:t>
            </a:r>
            <a:r>
              <a:rPr kumimoji="0" lang="en-US" sz="1800" b="0" i="0" u="none" strike="noStrike" kern="0" cap="none" spc="0" normalizeH="0" baseline="0" noProof="0" dirty="0" err="1">
                <a:ln>
                  <a:noFill/>
                </a:ln>
                <a:solidFill>
                  <a:schemeClr val="accent1">
                    <a:lumMod val="75000"/>
                  </a:schemeClr>
                </a:solidFill>
                <a:effectLst/>
                <a:uLnTx/>
                <a:uFillTx/>
                <a:latin typeface="Arial"/>
                <a:ea typeface="+mn-ea"/>
                <a:cs typeface="+mn-cs"/>
              </a:rPr>
              <a:t>eau</a:t>
            </a:r>
            <a:r>
              <a:rPr kumimoji="0" lang="en-US" sz="1800" b="0" i="0" u="none" strike="noStrike" kern="0" cap="none" spc="0" normalizeH="0" baseline="0" noProof="0" dirty="0">
                <a:ln>
                  <a:noFill/>
                </a:ln>
                <a:solidFill>
                  <a:schemeClr val="accent1">
                    <a:lumMod val="75000"/>
                  </a:schemeClr>
                </a:solidFill>
                <a:effectLst/>
                <a:uLnTx/>
                <a:uFillTx/>
                <a:latin typeface="Arial"/>
                <a:ea typeface="+mn-ea"/>
                <a:cs typeface="+mn-cs"/>
              </a:rPr>
              <a:t>) :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a:ea typeface="+mn-ea"/>
                <a:cs typeface="+mn-cs"/>
              </a:rPr>
              <a:t>Total </a:t>
            </a:r>
            <a:r>
              <a:rPr kumimoji="0" lang="en-US" sz="1800" b="0" i="0" u="none" strike="noStrike" kern="0" cap="none" spc="0" normalizeH="0" baseline="0" noProof="0" dirty="0" err="1">
                <a:ln>
                  <a:noFill/>
                </a:ln>
                <a:solidFill>
                  <a:prstClr val="black"/>
                </a:solidFill>
                <a:effectLst/>
                <a:uLnTx/>
                <a:uFillTx/>
                <a:latin typeface="Arial"/>
                <a:ea typeface="+mn-ea"/>
                <a:cs typeface="+mn-cs"/>
              </a:rPr>
              <a:t>bénéficiaires</a:t>
            </a:r>
            <a:r>
              <a:rPr kumimoji="0" lang="en-US" sz="1800" b="0" i="0" u="none" strike="noStrike" kern="0" cap="none" spc="0" normalizeH="0" baseline="0" noProof="0" dirty="0">
                <a:ln>
                  <a:noFill/>
                </a:ln>
                <a:solidFill>
                  <a:prstClr val="black"/>
                </a:solidFill>
                <a:effectLst/>
                <a:uLnTx/>
                <a:uFillTx/>
                <a:latin typeface="Arial"/>
                <a:ea typeface="+mn-ea"/>
                <a:cs typeface="+mn-cs"/>
              </a:rPr>
              <a:t> ?</a:t>
            </a:r>
          </a:p>
        </p:txBody>
      </p:sp>
      <p:sp>
        <p:nvSpPr>
          <p:cNvPr id="34" name="Title 1">
            <a:extLst>
              <a:ext uri="{FF2B5EF4-FFF2-40B4-BE49-F238E27FC236}">
                <a16:creationId xmlns:a16="http://schemas.microsoft.com/office/drawing/2014/main" id="{98499187-1A43-4B45-88AF-864A25379015}"/>
              </a:ext>
            </a:extLst>
          </p:cNvPr>
          <p:cNvSpPr txBox="1">
            <a:spLocks/>
          </p:cNvSpPr>
          <p:nvPr/>
        </p:nvSpPr>
        <p:spPr>
          <a:xfrm>
            <a:off x="4155638" y="1806773"/>
            <a:ext cx="4733960" cy="768159"/>
          </a:xfrm>
          <a:prstGeom prst="rect">
            <a:avLst/>
          </a:prstGeom>
        </p:spPr>
        <p:txBody>
          <a:bodyPr/>
          <a:lst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j-ea"/>
                <a:cs typeface="+mj-cs"/>
              </a:rPr>
              <a:t>Compter les bénéficiaires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0" i="0" u="none" strike="noStrike" kern="0" cap="none" spc="0" normalizeH="0" baseline="0" noProof="0" dirty="0">
                <a:ln>
                  <a:noFill/>
                </a:ln>
                <a:solidFill>
                  <a:prstClr val="black"/>
                </a:solidFill>
                <a:effectLst/>
                <a:uLnTx/>
                <a:uFillTx/>
                <a:latin typeface="Arial"/>
                <a:ea typeface="+mj-ea"/>
                <a:cs typeface="+mj-cs"/>
              </a:rPr>
              <a:t>Dans une même zone, des articles différents, à des groupes qui se chevauchent</a:t>
            </a:r>
            <a:endParaRPr kumimoji="0" lang="en-US" sz="2400" b="1" i="0" u="none" strike="noStrike" kern="0" cap="none" spc="0" normalizeH="0" baseline="0" noProof="0" dirty="0">
              <a:ln>
                <a:noFill/>
              </a:ln>
              <a:solidFill>
                <a:prstClr val="black"/>
              </a:solidFill>
              <a:effectLst/>
              <a:uLnTx/>
              <a:uFillTx/>
              <a:latin typeface="Arial"/>
              <a:ea typeface="+mj-ea"/>
              <a:cs typeface="+mj-cs"/>
            </a:endParaRPr>
          </a:p>
        </p:txBody>
      </p:sp>
      <p:sp>
        <p:nvSpPr>
          <p:cNvPr id="36" name="Oval 35">
            <a:extLst>
              <a:ext uri="{FF2B5EF4-FFF2-40B4-BE49-F238E27FC236}">
                <a16:creationId xmlns:a16="http://schemas.microsoft.com/office/drawing/2014/main" id="{C44435AD-619A-40F1-9278-B1C44C807806}"/>
              </a:ext>
            </a:extLst>
          </p:cNvPr>
          <p:cNvSpPr/>
          <p:nvPr/>
        </p:nvSpPr>
        <p:spPr>
          <a:xfrm>
            <a:off x="3125745" y="3120397"/>
            <a:ext cx="364335" cy="360040"/>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37" name="Oval 36">
            <a:extLst>
              <a:ext uri="{FF2B5EF4-FFF2-40B4-BE49-F238E27FC236}">
                <a16:creationId xmlns:a16="http://schemas.microsoft.com/office/drawing/2014/main" id="{75898DBF-AC91-41A2-BDC4-C9058D717FB1}"/>
              </a:ext>
            </a:extLst>
          </p:cNvPr>
          <p:cNvSpPr/>
          <p:nvPr/>
        </p:nvSpPr>
        <p:spPr>
          <a:xfrm>
            <a:off x="2093797" y="3120397"/>
            <a:ext cx="364335" cy="360040"/>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38" name="Oval 37">
            <a:extLst>
              <a:ext uri="{FF2B5EF4-FFF2-40B4-BE49-F238E27FC236}">
                <a16:creationId xmlns:a16="http://schemas.microsoft.com/office/drawing/2014/main" id="{7455CECC-7D3A-454B-8168-E7944BEBBDB0}"/>
              </a:ext>
            </a:extLst>
          </p:cNvPr>
          <p:cNvSpPr/>
          <p:nvPr/>
        </p:nvSpPr>
        <p:spPr>
          <a:xfrm>
            <a:off x="2702015" y="3480437"/>
            <a:ext cx="364335" cy="360040"/>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39" name="Oval 38">
            <a:extLst>
              <a:ext uri="{FF2B5EF4-FFF2-40B4-BE49-F238E27FC236}">
                <a16:creationId xmlns:a16="http://schemas.microsoft.com/office/drawing/2014/main" id="{47A28F92-2976-478A-9618-CA5CAC8FCBC5}"/>
              </a:ext>
            </a:extLst>
          </p:cNvPr>
          <p:cNvSpPr/>
          <p:nvPr/>
        </p:nvSpPr>
        <p:spPr>
          <a:xfrm>
            <a:off x="2588850" y="2890803"/>
            <a:ext cx="364335" cy="360040"/>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40" name="Group 39">
            <a:extLst>
              <a:ext uri="{FF2B5EF4-FFF2-40B4-BE49-F238E27FC236}">
                <a16:creationId xmlns:a16="http://schemas.microsoft.com/office/drawing/2014/main" id="{6DF43EE5-7D86-4E12-AA40-4487DF0761FC}"/>
              </a:ext>
            </a:extLst>
          </p:cNvPr>
          <p:cNvGrpSpPr/>
          <p:nvPr/>
        </p:nvGrpSpPr>
        <p:grpSpPr>
          <a:xfrm>
            <a:off x="1575145" y="2749318"/>
            <a:ext cx="364334" cy="360040"/>
            <a:chOff x="3059832" y="4005064"/>
            <a:chExt cx="364334" cy="360040"/>
          </a:xfrm>
        </p:grpSpPr>
        <p:sp>
          <p:nvSpPr>
            <p:cNvPr id="41" name="Oval 40">
              <a:extLst>
                <a:ext uri="{FF2B5EF4-FFF2-40B4-BE49-F238E27FC236}">
                  <a16:creationId xmlns:a16="http://schemas.microsoft.com/office/drawing/2014/main" id="{78D5D403-0E45-4892-B221-EA77D47DDD8B}"/>
                </a:ext>
              </a:extLst>
            </p:cNvPr>
            <p:cNvSpPr/>
            <p:nvPr/>
          </p:nvSpPr>
          <p:spPr>
            <a:xfrm>
              <a:off x="3124572" y="4059506"/>
              <a:ext cx="274142" cy="28226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2" name="Circle: Hollow 41">
              <a:extLst>
                <a:ext uri="{FF2B5EF4-FFF2-40B4-BE49-F238E27FC236}">
                  <a16:creationId xmlns:a16="http://schemas.microsoft.com/office/drawing/2014/main" id="{3F74BEF5-D8DC-49CD-813C-EE656050A335}"/>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43" name="Group 42">
            <a:extLst>
              <a:ext uri="{FF2B5EF4-FFF2-40B4-BE49-F238E27FC236}">
                <a16:creationId xmlns:a16="http://schemas.microsoft.com/office/drawing/2014/main" id="{BBB4616B-4B90-4992-886F-BBA48BFA633B}"/>
              </a:ext>
            </a:extLst>
          </p:cNvPr>
          <p:cNvGrpSpPr/>
          <p:nvPr/>
        </p:nvGrpSpPr>
        <p:grpSpPr>
          <a:xfrm>
            <a:off x="1546908" y="3415938"/>
            <a:ext cx="364334" cy="360040"/>
            <a:chOff x="3059832" y="4005064"/>
            <a:chExt cx="364334" cy="360040"/>
          </a:xfrm>
        </p:grpSpPr>
        <p:sp>
          <p:nvSpPr>
            <p:cNvPr id="44" name="Oval 43">
              <a:extLst>
                <a:ext uri="{FF2B5EF4-FFF2-40B4-BE49-F238E27FC236}">
                  <a16:creationId xmlns:a16="http://schemas.microsoft.com/office/drawing/2014/main" id="{2DBD9176-7EAA-4CC3-9AA5-D4FF113C1D8A}"/>
                </a:ext>
              </a:extLst>
            </p:cNvPr>
            <p:cNvSpPr/>
            <p:nvPr/>
          </p:nvSpPr>
          <p:spPr>
            <a:xfrm>
              <a:off x="3124572" y="4059506"/>
              <a:ext cx="274142" cy="282266"/>
            </a:xfrm>
            <a:prstGeom prst="ellipse">
              <a:avLst/>
            </a:prstGeom>
            <a:solidFill>
              <a:schemeClr val="accent1">
                <a:lumMod val="75000"/>
              </a:scheme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5" name="Circle: Hollow 44">
              <a:extLst>
                <a:ext uri="{FF2B5EF4-FFF2-40B4-BE49-F238E27FC236}">
                  <a16:creationId xmlns:a16="http://schemas.microsoft.com/office/drawing/2014/main" id="{4685ECDD-7F3C-41A4-88C2-C63558487075}"/>
                </a:ext>
              </a:extLst>
            </p:cNvPr>
            <p:cNvSpPr/>
            <p:nvPr/>
          </p:nvSpPr>
          <p:spPr>
            <a:xfrm>
              <a:off x="3059832" y="4005064"/>
              <a:ext cx="364334" cy="360040"/>
            </a:xfrm>
            <a:prstGeom prst="donut">
              <a:avLst>
                <a:gd name="adj" fmla="val 25000"/>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a:ln>
                  <a:noFill/>
                </a:ln>
                <a:solidFill>
                  <a:prstClr val="black"/>
                </a:solidFill>
                <a:effectLst/>
                <a:uLnTx/>
                <a:uFillTx/>
                <a:latin typeface="Calibri"/>
                <a:ea typeface="+mn-ea"/>
                <a:cs typeface="+mn-cs"/>
              </a:endParaRPr>
            </a:p>
          </p:txBody>
        </p:sp>
      </p:grpSp>
      <p:sp>
        <p:nvSpPr>
          <p:cNvPr id="46" name="Oval 45">
            <a:extLst>
              <a:ext uri="{FF2B5EF4-FFF2-40B4-BE49-F238E27FC236}">
                <a16:creationId xmlns:a16="http://schemas.microsoft.com/office/drawing/2014/main" id="{15CFB756-6731-4847-B51A-F8419366F2C3}"/>
              </a:ext>
            </a:extLst>
          </p:cNvPr>
          <p:cNvSpPr/>
          <p:nvPr/>
        </p:nvSpPr>
        <p:spPr>
          <a:xfrm>
            <a:off x="1172265" y="3082377"/>
            <a:ext cx="364335" cy="360040"/>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7" name="Oval 46">
            <a:extLst>
              <a:ext uri="{FF2B5EF4-FFF2-40B4-BE49-F238E27FC236}">
                <a16:creationId xmlns:a16="http://schemas.microsoft.com/office/drawing/2014/main" id="{3FAF44F6-BA64-4C51-8618-EA14D005F802}"/>
              </a:ext>
            </a:extLst>
          </p:cNvPr>
          <p:cNvSpPr/>
          <p:nvPr/>
        </p:nvSpPr>
        <p:spPr>
          <a:xfrm>
            <a:off x="703321" y="3010962"/>
            <a:ext cx="364335" cy="360040"/>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48" name="Oval 47">
            <a:extLst>
              <a:ext uri="{FF2B5EF4-FFF2-40B4-BE49-F238E27FC236}">
                <a16:creationId xmlns:a16="http://schemas.microsoft.com/office/drawing/2014/main" id="{47F0DEE5-8EE8-4847-A773-3A68A16C29F1}"/>
              </a:ext>
            </a:extLst>
          </p:cNvPr>
          <p:cNvSpPr/>
          <p:nvPr/>
        </p:nvSpPr>
        <p:spPr>
          <a:xfrm>
            <a:off x="940821" y="3469247"/>
            <a:ext cx="364335" cy="360040"/>
          </a:xfrm>
          <a:prstGeom prst="ellipse">
            <a:avLst/>
          </a:prstGeom>
          <a:solidFill>
            <a:srgbClr val="FF00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52" name="Text Placeholder 2">
            <a:extLst>
              <a:ext uri="{FF2B5EF4-FFF2-40B4-BE49-F238E27FC236}">
                <a16:creationId xmlns:a16="http://schemas.microsoft.com/office/drawing/2014/main" id="{D9CB8D12-3916-4153-9EBD-1F164985DE65}"/>
              </a:ext>
            </a:extLst>
          </p:cNvPr>
          <p:cNvSpPr txBox="1">
            <a:spLocks/>
          </p:cNvSpPr>
          <p:nvPr/>
        </p:nvSpPr>
        <p:spPr>
          <a:xfrm>
            <a:off x="1639884" y="4667147"/>
            <a:ext cx="6609593" cy="7681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0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effectLst/>
                <a:uLnTx/>
                <a:uFillTx/>
                <a:latin typeface="Arial"/>
                <a:ea typeface="+mn-ea"/>
                <a:cs typeface="+mn-cs"/>
              </a:rPr>
              <a:t>Dans l’idéal : Total </a:t>
            </a:r>
            <a:r>
              <a:rPr kumimoji="0" lang="en-US" sz="1800" b="0" i="0" u="none" strike="noStrike" kern="0" cap="none" spc="0" normalizeH="0" baseline="0" noProof="0" dirty="0" err="1">
                <a:ln>
                  <a:noFill/>
                </a:ln>
                <a:effectLst/>
                <a:uLnTx/>
                <a:uFillTx/>
                <a:latin typeface="Arial"/>
                <a:ea typeface="+mn-ea"/>
                <a:cs typeface="+mn-cs"/>
              </a:rPr>
              <a:t>bénéficiaires</a:t>
            </a:r>
            <a:r>
              <a:rPr kumimoji="0" lang="fr-FR" sz="1800" b="0" i="0" u="none" strike="noStrike" kern="0" cap="none" spc="0" normalizeH="0" baseline="0" noProof="0" dirty="0">
                <a:ln>
                  <a:noFill/>
                </a:ln>
                <a:effectLst/>
                <a:uLnTx/>
                <a:uFillTx/>
                <a:latin typeface="Arial"/>
                <a:ea typeface="+mn-ea"/>
                <a:cs typeface="+mn-cs"/>
              </a:rPr>
              <a:t> = </a:t>
            </a:r>
            <a:r>
              <a:rPr kumimoji="0" lang="fr-FR" sz="1800" b="0" i="0" u="none" strike="noStrike" kern="0" cap="none" spc="0" normalizeH="0" baseline="0" noProof="0" dirty="0" err="1">
                <a:ln>
                  <a:noFill/>
                </a:ln>
                <a:effectLst/>
                <a:uLnTx/>
                <a:uFillTx/>
                <a:latin typeface="Arial"/>
                <a:ea typeface="+mn-ea"/>
                <a:cs typeface="+mn-cs"/>
              </a:rPr>
              <a:t>r.A</a:t>
            </a:r>
            <a:r>
              <a:rPr kumimoji="0" lang="fr-FR" sz="1800" b="0" i="0" u="none" strike="noStrike" kern="0" cap="none" spc="0" normalizeH="0" baseline="0" noProof="0" dirty="0">
                <a:ln>
                  <a:noFill/>
                </a:ln>
                <a:effectLst/>
                <a:uLnTx/>
                <a:uFillTx/>
                <a:latin typeface="Arial"/>
                <a:ea typeface="+mn-ea"/>
                <a:cs typeface="+mn-cs"/>
              </a:rPr>
              <a:t> + </a:t>
            </a:r>
            <a:r>
              <a:rPr kumimoji="0" lang="fr-FR" sz="1800" b="0" i="0" u="none" strike="noStrike" kern="0" cap="none" spc="0" normalizeH="0" baseline="0" noProof="0" dirty="0" err="1">
                <a:ln>
                  <a:noFill/>
                </a:ln>
                <a:effectLst/>
                <a:uLnTx/>
                <a:uFillTx/>
                <a:latin typeface="Arial"/>
                <a:ea typeface="+mn-ea"/>
                <a:cs typeface="+mn-cs"/>
              </a:rPr>
              <a:t>r.B</a:t>
            </a:r>
            <a:r>
              <a:rPr kumimoji="0" lang="fr-FR" sz="1800" b="0" i="0" u="none" strike="noStrike" kern="0" cap="none" spc="0" normalizeH="0" baseline="0" noProof="0" dirty="0">
                <a:ln>
                  <a:noFill/>
                </a:ln>
                <a:effectLst/>
                <a:uLnTx/>
                <a:uFillTx/>
                <a:latin typeface="Arial"/>
                <a:ea typeface="+mn-ea"/>
                <a:cs typeface="+mn-cs"/>
              </a:rPr>
              <a:t> – chevauchement</a:t>
            </a:r>
          </a:p>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effectLst/>
                <a:uLnTx/>
                <a:uFillTx/>
                <a:latin typeface="Arial"/>
                <a:ea typeface="+mn-ea"/>
                <a:cs typeface="+mn-cs"/>
              </a:rPr>
              <a:t>                                                    =    5  +  6    –    2        = 9 </a:t>
            </a:r>
            <a:endParaRPr kumimoji="0" lang="fr-FR" sz="2400" b="1" i="0" u="none" strike="noStrike" kern="0" cap="none" spc="0" normalizeH="0" baseline="0" noProof="0" dirty="0">
              <a:ln>
                <a:noFill/>
              </a:ln>
              <a:effectLst/>
              <a:uLnTx/>
              <a:uFillTx/>
              <a:latin typeface="Arial"/>
              <a:ea typeface="+mn-ea"/>
              <a:cs typeface="+mn-cs"/>
            </a:endParaRPr>
          </a:p>
        </p:txBody>
      </p:sp>
      <p:sp>
        <p:nvSpPr>
          <p:cNvPr id="53" name="Text Placeholder 2">
            <a:extLst>
              <a:ext uri="{FF2B5EF4-FFF2-40B4-BE49-F238E27FC236}">
                <a16:creationId xmlns:a16="http://schemas.microsoft.com/office/drawing/2014/main" id="{80AB537D-A26B-4422-BD9D-C5573D3FE87E}"/>
              </a:ext>
            </a:extLst>
          </p:cNvPr>
          <p:cNvSpPr txBox="1">
            <a:spLocks/>
          </p:cNvSpPr>
          <p:nvPr/>
        </p:nvSpPr>
        <p:spPr>
          <a:xfrm>
            <a:off x="7526041" y="5604427"/>
            <a:ext cx="1617959" cy="4947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2400" b="1" i="0" u="none" strike="noStrike" kern="0" cap="none" spc="0" normalizeH="0" baseline="0" noProof="0" dirty="0">
                <a:ln>
                  <a:noFill/>
                </a:ln>
                <a:effectLst/>
                <a:uLnTx/>
                <a:uFillTx/>
                <a:latin typeface="Arial"/>
                <a:ea typeface="+mn-ea"/>
                <a:cs typeface="+mn-cs"/>
              </a:rPr>
              <a:t>MAX</a:t>
            </a:r>
          </a:p>
        </p:txBody>
      </p:sp>
      <p:sp>
        <p:nvSpPr>
          <p:cNvPr id="54" name="Text Placeholder 2">
            <a:extLst>
              <a:ext uri="{FF2B5EF4-FFF2-40B4-BE49-F238E27FC236}">
                <a16:creationId xmlns:a16="http://schemas.microsoft.com/office/drawing/2014/main" id="{FA019132-7591-4E80-A015-B7A5E2490525}"/>
              </a:ext>
            </a:extLst>
          </p:cNvPr>
          <p:cNvSpPr txBox="1">
            <a:spLocks/>
          </p:cNvSpPr>
          <p:nvPr/>
        </p:nvSpPr>
        <p:spPr>
          <a:xfrm>
            <a:off x="1639885" y="5585283"/>
            <a:ext cx="6102698" cy="7681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180975" indent="-180975" algn="l" rtl="0" eaLnBrk="1" fontAlgn="base" hangingPunct="1">
              <a:lnSpc>
                <a:spcPct val="120000"/>
              </a:lnSpc>
              <a:spcBef>
                <a:spcPct val="35000"/>
              </a:spcBef>
              <a:spcAft>
                <a:spcPct val="0"/>
              </a:spcAft>
              <a:buClr>
                <a:schemeClr val="tx1"/>
              </a:buClr>
              <a:buChar char="•"/>
              <a:defRPr lang="en-US" smtClean="0">
                <a:solidFill>
                  <a:schemeClr val="tx1"/>
                </a:solidFill>
                <a:latin typeface="+mn-lt"/>
                <a:ea typeface="+mn-ea"/>
                <a:cs typeface="+mn-cs"/>
              </a:defRPr>
            </a:lvl1pPr>
            <a:lvl2pPr marL="536575" indent="-176213" algn="l" rtl="0" eaLnBrk="1" fontAlgn="base" hangingPunct="1">
              <a:spcBef>
                <a:spcPct val="35000"/>
              </a:spcBef>
              <a:spcAft>
                <a:spcPct val="0"/>
              </a:spcAft>
              <a:buClr>
                <a:schemeClr val="tx1"/>
              </a:buClr>
              <a:buFont typeface="Arial" charset="0"/>
              <a:buChar char="–"/>
              <a:defRPr lang="en-US" sz="1500" smtClean="0">
                <a:solidFill>
                  <a:schemeClr val="tx1"/>
                </a:solidFill>
                <a:latin typeface="+mn-lt"/>
                <a:ea typeface="+mn-ea"/>
                <a:cs typeface="+mn-cs"/>
              </a:defRPr>
            </a:lvl2pPr>
            <a:lvl3pPr marL="904875" indent="-188913" algn="l" rtl="0" eaLnBrk="1" fontAlgn="base" hangingPunct="1">
              <a:spcBef>
                <a:spcPct val="35000"/>
              </a:spcBef>
              <a:spcAft>
                <a:spcPct val="0"/>
              </a:spcAft>
              <a:buClr>
                <a:schemeClr val="tx1"/>
              </a:buClr>
              <a:buFont typeface="Arial" charset="0"/>
              <a:buChar char="–"/>
              <a:defRPr lang="en-US" sz="1300" smtClean="0">
                <a:solidFill>
                  <a:schemeClr val="tx1"/>
                </a:solidFill>
                <a:latin typeface="+mn-lt"/>
                <a:ea typeface="+mn-ea"/>
                <a:cs typeface="+mn-cs"/>
              </a:defRPr>
            </a:lvl3pPr>
            <a:lvl4pPr marL="1628775" indent="-228600" algn="l" rtl="0" eaLnBrk="1" fontAlgn="base" hangingPunct="1">
              <a:spcBef>
                <a:spcPct val="35000"/>
              </a:spcBef>
              <a:spcAft>
                <a:spcPct val="0"/>
              </a:spcAft>
              <a:buClr>
                <a:schemeClr val="tx1"/>
              </a:buClr>
              <a:buChar char="–"/>
              <a:defRPr lang="en-US" sz="2000" smtClean="0">
                <a:solidFill>
                  <a:schemeClr val="tx1"/>
                </a:solidFill>
                <a:latin typeface="+mn-lt"/>
                <a:ea typeface="+mn-ea"/>
                <a:cs typeface="+mn-cs"/>
              </a:defRPr>
            </a:lvl4pPr>
            <a:lvl5pPr marL="2057400" indent="-228600" algn="l" rtl="0" eaLnBrk="1" fontAlgn="base" hangingPunct="1">
              <a:spcBef>
                <a:spcPct val="35000"/>
              </a:spcBef>
              <a:spcAft>
                <a:spcPct val="0"/>
              </a:spcAft>
              <a:buClr>
                <a:schemeClr val="tx1"/>
              </a:buClr>
              <a:buChar char="»"/>
              <a:defRPr lang="en-GB" sz="2000" dirty="0" smtClean="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bg1"/>
                </a:solidFill>
                <a:latin typeface="Verdana" pitchFamily="34" charset="0"/>
              </a:defRPr>
            </a:lvl6pPr>
            <a:lvl7pPr marL="2971800" indent="-228600" algn="l" rtl="0" eaLnBrk="1" fontAlgn="base" hangingPunct="1">
              <a:spcBef>
                <a:spcPct val="20000"/>
              </a:spcBef>
              <a:spcAft>
                <a:spcPct val="0"/>
              </a:spcAft>
              <a:buChar char="»"/>
              <a:defRPr sz="2000">
                <a:solidFill>
                  <a:schemeClr val="bg1"/>
                </a:solidFill>
                <a:latin typeface="Verdana" pitchFamily="34" charset="0"/>
              </a:defRPr>
            </a:lvl7pPr>
            <a:lvl8pPr marL="3429000" indent="-228600" algn="l" rtl="0" eaLnBrk="1" fontAlgn="base" hangingPunct="1">
              <a:spcBef>
                <a:spcPct val="20000"/>
              </a:spcBef>
              <a:spcAft>
                <a:spcPct val="0"/>
              </a:spcAft>
              <a:buChar char="»"/>
              <a:defRPr sz="2000">
                <a:solidFill>
                  <a:schemeClr val="bg1"/>
                </a:solidFill>
                <a:latin typeface="Verdana" pitchFamily="34" charset="0"/>
              </a:defRPr>
            </a:lvl8pPr>
            <a:lvl9pPr marL="3886200" indent="-228600" algn="l" rtl="0" eaLnBrk="1" fontAlgn="base" hangingPunct="1">
              <a:spcBef>
                <a:spcPct val="20000"/>
              </a:spcBef>
              <a:spcAft>
                <a:spcPct val="0"/>
              </a:spcAft>
              <a:buChar char="»"/>
              <a:defRPr sz="2000">
                <a:solidFill>
                  <a:schemeClr val="bg1"/>
                </a:solidFill>
                <a:latin typeface="Verdana" pitchFamily="34" charset="0"/>
              </a:defRPr>
            </a:lvl9pPr>
          </a:lstStyle>
          <a:p>
            <a:pPr marL="0" marR="0" lvl="0" indent="0" algn="l" defTabSz="914400" rtl="0" eaLnBrk="1" fontAlgn="base" latinLnBrk="0" hangingPunct="1">
              <a:lnSpc>
                <a:spcPct val="10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effectLst/>
                <a:uLnTx/>
                <a:uFillTx/>
                <a:latin typeface="Arial"/>
                <a:ea typeface="+mn-ea"/>
                <a:cs typeface="+mn-cs"/>
              </a:rPr>
              <a:t>En pratique : Total </a:t>
            </a:r>
            <a:r>
              <a:rPr kumimoji="0" lang="en-US" sz="1800" b="0" i="0" u="none" strike="noStrike" kern="0" cap="none" spc="0" normalizeH="0" baseline="0" noProof="0" dirty="0" err="1">
                <a:ln>
                  <a:noFill/>
                </a:ln>
                <a:effectLst/>
                <a:uLnTx/>
                <a:uFillTx/>
                <a:latin typeface="Arial"/>
                <a:ea typeface="+mn-ea"/>
                <a:cs typeface="+mn-cs"/>
              </a:rPr>
              <a:t>bénéficiaires</a:t>
            </a:r>
            <a:r>
              <a:rPr kumimoji="0" lang="fr-FR" sz="1800" b="0" i="0" u="none" strike="noStrike" kern="0" cap="none" spc="0" normalizeH="0" baseline="0" noProof="0" dirty="0">
                <a:ln>
                  <a:noFill/>
                </a:ln>
                <a:effectLst/>
                <a:uLnTx/>
                <a:uFillTx/>
                <a:latin typeface="Arial"/>
                <a:ea typeface="+mn-ea"/>
                <a:cs typeface="+mn-cs"/>
              </a:rPr>
              <a:t> = MAX (</a:t>
            </a:r>
            <a:r>
              <a:rPr kumimoji="0" lang="fr-FR" sz="1800" b="0" i="0" u="none" strike="noStrike" kern="0" cap="none" spc="0" normalizeH="0" baseline="0" noProof="0" dirty="0" err="1">
                <a:ln>
                  <a:noFill/>
                </a:ln>
                <a:effectLst/>
                <a:uLnTx/>
                <a:uFillTx/>
                <a:latin typeface="Arial"/>
                <a:ea typeface="+mn-ea"/>
                <a:cs typeface="+mn-cs"/>
              </a:rPr>
              <a:t>r.A</a:t>
            </a:r>
            <a:r>
              <a:rPr kumimoji="0" lang="fr-FR" sz="1800" b="0" i="0" u="none" strike="noStrike" kern="0" cap="none" spc="0" normalizeH="0" baseline="0" noProof="0" dirty="0">
                <a:ln>
                  <a:noFill/>
                </a:ln>
                <a:effectLst/>
                <a:uLnTx/>
                <a:uFillTx/>
                <a:latin typeface="Arial"/>
                <a:ea typeface="+mn-ea"/>
                <a:cs typeface="+mn-cs"/>
              </a:rPr>
              <a:t>, </a:t>
            </a:r>
            <a:r>
              <a:rPr kumimoji="0" lang="fr-FR" sz="1800" b="0" i="0" u="none" strike="noStrike" kern="0" cap="none" spc="0" normalizeH="0" baseline="0" noProof="0" dirty="0" err="1">
                <a:ln>
                  <a:noFill/>
                </a:ln>
                <a:effectLst/>
                <a:uLnTx/>
                <a:uFillTx/>
                <a:latin typeface="Arial"/>
                <a:ea typeface="+mn-ea"/>
                <a:cs typeface="+mn-cs"/>
              </a:rPr>
              <a:t>r.B</a:t>
            </a:r>
            <a:r>
              <a:rPr kumimoji="0" lang="fr-FR" sz="1800" b="0" i="0" u="none" strike="noStrike" kern="0" cap="none" spc="0" normalizeH="0" baseline="0" noProof="0" dirty="0">
                <a:ln>
                  <a:noFill/>
                </a:ln>
                <a:effectLst/>
                <a:uLnTx/>
                <a:uFillTx/>
                <a:latin typeface="Arial"/>
                <a:ea typeface="+mn-ea"/>
                <a:cs typeface="+mn-cs"/>
              </a:rPr>
              <a:t>)</a:t>
            </a:r>
          </a:p>
          <a:p>
            <a:pPr marL="0" marR="0" lvl="0" indent="0" algn="l" defTabSz="914400" rtl="0" eaLnBrk="1" fontAlgn="base" latinLnBrk="0" hangingPunct="1">
              <a:lnSpc>
                <a:spcPct val="120000"/>
              </a:lnSpc>
              <a:spcBef>
                <a:spcPct val="35000"/>
              </a:spcBef>
              <a:spcAft>
                <a:spcPct val="0"/>
              </a:spcAft>
              <a:buClr>
                <a:prstClr val="black"/>
              </a:buClr>
              <a:buSzTx/>
              <a:buFontTx/>
              <a:buNone/>
              <a:tabLst/>
              <a:defRPr/>
            </a:pPr>
            <a:r>
              <a:rPr kumimoji="0" lang="fr-FR" sz="1800" b="0" i="0" u="none" strike="noStrike" kern="0" cap="none" spc="0" normalizeH="0" baseline="0" noProof="0" dirty="0">
                <a:ln>
                  <a:noFill/>
                </a:ln>
                <a:effectLst/>
                <a:uLnTx/>
                <a:uFillTx/>
                <a:latin typeface="Arial"/>
                <a:ea typeface="+mn-ea"/>
                <a:cs typeface="+mn-cs"/>
              </a:rPr>
              <a:t>                                                    = MAX (5,6)            = 6 </a:t>
            </a:r>
            <a:endParaRPr kumimoji="0" lang="fr-FR" sz="2400" b="1" i="0" u="none" strike="noStrike" kern="0" cap="none" spc="0" normalizeH="0" baseline="0" noProof="0" dirty="0">
              <a:ln>
                <a:noFill/>
              </a:ln>
              <a:effectLst/>
              <a:uLnTx/>
              <a:uFillTx/>
              <a:latin typeface="Arial"/>
              <a:ea typeface="+mn-ea"/>
              <a:cs typeface="+mn-cs"/>
            </a:endParaRPr>
          </a:p>
        </p:txBody>
      </p:sp>
      <p:sp>
        <p:nvSpPr>
          <p:cNvPr id="27" name="Title 1">
            <a:extLst>
              <a:ext uri="{FF2B5EF4-FFF2-40B4-BE49-F238E27FC236}">
                <a16:creationId xmlns:a16="http://schemas.microsoft.com/office/drawing/2014/main" id="{3EB3B60F-25F0-4D86-BF90-871C771696DC}"/>
              </a:ext>
            </a:extLst>
          </p:cNvPr>
          <p:cNvSpPr>
            <a:spLocks noGrp="1"/>
          </p:cNvSpPr>
          <p:nvPr>
            <p:ph type="title"/>
          </p:nvPr>
        </p:nvSpPr>
        <p:spPr>
          <a:xfrm>
            <a:off x="2156903" y="28947"/>
            <a:ext cx="5058133" cy="519112"/>
          </a:xfrm>
        </p:spPr>
        <p:txBody>
          <a:bodyPr/>
          <a:lstStyle/>
          <a:p>
            <a:r>
              <a:rPr lang="fr-FR" dirty="0"/>
              <a:t>Agrégation des données #2 </a:t>
            </a:r>
            <a:br>
              <a:rPr lang="fr-FR" dirty="0"/>
            </a:br>
            <a:br>
              <a:rPr lang="fr-FR" dirty="0"/>
            </a:br>
            <a:endParaRPr lang="en-US" dirty="0"/>
          </a:p>
        </p:txBody>
      </p:sp>
      <p:sp>
        <p:nvSpPr>
          <p:cNvPr id="25" name="Rectangle 24">
            <a:extLst>
              <a:ext uri="{FF2B5EF4-FFF2-40B4-BE49-F238E27FC236}">
                <a16:creationId xmlns:a16="http://schemas.microsoft.com/office/drawing/2014/main" id="{7564436A-959A-4B0F-A139-2939100EBE87}"/>
              </a:ext>
            </a:extLst>
          </p:cNvPr>
          <p:cNvSpPr/>
          <p:nvPr/>
        </p:nvSpPr>
        <p:spPr bwMode="auto">
          <a:xfrm>
            <a:off x="8648700" y="190500"/>
            <a:ext cx="2794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Arial" charset="0"/>
              <a:ea typeface="+mn-ea"/>
              <a:cs typeface="+mn-cs"/>
            </a:endParaRPr>
          </a:p>
        </p:txBody>
      </p:sp>
      <p:grpSp>
        <p:nvGrpSpPr>
          <p:cNvPr id="2" name="Group 1">
            <a:extLst>
              <a:ext uri="{FF2B5EF4-FFF2-40B4-BE49-F238E27FC236}">
                <a16:creationId xmlns:a16="http://schemas.microsoft.com/office/drawing/2014/main" id="{9865807E-AAF9-69A0-9382-A7812265BCCF}"/>
              </a:ext>
            </a:extLst>
          </p:cNvPr>
          <p:cNvGrpSpPr/>
          <p:nvPr/>
        </p:nvGrpSpPr>
        <p:grpSpPr>
          <a:xfrm>
            <a:off x="114052" y="83552"/>
            <a:ext cx="1423589" cy="432191"/>
            <a:chOff x="1386607" y="2839379"/>
            <a:chExt cx="2314568" cy="673651"/>
          </a:xfrm>
        </p:grpSpPr>
        <p:sp>
          <p:nvSpPr>
            <p:cNvPr id="3" name="Arrow: Right 2">
              <a:extLst>
                <a:ext uri="{FF2B5EF4-FFF2-40B4-BE49-F238E27FC236}">
                  <a16:creationId xmlns:a16="http://schemas.microsoft.com/office/drawing/2014/main" id="{20F59420-1270-B0D6-7C38-A2B15AADB8AA}"/>
                </a:ext>
              </a:extLst>
            </p:cNvPr>
            <p:cNvSpPr/>
            <p:nvPr/>
          </p:nvSpPr>
          <p:spPr bwMode="auto">
            <a:xfrm>
              <a:off x="2193752" y="2932297"/>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4" name="Arrow: Right 3">
              <a:extLst>
                <a:ext uri="{FF2B5EF4-FFF2-40B4-BE49-F238E27FC236}">
                  <a16:creationId xmlns:a16="http://schemas.microsoft.com/office/drawing/2014/main" id="{3D9E50F5-F581-9662-424E-F804DFCBFDF9}"/>
                </a:ext>
              </a:extLst>
            </p:cNvPr>
            <p:cNvSpPr/>
            <p:nvPr/>
          </p:nvSpPr>
          <p:spPr bwMode="auto">
            <a:xfrm flipH="1">
              <a:off x="2193752" y="3221134"/>
              <a:ext cx="1015894" cy="1682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5" name="Rectangle 4">
              <a:extLst>
                <a:ext uri="{FF2B5EF4-FFF2-40B4-BE49-F238E27FC236}">
                  <a16:creationId xmlns:a16="http://schemas.microsoft.com/office/drawing/2014/main" id="{BE20DC4A-150E-6E68-D769-066E725FA2FF}"/>
                </a:ext>
              </a:extLst>
            </p:cNvPr>
            <p:cNvSpPr/>
            <p:nvPr/>
          </p:nvSpPr>
          <p:spPr bwMode="auto">
            <a:xfrm>
              <a:off x="1386607"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8C7B650A-E86B-1AE8-522A-72C9499A03B1}"/>
                </a:ext>
              </a:extLst>
            </p:cNvPr>
            <p:cNvSpPr/>
            <p:nvPr/>
          </p:nvSpPr>
          <p:spPr bwMode="auto">
            <a:xfrm>
              <a:off x="1647112" y="309270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66E7A9B2-78A2-FEF4-C074-5BAD357F901D}"/>
                </a:ext>
              </a:extLst>
            </p:cNvPr>
            <p:cNvSpPr/>
            <p:nvPr/>
          </p:nvSpPr>
          <p:spPr bwMode="auto">
            <a:xfrm>
              <a:off x="1501673"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4D7410A1-B2BD-E81C-7C96-74BDBE0F1B79}"/>
                </a:ext>
              </a:extLst>
            </p:cNvPr>
            <p:cNvSpPr/>
            <p:nvPr/>
          </p:nvSpPr>
          <p:spPr bwMode="auto">
            <a:xfrm>
              <a:off x="1920432" y="3100765"/>
              <a:ext cx="149212" cy="14981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EC40480E-F773-BB02-1891-54C68175C457}"/>
                </a:ext>
              </a:extLst>
            </p:cNvPr>
            <p:cNvSpPr/>
            <p:nvPr/>
          </p:nvSpPr>
          <p:spPr bwMode="auto">
            <a:xfrm>
              <a:off x="1809206" y="3344970"/>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1064942A-7F43-7AC7-7945-3A3900B9BBAB}"/>
                </a:ext>
              </a:extLst>
            </p:cNvPr>
            <p:cNvSpPr/>
            <p:nvPr/>
          </p:nvSpPr>
          <p:spPr bwMode="auto">
            <a:xfrm>
              <a:off x="1494695" y="2839379"/>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79E48C54-B129-508E-54D7-296CF2DF916A}"/>
                </a:ext>
              </a:extLst>
            </p:cNvPr>
            <p:cNvSpPr/>
            <p:nvPr/>
          </p:nvSpPr>
          <p:spPr bwMode="auto">
            <a:xfrm>
              <a:off x="1823859" y="2843823"/>
              <a:ext cx="149212" cy="1680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9F321910-A2B6-4FCD-F8A0-081A0357B98D}"/>
                </a:ext>
              </a:extLst>
            </p:cNvPr>
            <p:cNvSpPr/>
            <p:nvPr/>
          </p:nvSpPr>
          <p:spPr bwMode="auto">
            <a:xfrm>
              <a:off x="3425300" y="3018591"/>
              <a:ext cx="275875" cy="2873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40574714"/>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49" grpId="0" animBg="1"/>
      <p:bldP spid="33" grpId="0" animBg="1"/>
      <p:bldP spid="52" grpId="0" uiExpand="1" build="p"/>
      <p:bldP spid="53" grpId="0" build="p"/>
      <p:bldP spid="54" grpId="0" uiExpand="1" build="p"/>
      <p:bldP spid="2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10.2|3.1|11.3|9.6|18|11.7|16.5|12.1"/>
</p:tagLst>
</file>

<file path=ppt/tags/tag10.xml><?xml version="1.0" encoding="utf-8"?>
<p:tagLst xmlns:a="http://schemas.openxmlformats.org/drawingml/2006/main" xmlns:r="http://schemas.openxmlformats.org/officeDocument/2006/relationships" xmlns:p="http://schemas.openxmlformats.org/presentationml/2006/main">
  <p:tag name="TIMING" val="|13.2|8.4|5.1|6.7|17.3|8.8|6.6"/>
</p:tagLst>
</file>

<file path=ppt/tags/tag2.xml><?xml version="1.0" encoding="utf-8"?>
<p:tagLst xmlns:a="http://schemas.openxmlformats.org/drawingml/2006/main" xmlns:r="http://schemas.openxmlformats.org/officeDocument/2006/relationships" xmlns:p="http://schemas.openxmlformats.org/presentationml/2006/main">
  <p:tag name="TIMING" val="|9|10.2|3.1|11.3|9.6|18|11.7|16.5|12.1"/>
</p:tagLst>
</file>

<file path=ppt/tags/tag3.xml><?xml version="1.0" encoding="utf-8"?>
<p:tagLst xmlns:a="http://schemas.openxmlformats.org/drawingml/2006/main" xmlns:r="http://schemas.openxmlformats.org/officeDocument/2006/relationships" xmlns:p="http://schemas.openxmlformats.org/presentationml/2006/main">
  <p:tag name="TIMING" val="|9|10.2|3.1|11.3|9.6|18|11.7|16.5|12.1"/>
</p:tagLst>
</file>

<file path=ppt/tags/tag4.xml><?xml version="1.0" encoding="utf-8"?>
<p:tagLst xmlns:a="http://schemas.openxmlformats.org/drawingml/2006/main" xmlns:r="http://schemas.openxmlformats.org/officeDocument/2006/relationships" xmlns:p="http://schemas.openxmlformats.org/presentationml/2006/main">
  <p:tag name="TIMING" val="|9|10.2|3.1|11.3|9.6|18|11.7|16.5|12.1"/>
</p:tagLst>
</file>

<file path=ppt/tags/tag5.xml><?xml version="1.0" encoding="utf-8"?>
<p:tagLst xmlns:a="http://schemas.openxmlformats.org/drawingml/2006/main" xmlns:r="http://schemas.openxmlformats.org/officeDocument/2006/relationships" xmlns:p="http://schemas.openxmlformats.org/presentationml/2006/main">
  <p:tag name="TIMING" val="|10.2|10.6|2.4|0.9|0.6|2.2|4.1|0.7|0.6|3.5|6.1|5.9|2.1|4.6|7.9|34.6|2.5|2.5|2.3|2.6"/>
</p:tagLst>
</file>

<file path=ppt/tags/tag6.xml><?xml version="1.0" encoding="utf-8"?>
<p:tagLst xmlns:a="http://schemas.openxmlformats.org/drawingml/2006/main" xmlns:r="http://schemas.openxmlformats.org/officeDocument/2006/relationships" xmlns:p="http://schemas.openxmlformats.org/presentationml/2006/main">
  <p:tag name="TIMING" val="|10.2|10.6|2.4|0.9|0.6|2.2|4.1|0.7|0.6|3.5|6.1|5.9|2.1|4.6|7.9|34.6|2.5|2.5|2.3|2.6"/>
</p:tagLst>
</file>

<file path=ppt/tags/tag7.xml><?xml version="1.0" encoding="utf-8"?>
<p:tagLst xmlns:a="http://schemas.openxmlformats.org/drawingml/2006/main" xmlns:r="http://schemas.openxmlformats.org/officeDocument/2006/relationships" xmlns:p="http://schemas.openxmlformats.org/presentationml/2006/main">
  <p:tag name="TIMING" val="|10.2|10.6|2.4|0.9|0.6|2.2|4.1|0.7|0.6|3.5|6.1|5.9|2.1|4.6|7.9|34.6|2.5|2.5|2.3|2.6"/>
</p:tagLst>
</file>

<file path=ppt/tags/tag8.xml><?xml version="1.0" encoding="utf-8"?>
<p:tagLst xmlns:a="http://schemas.openxmlformats.org/drawingml/2006/main" xmlns:r="http://schemas.openxmlformats.org/officeDocument/2006/relationships" xmlns:p="http://schemas.openxmlformats.org/presentationml/2006/main">
  <p:tag name="TIMING" val="|10.2|10.6|2.4|0.9|0.6|2.2|4.1|0.7|0.6|3.5|6.1|5.9|2.1|4.6|7.9|34.6|2.5|2.5|2.3|2.6"/>
</p:tagLst>
</file>

<file path=ppt/tags/tag9.xml><?xml version="1.0" encoding="utf-8"?>
<p:tagLst xmlns:a="http://schemas.openxmlformats.org/drawingml/2006/main" xmlns:r="http://schemas.openxmlformats.org/officeDocument/2006/relationships" xmlns:p="http://schemas.openxmlformats.org/presentationml/2006/main">
  <p:tag name="TIMING" val="|10.2|10.6|2.4|0.9|0.6|2.2|4.1|0.7|0.6|3.5|6.1|5.9|2.1|4.6|7.9|34.6|2.5|2.5|2.3|2.6"/>
</p:tagLst>
</file>

<file path=ppt/theme/theme1.xml><?xml version="1.0" encoding="utf-8"?>
<a:theme xmlns:a="http://schemas.openxmlformats.org/drawingml/2006/main" name="ocha_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2_OCHACA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tx1"/>
            </a:solidFill>
            <a:effectLst/>
            <a:latin typeface="Arial" charset="0"/>
          </a:defRPr>
        </a:defPPr>
      </a:lstStyle>
    </a:lnDef>
  </a:objectDefaults>
  <a:extraClrSchemeLst>
    <a:extraClrScheme>
      <a:clrScheme name="2_OCHACAR 1">
        <a:dk1>
          <a:srgbClr val="000000"/>
        </a:dk1>
        <a:lt1>
          <a:srgbClr val="FFFFFF"/>
        </a:lt1>
        <a:dk2>
          <a:srgbClr val="000000"/>
        </a:dk2>
        <a:lt2>
          <a:srgbClr val="DDC189"/>
        </a:lt2>
        <a:accent1>
          <a:srgbClr val="ECDEC2"/>
        </a:accent1>
        <a:accent2>
          <a:srgbClr val="A68448"/>
        </a:accent2>
        <a:accent3>
          <a:srgbClr val="FFFFFF"/>
        </a:accent3>
        <a:accent4>
          <a:srgbClr val="000000"/>
        </a:accent4>
        <a:accent5>
          <a:srgbClr val="F4ECDD"/>
        </a:accent5>
        <a:accent6>
          <a:srgbClr val="967740"/>
        </a:accent6>
        <a:hlink>
          <a:srgbClr val="755F33"/>
        </a:hlink>
        <a:folHlink>
          <a:srgbClr val="393223"/>
        </a:folHlink>
      </a:clrScheme>
      <a:clrMap bg1="lt1" tx1="dk1" bg2="lt2" tx2="dk2" accent1="accent1" accent2="accent2" accent3="accent3" accent4="accent4" accent5="accent5" accent6="accent6" hlink="hlink" folHlink="folHlink"/>
    </a:extraClrScheme>
    <a:extraClrScheme>
      <a:clrScheme name="2_OCHACAR 2">
        <a:dk1>
          <a:srgbClr val="000000"/>
        </a:dk1>
        <a:lt1>
          <a:srgbClr val="FFFFFF"/>
        </a:lt1>
        <a:dk2>
          <a:srgbClr val="000000"/>
        </a:dk2>
        <a:lt2>
          <a:srgbClr val="A4C1E0"/>
        </a:lt2>
        <a:accent1>
          <a:srgbClr val="CEDDEE"/>
        </a:accent1>
        <a:accent2>
          <a:srgbClr val="6798CC"/>
        </a:accent2>
        <a:accent3>
          <a:srgbClr val="FFFFFF"/>
        </a:accent3>
        <a:accent4>
          <a:srgbClr val="000000"/>
        </a:accent4>
        <a:accent5>
          <a:srgbClr val="E3EBF5"/>
        </a:accent5>
        <a:accent6>
          <a:srgbClr val="5D89B9"/>
        </a:accent6>
        <a:hlink>
          <a:srgbClr val="3668A0"/>
        </a:hlink>
        <a:folHlink>
          <a:srgbClr val="203E5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cha_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2_OCHACA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tx1"/>
            </a:solidFill>
            <a:effectLst/>
            <a:latin typeface="Arial" charset="0"/>
          </a:defRPr>
        </a:defPPr>
      </a:lstStyle>
    </a:lnDef>
  </a:objectDefaults>
  <a:extraClrSchemeLst>
    <a:extraClrScheme>
      <a:clrScheme name="2_OCHACAR 1">
        <a:dk1>
          <a:srgbClr val="000000"/>
        </a:dk1>
        <a:lt1>
          <a:srgbClr val="FFFFFF"/>
        </a:lt1>
        <a:dk2>
          <a:srgbClr val="000000"/>
        </a:dk2>
        <a:lt2>
          <a:srgbClr val="DDC189"/>
        </a:lt2>
        <a:accent1>
          <a:srgbClr val="ECDEC2"/>
        </a:accent1>
        <a:accent2>
          <a:srgbClr val="A68448"/>
        </a:accent2>
        <a:accent3>
          <a:srgbClr val="FFFFFF"/>
        </a:accent3>
        <a:accent4>
          <a:srgbClr val="000000"/>
        </a:accent4>
        <a:accent5>
          <a:srgbClr val="F4ECDD"/>
        </a:accent5>
        <a:accent6>
          <a:srgbClr val="967740"/>
        </a:accent6>
        <a:hlink>
          <a:srgbClr val="755F33"/>
        </a:hlink>
        <a:folHlink>
          <a:srgbClr val="393223"/>
        </a:folHlink>
      </a:clrScheme>
      <a:clrMap bg1="lt1" tx1="dk1" bg2="lt2" tx2="dk2" accent1="accent1" accent2="accent2" accent3="accent3" accent4="accent4" accent5="accent5" accent6="accent6" hlink="hlink" folHlink="folHlink"/>
    </a:extraClrScheme>
    <a:extraClrScheme>
      <a:clrScheme name="2_OCHACAR 2">
        <a:dk1>
          <a:srgbClr val="000000"/>
        </a:dk1>
        <a:lt1>
          <a:srgbClr val="FFFFFF"/>
        </a:lt1>
        <a:dk2>
          <a:srgbClr val="000000"/>
        </a:dk2>
        <a:lt2>
          <a:srgbClr val="A4C1E0"/>
        </a:lt2>
        <a:accent1>
          <a:srgbClr val="CEDDEE"/>
        </a:accent1>
        <a:accent2>
          <a:srgbClr val="6798CC"/>
        </a:accent2>
        <a:accent3>
          <a:srgbClr val="FFFFFF"/>
        </a:accent3>
        <a:accent4>
          <a:srgbClr val="000000"/>
        </a:accent4>
        <a:accent5>
          <a:srgbClr val="E3EBF5"/>
        </a:accent5>
        <a:accent6>
          <a:srgbClr val="5D89B9"/>
        </a:accent6>
        <a:hlink>
          <a:srgbClr val="3668A0"/>
        </a:hlink>
        <a:folHlink>
          <a:srgbClr val="203E5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40000"/>
            <a:lumOff val="60000"/>
          </a:schemeClr>
        </a:solidFill>
      </a:spPr>
      <a:bodyPr rtlCol="0" anchor="ctr"/>
      <a:lstStyle>
        <a:defPPr algn="ctr">
          <a:defRPr sz="14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1293FC7A65CE439C3F388DB6A09572" ma:contentTypeVersion="15" ma:contentTypeDescription="Create a new document." ma:contentTypeScope="" ma:versionID="823ff2f1d7ee58efbd02853c34e2463c">
  <xsd:schema xmlns:xsd="http://www.w3.org/2001/XMLSchema" xmlns:xs="http://www.w3.org/2001/XMLSchema" xmlns:p="http://schemas.microsoft.com/office/2006/metadata/properties" xmlns:ns2="9b92e9c5-72c8-48c8-8401-e17de2c05b97" xmlns:ns3="b28d4986-e6d5-4a6b-988e-9e5eb6e136e2" xmlns:ns4="985ec44e-1bab-4c0b-9df0-6ba128686fc9" targetNamespace="http://schemas.microsoft.com/office/2006/metadata/properties" ma:root="true" ma:fieldsID="6b3dcb0f224e6a0b0e6dc6f5fb494326" ns2:_="" ns3:_="" ns4:_="">
    <xsd:import namespace="9b92e9c5-72c8-48c8-8401-e17de2c05b97"/>
    <xsd:import namespace="b28d4986-e6d5-4a6b-988e-9e5eb6e136e2"/>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92e9c5-72c8-48c8-8401-e17de2c05b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28d4986-e6d5-4a6b-988e-9e5eb6e136e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370149d2-115d-445f-ad27-c17e292d4af4}" ma:internalName="TaxCatchAll" ma:showField="CatchAllData" ma:web="b28d4986-e6d5-4a6b-988e-9e5eb6e136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28d4986-e6d5-4a6b-988e-9e5eb6e136e2">
      <UserInfo>
        <DisplayName/>
        <AccountId xsi:nil="true"/>
        <AccountType/>
      </UserInfo>
    </SharedWithUsers>
    <TaxCatchAll xmlns="985ec44e-1bab-4c0b-9df0-6ba128686fc9" xsi:nil="true"/>
    <lcf76f155ced4ddcb4097134ff3c332f xmlns="9b92e9c5-72c8-48c8-8401-e17de2c05b9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15A0B6F-6424-4869-8096-B5101E03A4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92e9c5-72c8-48c8-8401-e17de2c05b97"/>
    <ds:schemaRef ds:uri="b28d4986-e6d5-4a6b-988e-9e5eb6e136e2"/>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A8E3A8-1045-4AF4-8B84-BABF068E121D}">
  <ds:schemaRefs>
    <ds:schemaRef ds:uri="http://schemas.microsoft.com/sharepoint/v3/contenttype/forms"/>
  </ds:schemaRefs>
</ds:datastoreItem>
</file>

<file path=customXml/itemProps3.xml><?xml version="1.0" encoding="utf-8"?>
<ds:datastoreItem xmlns:ds="http://schemas.openxmlformats.org/officeDocument/2006/customXml" ds:itemID="{3884F855-45B6-48F6-A48C-140CBC254EAC}">
  <ds:schemaRefs>
    <ds:schemaRef ds:uri="http://purl.org/dc/dcmitype/"/>
    <ds:schemaRef ds:uri="http://schemas.microsoft.com/office/infopath/2007/PartnerControls"/>
    <ds:schemaRef ds:uri="http://purl.org/dc/elements/1.1/"/>
    <ds:schemaRef ds:uri="http://schemas.microsoft.com/office/2006/metadata/properties"/>
    <ds:schemaRef ds:uri="b28d4986-e6d5-4a6b-988e-9e5eb6e136e2"/>
    <ds:schemaRef ds:uri="http://schemas.microsoft.com/office/2006/documentManagement/types"/>
    <ds:schemaRef ds:uri="http://schemas.openxmlformats.org/package/2006/metadata/core-properties"/>
    <ds:schemaRef ds:uri="9b92e9c5-72c8-48c8-8401-e17de2c05b97"/>
    <ds:schemaRef ds:uri="http://www.w3.org/XML/1998/namespace"/>
    <ds:schemaRef ds:uri="http://purl.org/dc/terms/"/>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0</TotalTime>
  <Words>3619</Words>
  <Application>Microsoft Office PowerPoint</Application>
  <PresentationFormat>On-screen Show (4:3)</PresentationFormat>
  <Paragraphs>608</Paragraphs>
  <Slides>22</Slides>
  <Notes>21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22</vt:i4>
      </vt:variant>
    </vt:vector>
  </HeadingPairs>
  <TitlesOfParts>
    <vt:vector size="35" baseType="lpstr">
      <vt:lpstr>Avenir LT 55 Roman</vt:lpstr>
      <vt:lpstr>Söhne</vt:lpstr>
      <vt:lpstr>Arial</vt:lpstr>
      <vt:lpstr>Calibri</vt:lpstr>
      <vt:lpstr>Calibri Light</vt:lpstr>
      <vt:lpstr>Roboto</vt:lpstr>
      <vt:lpstr>Roboto Slab</vt:lpstr>
      <vt:lpstr>Verdana</vt:lpstr>
      <vt:lpstr>Wingdings</vt:lpstr>
      <vt:lpstr>ocha_1</vt:lpstr>
      <vt:lpstr>Office Theme</vt:lpstr>
      <vt:lpstr>1_ocha_1</vt:lpstr>
      <vt:lpstr>1_Office Theme</vt:lpstr>
      <vt:lpstr>PowerPoint Presentation</vt:lpstr>
      <vt:lpstr>Besoin et baseline</vt:lpstr>
      <vt:lpstr>Terminologie</vt:lpstr>
      <vt:lpstr>Référence temporelle d‘un indicateur :   </vt:lpstr>
      <vt:lpstr>Trois façons d’exposer les faits :   </vt:lpstr>
      <vt:lpstr>PowerPoint Presentation</vt:lpstr>
      <vt:lpstr>PowerPoint Presentation</vt:lpstr>
      <vt:lpstr>Agrégation des données #1                                    </vt:lpstr>
      <vt:lpstr>Agrégation des données #2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Monitoring de la réponse collective:        Qui est dedans et qui est dehors</vt:lpstr>
      <vt:lpstr>Merci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Planning Module Pilot</dc:title>
  <dc:creator/>
  <cp:lastModifiedBy/>
  <cp:revision>121</cp:revision>
  <dcterms:created xsi:type="dcterms:W3CDTF">2011-09-19T10:20:34Z</dcterms:created>
  <dcterms:modified xsi:type="dcterms:W3CDTF">2023-06-22T07:06:14Z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0x0101007D1293FC7A65CE439C3F388DB6A09572</vt:lpwstr>
  </property>
  <property fmtid="{D5CDD505-2E9C-101B-9397-08002B2CF9AE}" pid="3" name="MediaServiceImageTags">
    <vt:lpwstr/>
  </property>
</Properties>
</file>