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3"/>
  </p:sldMasterIdLst>
  <p:notesMasterIdLst>
    <p:notesMasterId r:id="rId30"/>
  </p:notesMasterIdLst>
  <p:handoutMasterIdLst>
    <p:handoutMasterId r:id="rId31"/>
  </p:handoutMasterIdLst>
  <p:sldIdLst>
    <p:sldId id="256" r:id="rId4"/>
    <p:sldId id="279" r:id="rId5"/>
    <p:sldId id="280" r:id="rId6"/>
    <p:sldId id="259" r:id="rId7"/>
    <p:sldId id="264" r:id="rId8"/>
    <p:sldId id="265" r:id="rId9"/>
    <p:sldId id="266" r:id="rId10"/>
    <p:sldId id="258" r:id="rId11"/>
    <p:sldId id="260" r:id="rId12"/>
    <p:sldId id="268" r:id="rId13"/>
    <p:sldId id="270" r:id="rId14"/>
    <p:sldId id="271" r:id="rId15"/>
    <p:sldId id="272" r:id="rId16"/>
    <p:sldId id="273" r:id="rId17"/>
    <p:sldId id="274" r:id="rId18"/>
    <p:sldId id="281" r:id="rId19"/>
    <p:sldId id="290" r:id="rId20"/>
    <p:sldId id="293" r:id="rId21"/>
    <p:sldId id="298" r:id="rId22"/>
    <p:sldId id="283" r:id="rId23"/>
    <p:sldId id="297" r:id="rId24"/>
    <p:sldId id="292" r:id="rId25"/>
    <p:sldId id="284" r:id="rId26"/>
    <p:sldId id="278" r:id="rId27"/>
    <p:sldId id="299" r:id="rId28"/>
    <p:sldId id="30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463D90-6393-4FBF-BF43-C65120BFD769}" v="262" dt="2022-07-20T10:56:14.998"/>
    <p1510:client id="{D0EFCA09-F5F9-4E57-B662-65BAD3FB2E38}" v="13" dt="2022-07-20T12:42:04.7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1" autoAdjust="0"/>
    <p:restoredTop sz="67746" autoAdjust="0"/>
  </p:normalViewPr>
  <p:slideViewPr>
    <p:cSldViewPr snapToGrid="0">
      <p:cViewPr varScale="1">
        <p:scale>
          <a:sx n="77" d="100"/>
          <a:sy n="77" d="100"/>
        </p:scale>
        <p:origin x="190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ssil Aleter" userId="a9732837-7cf0-49d3-8aa6-c71fcace145d" providerId="ADAL" clId="{D0EFCA09-F5F9-4E57-B662-65BAD3FB2E38}"/>
    <pc:docChg chg="custSel addSld delSld modSld sldOrd">
      <pc:chgData name="Bassil Aleter" userId="a9732837-7cf0-49d3-8aa6-c71fcace145d" providerId="ADAL" clId="{D0EFCA09-F5F9-4E57-B662-65BAD3FB2E38}" dt="2022-07-20T12:42:48.190" v="1600" actId="948"/>
      <pc:docMkLst>
        <pc:docMk/>
      </pc:docMkLst>
      <pc:sldChg chg="modSp mod modNotesTx">
        <pc:chgData name="Bassil Aleter" userId="a9732837-7cf0-49d3-8aa6-c71fcace145d" providerId="ADAL" clId="{D0EFCA09-F5F9-4E57-B662-65BAD3FB2E38}" dt="2022-07-20T12:41:00.902" v="1476" actId="33524"/>
        <pc:sldMkLst>
          <pc:docMk/>
          <pc:sldMk cId="1905156234" sldId="256"/>
        </pc:sldMkLst>
        <pc:spChg chg="mod">
          <ac:chgData name="Bassil Aleter" userId="a9732837-7cf0-49d3-8aa6-c71fcace145d" providerId="ADAL" clId="{D0EFCA09-F5F9-4E57-B662-65BAD3FB2E38}" dt="2022-07-20T11:38:27.914" v="22" actId="207"/>
          <ac:spMkLst>
            <pc:docMk/>
            <pc:sldMk cId="1905156234" sldId="256"/>
            <ac:spMk id="4" creationId="{9EEBB922-55F8-018A-B2CF-E1E7B27A2A9A}"/>
          </ac:spMkLst>
        </pc:spChg>
      </pc:sldChg>
      <pc:sldChg chg="modNotesTx">
        <pc:chgData name="Bassil Aleter" userId="a9732837-7cf0-49d3-8aa6-c71fcace145d" providerId="ADAL" clId="{D0EFCA09-F5F9-4E57-B662-65BAD3FB2E38}" dt="2022-07-20T12:42:48.190" v="1600" actId="948"/>
        <pc:sldMkLst>
          <pc:docMk/>
          <pc:sldMk cId="980944285" sldId="279"/>
        </pc:sldMkLst>
      </pc:sldChg>
      <pc:sldChg chg="modSp add del mod ord">
        <pc:chgData name="Bassil Aleter" userId="a9732837-7cf0-49d3-8aa6-c71fcace145d" providerId="ADAL" clId="{D0EFCA09-F5F9-4E57-B662-65BAD3FB2E38}" dt="2022-07-20T11:33:46.294" v="20" actId="47"/>
        <pc:sldMkLst>
          <pc:docMk/>
          <pc:sldMk cId="2732175535" sldId="302"/>
        </pc:sldMkLst>
        <pc:spChg chg="mod">
          <ac:chgData name="Bassil Aleter" userId="a9732837-7cf0-49d3-8aa6-c71fcace145d" providerId="ADAL" clId="{D0EFCA09-F5F9-4E57-B662-65BAD3FB2E38}" dt="2022-07-20T11:33:41.441" v="19" actId="20577"/>
          <ac:spMkLst>
            <pc:docMk/>
            <pc:sldMk cId="2732175535" sldId="302"/>
            <ac:spMk id="2" creationId="{DEAFC17C-ECE0-3ACE-ACF0-D9DC0366F38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FC5CAC8-448E-6790-8D3F-04B4786524E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ASSESSMENT, PLANNING &amp; MONITORING BRANCH</a:t>
            </a:r>
          </a:p>
        </p:txBody>
      </p:sp>
      <p:sp>
        <p:nvSpPr>
          <p:cNvPr id="3" name="Date Placeholder 2">
            <a:extLst>
              <a:ext uri="{FF2B5EF4-FFF2-40B4-BE49-F238E27FC236}">
                <a16:creationId xmlns:a16="http://schemas.microsoft.com/office/drawing/2014/main" id="{52CFE35A-20BD-8A98-DDED-3A052D81A86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1FF242-BECA-486E-937E-29E33FA86A3A}" type="datetimeFigureOut">
              <a:rPr lang="en-US" smtClean="0"/>
              <a:t>10/17/2023</a:t>
            </a:fld>
            <a:endParaRPr lang="en-US"/>
          </a:p>
        </p:txBody>
      </p:sp>
      <p:sp>
        <p:nvSpPr>
          <p:cNvPr id="4" name="Footer Placeholder 3">
            <a:extLst>
              <a:ext uri="{FF2B5EF4-FFF2-40B4-BE49-F238E27FC236}">
                <a16:creationId xmlns:a16="http://schemas.microsoft.com/office/drawing/2014/main" id="{EAFD356F-7474-7713-F0E4-7D843E0846B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6B36849-B44F-0642-B57D-E440E0578AD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A3369E-CE45-4C8B-9B63-9F2D9F03862A}" type="slidenum">
              <a:rPr lang="en-US" smtClean="0"/>
              <a:t>‹#›</a:t>
            </a:fld>
            <a:endParaRPr lang="en-US"/>
          </a:p>
        </p:txBody>
      </p:sp>
    </p:spTree>
    <p:extLst>
      <p:ext uri="{BB962C8B-B14F-4D97-AF65-F5344CB8AC3E}">
        <p14:creationId xmlns:p14="http://schemas.microsoft.com/office/powerpoint/2010/main" val="275050023"/>
      </p:ext>
    </p:extLst>
  </p:cSld>
  <p:clrMap bg1="lt1" tx1="dk1" bg2="lt2" tx2="dk2" accent1="accent1" accent2="accent2" accent3="accent3" accent4="accent4" accent5="accent5" accent6="accent6" hlink="hlink" folHlink="folHlink"/>
  <p:hf sldNum="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11:38:30.423"/>
    </inkml:context>
    <inkml:brush xml:id="br0">
      <inkml:brushProperty name="width" value="0.05" units="cm"/>
      <inkml:brushProperty name="height" value="0.05" units="cm"/>
    </inkml:brush>
  </inkml:definitions>
  <inkml:trace contextRef="#ctx0" brushRef="#br0">8469 271 24575,'94'2'0,"104"-5"0,-127-9 0,-51 7 0,0 2 0,28-2 0,-48 5 0,9 0 0,-1 0 0,0-1 0,0 1 0,0-2 0,0 1 0,0-1 0,11-4 0,-17 5 0,1-1 0,-1 0 0,0 0 0,1 0 0,-1 0 0,0 0 0,0 0 0,-1 0 0,1-1 0,0 1 0,-1-1 0,1 1 0,-1-1 0,0 0 0,0 0 0,0 0 0,0 1 0,-1-1 0,1 0 0,-1 0 0,1 0 0,-1 0 0,0-5 0,0-26 0,0 25 0,0-1 0,1 0 0,0 1 0,0-1 0,1 1 0,4-15 0,-5 21 0,1 0 0,-1 0 0,1 0 0,0 1 0,0-1 0,0 0 0,1 1 0,-1-1 0,0 1 0,1 0 0,0 0 0,0 0 0,-1 0 0,1 0 0,0 1 0,0-1 0,1 1 0,-1 0 0,0 0 0,0 0 0,1 0 0,-1 0 0,4 1 0,37-5 0,0 3 0,81 5 0,-21 0 0,-73-4 0,-19 0 0,0 1 0,0 0 0,0 0 0,20 4 0,-30-3 0,1-1 0,-1 1 0,1 0 0,-1 0 0,1 0 0,-1 0 0,0 0 0,1 1 0,-1-1 0,0 1 0,0-1 0,0 1 0,0 0 0,-1 0 0,1 0 0,0 0 0,-1 0 0,1 0 0,-1 0 0,0 1 0,0-1 0,0 0 0,0 1 0,0-1 0,0 1 0,0 4 0,1 7 0,-1 0 0,-1 0 0,-1 0 0,0 0 0,0 0 0,-1 0 0,-1 0 0,-1 0 0,0-1 0,-8 21 0,-11 39 0,-1 89 0,15-103 0,7-43 0,0-2 0,-1 1 0,0 0 0,-1 0 0,-1-1 0,-8 19 0,1-14 0,2 2 0,0-1 0,1 1 0,1 1 0,2 0 0,0 0 0,1 0 0,1 0 0,-2 40 0,5 2 0,5 142 0,-3-196 0,1 0 0,0-1 0,1 0 0,0 1 0,0-1 0,1 0 0,0 0 0,0 0 0,1-1 0,0 0 0,1 0 0,0 0 0,0-1 0,10 10 0,11 6 0,0 0 0,52 31 0,-46-33 0,37 32 0,-25-17 0,57 35 0,-31-23 0,-48-33 0,-11-7 0,0 1 0,0-1 0,-1 2 0,0 0 0,-1 0 0,17 22 0,-2 2 0,-9-14 0,-1 1 0,-1 1 0,0 0 0,-2 1 0,14 36 0,10 27 0,-28-71 0,-1 0 0,0 1 0,-1 0 0,-1 0 0,-1 0 0,0 0 0,2 27 0,-8 269 0,1-305 0,-1 0 0,0 0 0,0-1 0,-1 1 0,1-1 0,-6 9 0,5-9 0,0 0 0,0 0 0,0 0 0,1 1 0,-3 11 0,5-16 0,0 0 0,0 0 0,0 0 0,0 0 0,0 0 0,0 0 0,1 0 0,-1 0 0,1 0 0,-1 0 0,1 0 0,0-1 0,0 1 0,0 0 0,0 0 0,0-1 0,0 1 0,0-1 0,1 1 0,-1-1 0,1 1 0,-1-1 0,4 3 0,24 25 0,-26-24 0,1 0 0,0-1 0,0 0 0,0 0 0,1 0 0,9 6 0,-13-9 0,0-1 0,0 0 0,0 0 0,0 0 0,0 0 0,0 0 0,0 0 0,0 0 0,0 0 0,1 0 0,-1 0 0,0 0 0,0-1 0,0 1 0,0 0 0,0-1 0,0 1 0,-1-1 0,1 1 0,0-1 0,0 1 0,0-1 0,0 0 0,0 1 0,-1-1 0,1 0 0,0 0 0,-1 1 0,1-1 0,-1 0 0,1 0 0,0 0 0,-1 0 0,0 0 0,1-2 0,15-40 0,-15 41 0,26-128 0,-21 89 0,2 1 0,15-41 0,-22 78 0,0 0 0,0 0 0,0 0 0,1 0 0,-1 0 0,1 0 0,0 1 0,0-1 0,4-4 0,-5 7 0,-1-1 0,1 1 0,0-1 0,0 1 0,0-1 0,-1 1 0,1-1 0,0 1 0,0 0 0,0 0 0,0-1 0,0 1 0,-1 0 0,1 0 0,0 0 0,0 0 0,0 0 0,0 0 0,0 0 0,0 0 0,0 0 0,0 0 0,0 1 0,2 0 0,-1 1 0,1 0 0,-1 0 0,0 0 0,0 0 0,0 0 0,0 0 0,0 0 0,0 1 0,-1-1 0,1 1 0,-1-1 0,0 1 0,1 0 0,-1 0 0,0-1 0,-1 1 0,2 6 0,23 115 0,17 64 0,-34-150 0,-2 1 0,-1-1 0,-1 1 0,-3 0 0,-5 65 0,1-2 0,3-80 0,1 1 0,1-1 0,1 1 0,1-1 0,1 0 0,1-1 0,9 25 0,-9-31 0,-2 1 0,0 0 0,-1 0 0,-1 0 0,2 24 0,-7 88 0,0-47 0,4-53 0,-1-7 0,0-1 0,-1 1 0,-7 37 0,7-53 0,0-1 0,0 1 0,-1-1 0,1 1 0,-1-1 0,0 0 0,0 0 0,-1 0 0,0 0 0,1 0 0,-1 0 0,0-1 0,-1 1 0,1-1 0,0 0 0,-1 0 0,0 0 0,0-1 0,0 1 0,0-1 0,0 0 0,-6 2 0,-117 29 0,90-25 0,1 2 0,0 1 0,-40 17 0,66-24 0,0 0 0,0-1 0,-1 0 0,0-1 0,1 0 0,-1-1 0,0 0 0,0 0 0,0-1 0,0-1 0,0 0 0,1 0 0,-22-6 0,-6-5 0,1-1 0,-53-27 0,66 29 0,0 1 0,0 1 0,-1 1 0,0 1 0,0 2 0,-1 0 0,0 2 0,1 1 0,-1 0 0,0 2 0,-31 4 0,54-3 0,1-1 0,-1 0 0,1 1 0,-1 0 0,1 0 0,-1-1 0,1 1 0,-1 1 0,1-1 0,0 0 0,0 1 0,0-1 0,0 1 0,0-1 0,0 1 0,0 0 0,0 0 0,1 0 0,-1 0 0,1 0 0,-1 0 0,1 1 0,0-1 0,0 0 0,0 1 0,0-1 0,-1 5 0,-1 7 0,1 0 0,1 0 0,0 1 0,1 17 0,-4 33 0,0-50 0,1 0 0,0 1 0,1-1 0,1 1 0,1-1 0,0 1 0,3 26 0,0-33 0,-1 0 0,1 1 0,0-1 0,1 0 0,0 0 0,1-1 0,-1 0 0,2 1 0,-1-1 0,1-1 0,0 1 0,1-1 0,11 9 0,30 33 0,-33-33 0,-1-1 0,2-1 0,24 18 0,88 71 0,-86-67 0,54 37 0,-15-20 0,90 77 0,-149-111 0,-1 1 0,0 1 0,-2 1 0,0 1 0,-1 0 0,-2 2 0,0 0 0,18 42 0,-15-26 0,1 0 0,2-1 0,1-1 0,3-1 0,36 42 0,-55-71 0,95 102 0,-89-98 0,2-1 0,-1-1 0,2 0 0,-1-1 0,1 0 0,19 7 0,44 18 0,-30-12 0,0-2 0,94 25 0,-132-43 0,-1 0 0,0 0 0,-1 1 0,1 0 0,-1 1 0,1 0 0,-1 1 0,-1-1 0,1 2 0,-1-1 0,0 1 0,-1 1 0,0-1 0,0 1 0,0 0 0,-1 1 0,0 0 0,-1 0 0,0 0 0,0 0 0,-1 1 0,5 16 0,0 6 0,-2 0 0,-1 0 0,-1 1 0,-2 0 0,-2 62 0,-3-15 0,4 155 0,-2-229 0,1-1 0,0 0 0,0 0 0,1 0 0,-1 0 0,1 0 0,0-1 0,1 1 0,-1-1 0,1 1 0,0-1 0,0 0 0,0 0 0,0 0 0,7 6 0,3 0 0,-1-1 0,2 0 0,24 12 0,25 15 0,-30-15 0,1-3 0,0 0 0,55 18 0,-62-24 0,-2-4 0,0 0 0,39 6 0,-50-13 0,0 2 0,0-1 0,0 2 0,0 0 0,0 1 0,-1 0 0,0 1 0,0 0 0,-1 1 0,0 1 0,0 0 0,13 11 0,-7-1 0,0 1 0,-2 1 0,0 0 0,25 44 0,-33-51 0,-2 1 0,0 0 0,0 1 0,-2-1 0,0 1 0,0 0 0,-2 0 0,1 0 0,-1 24 0,-2 8 0,-4 91 0,4-133 0,-1 0 0,0 0 0,0 0 0,-1 0 0,0 0 0,1-1 0,-2 1 0,1 0 0,0-1 0,-1 0 0,0 1 0,0-1 0,0 0 0,-1 0 0,1-1 0,-1 1 0,0-1 0,0 0 0,0 0 0,-1 0 0,1 0 0,0-1 0,-8 3 0,-9 3 0,-1 0 0,-1-2 0,1-1 0,-25 3 0,-8 2 0,48-7 0,0-1 0,0 0 0,0-1 0,-1 0 0,1 0 0,0-1 0,-1 1 0,1-2 0,-1 1 0,1-1 0,0 0 0,0 0 0,-1-1 0,1 0 0,0-1 0,0 1 0,0-1 0,1 0 0,-1-1 0,1 0 0,0 0 0,0 0 0,0-1 0,-7-7 0,5 4 0,1-1 0,0 1 0,0-1 0,1-1 0,0 1 0,-5-13 0,-19-28 0,23 41 0,-1 0 0,1 0 0,-1 1 0,-1 0 0,0 0 0,0 1 0,-1 0 0,1 1 0,-1 0 0,-1 1 0,1 0 0,-1 0 0,0 1 0,0 0 0,0 1 0,0 0 0,-1 1 0,1 1 0,-1 0 0,0 0 0,-21 2 0,1 3 0,-1 1 0,1 2 0,0 1 0,0 1 0,1 2 0,-43 21 0,-150 86 0,172-87 0,27-19 0,2 2 0,-1 1 0,2 1 0,0 0 0,1 2 0,-33 36 0,29-26 0,-1-1 0,-1 0 0,-44 31 0,-96 56 0,-18 15 0,166-112 0,0 1 0,2 1 0,0 1 0,-25 40 0,29-40 0,0-1 0,-2-1 0,0 0 0,0 0 0,-2-2 0,-26 22 0,-239 127 0,272-161 0,0 0 0,0 0 0,0-1 0,0-1 0,-1 1 0,1-1 0,-20 0 0,-81-5 0,43 0 0,-455 3 0,490 2 0,0 2 0,0 1 0,-34 9 0,-56 9 0,-332-15 0,260-11 0,128 3 0,-13-1 0,-158 18 0,217-14 0,-1 1 0,0 1 0,1 1 0,0 1 0,-22 11 0,22-9 0,0-1 0,-1 0 0,0-2 0,-1 0 0,0-2 0,-29 3 0,5-5 0,0-1 0,-51-6 0,84 1 0,0 0 0,1 0 0,-1-1 0,1-1 0,0 0 0,0-1 0,1-1 0,0 0 0,-18-15 0,-35-20 0,-184-117 0,134 81 0,108 72 0,-1 0 0,1-1 0,0 0 0,1-1 0,-1 1 0,2-1 0,-1 0 0,1-1 0,-7-19 0,-19-31 0,17 36 0,1 0 0,1-1 0,1 0 0,1 0 0,-8-35 0,3 11 0,-27-63 0,36 98 0,-1 0 0,0 1 0,-1-1 0,-1 2 0,0-1 0,0 1 0,-2 1 0,1 0 0,-14-11 0,4 10 0,-1 0 0,0 2 0,-1 0 0,0 2 0,-1 0 0,-33-6 0,53 12 0,-1 1 0,0 1 0,0-1 0,0 0 0,0 1 0,0 0 0,0 0 0,0 0 0,0 0 0,1 1 0,-1 0 0,0 0 0,0 0 0,0 0 0,1 0 0,-1 1 0,0-1 0,1 1 0,-1 0 0,1 0 0,0 1 0,0-1 0,0 1 0,0-1 0,0 1 0,-4 6 0,-2 5 0,1 0 0,0 0 0,1 1 0,1 1 0,-7 21 0,9-23 0,-1 1 0,-1-1 0,0 0 0,-15 22 0,17-31 0,-1 0 0,0-1 0,0 0 0,0 0 0,0 0 0,-1 0 0,0-1 0,1 0 0,-1 0 0,-1-1 0,1 1 0,0-1 0,0-1 0,-1 1 0,1-1 0,-11 1 0,-14 0 0,-1-2 0,-40-3 0,15 0 0,42 1 0,-1-1 0,1 0 0,0 0 0,0-2 0,0 0 0,0 0 0,1-2 0,0 0 0,0 0 0,-16-13 0,16 10 0,-1 1 0,0 1 0,0 1 0,-1 0 0,0 1 0,0 0 0,0 1 0,-25-4 0,18 7 0,0 1 0,-46 3 0,60-1 0,0 1 0,1 0 0,-1 0 0,0 1 0,1 0 0,0 0 0,0 1 0,0 0 0,0 0 0,-13 11 0,2-3 0,0-1 0,-1 0 0,0-1 0,-1-1 0,0-2 0,-29 8 0,-28 11 0,61-21 0,-1 0 0,0-1 0,-1-1 0,1 0 0,0-2 0,-1 0 0,1-1 0,-1-1 0,1-1 0,-1 0 0,1-2 0,0 0 0,0-1 0,0 0 0,1-2 0,0 0 0,0-1 0,-18-11 0,28 13 0,0 1 0,0-1 0,0 0 0,1-1 0,0 1 0,1-1 0,-10-15 0,-29-61 0,16 29 0,-3 3 0,-62-73 0,26 38 0,41 52 0,2-1 0,2-1 0,-28-59 0,-29-71 0,-13-31 0,77 157 0,1 0 0,1-1 0,-7-47 0,15 55 0,1 1 0,-15-47 0,16 70 0,0 0 0,-1 0 0,0 0 0,0 0 0,-1 0 0,-1 1 0,1 0 0,-1 0 0,-9-8 0,-28-30 0,25 26 0,-1 1 0,-35-28 0,-18-2 0,-2 2 0,-2 4 0,-111-46 0,175 84 0,0-1 0,1 0 0,-1 0 0,1-2 0,1 1 0,-1-1 0,1-1 0,1 0 0,-1 0 0,-10-15 0,17 20 0,1 1 0,-1-1 0,1 0 0,0 0 0,0 0 0,0-1 0,1 1 0,-1 0 0,1-1 0,0 1 0,1-1 0,-1 1 0,1-1 0,-1 1 0,2-1 0,-1 1 0,0-1 0,1 1 0,0-1 0,0 1 0,0-1 0,0 1 0,1 0 0,0 0 0,0-1 0,0 1 0,0 1 0,0-1 0,1 0 0,0 0 0,0 1 0,6-6 0,29-26 0,-31 30 0,0 0 0,-1 0 0,1-1 0,-1 0 0,0-1 0,0 1 0,-1-1 0,0 0 0,0 0 0,-1-1 0,0 1 0,0-1 0,5-16 0,-9 21 0,0 1 0,0 0 0,0-1 0,0 1 0,0 0 0,-1 0 0,1-1 0,0 1 0,-1 0 0,0 0 0,0 0 0,0-1 0,0 1 0,0 0 0,0 0 0,0 0 0,0 1 0,-1-1 0,1 0 0,-1 0 0,0 1 0,1-1 0,-1 1 0,0-1 0,-3-1 0,-5-3 0,-1 0 0,0 1 0,-20-7 0,13 6 0,-328-111 0,324 106 0,1-1 0,0 0 0,1-2 0,0 0 0,1-1 0,-34-36 0,23 23 0,-38-28 0,-70-29 0,17 12 0,29 19 0,65 40 0,1-1 0,0-1 0,-35-29 0,56 41 0,1 0 0,0 0 0,0-1 0,0 1 0,1-1 0,-1 0 0,1 0 0,1 0 0,-1-1 0,1 1 0,-1-1 0,2 1 0,-1-1 0,0 0 0,1 0 0,0 1 0,1-1 0,-1 0 0,1 0 0,0 0 0,2-10 0,3-4 0,0 1 0,1 0 0,1 0 0,0 1 0,11-18 0,-3 5 0,-11 23 0,0-1 0,-1 0 0,0 1 0,-1-2 0,0 1 0,0 0 0,-1 0 0,0 0 0,-1-16 0,0 20 0,-1 0 0,0-1 0,0 1 0,-1 0 0,1 0 0,-1 0 0,0 0 0,0 0 0,-1 1 0,1-1 0,-1 1 0,0-1 0,0 1 0,-1 0 0,1 0 0,-1 0 0,0 1 0,-5-4 0,-21-14 0,-2 2 0,0 1 0,-1 1 0,-59-20 0,-125-42 0,203 72 0,0-1 0,0 0 0,-22-18 0,26 17 0,0 2 0,-1-1 0,0 2 0,0-1 0,0 1 0,-23-7 0,13 6 0,0-1 0,1-1 0,0-1 0,0-1 0,-25-18 0,18 11 0,11 10 0,0 1 0,0 0 0,-1 2 0,0 0 0,0 0 0,-18-1 0,-32-10 0,31 8 0,28 7 0,0 0 0,-1-1 0,1 0 0,0-1 0,-15-6 0,22 8 0,-1 0 0,0-1 0,1 1 0,-1 0 0,1-1 0,0 1 0,-1 0 0,1-1 0,0 0 0,0 1 0,0-1 0,0 0 0,0 0 0,0 1 0,1-1 0,-1 0 0,0 0 0,1 0 0,0 0 0,-1 0 0,1 0 0,0 0 0,0 0 0,0 0 0,0 0 0,0 0 0,1 0 0,-1 1 0,1-1 0,0-2 0,2-5 0,0 1 0,1 0 0,0 0 0,1 0 0,0 0 0,0 1 0,0-1 0,1 1 0,0 1 0,1-1 0,-1 1 0,1 0 0,0 1 0,13-8 0,-7 3 0,-1 1 0,0-2 0,16-16 0,-28 26 0,1 0 0,-1 1 0,1-1 0,-1 1 0,0-1 0,1 1 0,-1-1 0,0 0 0,1 1 0,-1-1 0,0 0 0,0 1 0,0-1 0,1 0 0,-1 1 0,0-1 0,0 0 0,0 0 0,0 1 0,0-1 0,0 0 0,0 1 0,-1-1 0,1 0 0,0 1 0,0-1 0,0 0 0,-1 1 0,1-1 0,0 0 0,-1 0 0,-23-15 0,-33 2 0,-4 9 0,-118 7 0,123 1 0,0-2 0,-91-11 0,130 8 0,1-1 0,0-1 0,1-1 0,-1 0 0,-28-14 0,41 18 0,0-1 0,0 1 0,0-1 0,1 0 0,-1 0 0,0 0 0,1 0 0,-1 0 0,1-1 0,0 1 0,0-1 0,0 0 0,0 1 0,0-1 0,1 0 0,-1 0 0,1 0 0,-1 0 0,1 0 0,0-1 0,1 1 0,-1 0 0,0 0 0,1-1 0,0 1 0,0 0 0,0-1 0,0 1 0,0 0 0,1-1 0,-1 1 0,1 0 0,0 0 0,0 0 0,2-4 0,26-50 0,-22 44 0,0 1 0,-1-1 0,0 0 0,-1 0 0,-1-1 0,6-26 0,-7 24 0,0-1 0,1 1 0,11-25 0,7-31 0,-21 64 0,-1-1 0,0 1 0,0 0 0,-1-1 0,0 1 0,0 0 0,-1-1 0,0 1 0,-1 0 0,1 0 0,-9-14 0,8 16 0,-1-1 0,1 0 0,1 0 0,-1 0 0,1 0 0,0 0 0,1-1 0,0 1 0,0 0 0,0-1 0,1 1 0,0-1 0,1 1 0,0-1 0,0 1 0,3-12 0,24-43 0,-21 49 0,0 0 0,-1-1 0,-1 0 0,0 0 0,-1 0 0,0 0 0,2-25 0,-6 18 0,4-27 0,-3 46 0,0 0 0,-1 0 0,1 1 0,0-1 0,0 0 0,0 0 0,0 1 0,1-1 0,-1 1 0,0-1 0,1 1 0,-1-1 0,0 1 0,1 0 0,0 0 0,-1-1 0,1 1 0,0 0 0,0 1 0,-1-1 0,5-1 0,41-10 0,1 3 0,92-7 0,-29 5 0,1 2 0,176 7 0,-133 4 0,-101 0 0,-37 0 0,0-1 0,0 0 0,0-2 0,0 0 0,0-1 0,-1 0 0,28-9 0,-37 8 0,-1-1 0,1 0 0,-1 0 0,-1-1 0,1 0 0,-1 0 0,1 0 0,-1-1 0,-1 1 0,7-10 0,38-71 0,-36 62 0,44-70 0,-40 69 0,-1 0 0,-2 0 0,0-2 0,-2 0 0,15-47 0,-27 74 0,3-14 0,1 1 0,0 0 0,0 1 0,12-22 0,-14 31 0,0-1 0,0 1 0,1 0 0,0 0 0,-1 0 0,1 0 0,0 1 0,1-1 0,-1 1 0,0 0 0,1 0 0,-1 0 0,1 0 0,-1 0 0,1 1 0,0 0 0,0 0 0,0 0 0,0 0 0,4 0 0,21 0 0,0 1 0,0 1 0,0 2 0,-1 1 0,1 1 0,29 10 0,-21-6 0,0-2 0,69 6 0,16-15 0,51 3 0,-161 0 0,-1 2 0,0-1 0,0 1 0,0 1 0,0 0 0,0 0 0,-1 1 0,1 1 0,-1-1 0,-1 2 0,1-1 0,-1 1 0,0 1 0,-1 0 0,0 0 0,0 1 0,8 11 0,10 17 0,-2 0 0,-1 2 0,18 44 0,-40-80 0,9 21 0,-2 0 0,0 0 0,7 45 0,4 12 0,-17-75 0,1 0 0,0 0 0,1 0 0,0 0 0,0-1 0,0 1 0,1-1 0,-1 0 0,1 0 0,0-1 0,1 0 0,5 4 0,6 4 0,1 0 0,33 14 0,-3-7 0,2-2 0,0-3 0,0-2 0,94 10 0,-64-16 0,1-3 0,89-9 0,-55-7 0,52-1 0,-85 16 0,66-4 0,-142 2 0,-1-1 0,0 0 0,0-1 0,0 1 0,0-1 0,0 0 0,0 0 0,0-1 0,-1 0 0,1 1 0,-1-2 0,0 1 0,0 0 0,0-1 0,0 0 0,6-8 0,1-3 0,-1-1 0,0-1 0,10-23 0,-8 15 0,-11 23 0,-1 1 0,0 1 0,1-1 0,-1 0 0,1 0 0,0 0 0,-1 0 0,1 0 0,0 0 0,-1 1 0,1-1 0,0 0 0,0 0 0,0 1 0,0-1 0,0 1 0,0-1 0,0 1 0,0-1 0,0 1 0,0 0 0,0-1 0,0 1 0,0 0 0,0 0 0,0 0 0,0-1 0,0 1 0,1 1 0,1-1 0,0 1 0,0 0 0,-1 0 0,1 1 0,-1-1 0,1 0 0,-1 1 0,1-1 0,-1 1 0,0 0 0,2 2 0,7 7 0,-1 1 0,0 0 0,9 15 0,31 55 0,-38-59 0,1 0 0,1-1 0,1 0 0,1-2 0,0 0 0,2 0 0,0-2 0,29 23 0,-37-34 0,-1-1 0,1-1 0,0 0 0,1 0 0,-1-1 0,1 0 0,19 3 0,-6-3 0,0-2 0,38-1 0,-28 0 0,59 10 0,-28-2 0,-55-9 0,0 0 0,0-1 0,0 1 0,-1-2 0,1 0 0,0 0 0,0 0 0,-1-1 0,1-1 0,-1 0 0,0 0 0,0-1 0,-1 0 0,1 0 0,-1-1 0,0 0 0,0 0 0,8-11 0,13-13 0,-2-2 0,-1 0 0,22-39 0,-34 50 0,-8 12 0,-1 0 0,-1-1 0,0 1 0,0-1 0,-1 0 0,2-12 0,12-30 0,-16 49 0,1 1 0,0-1 0,0 1 0,0-1 0,1 1 0,-1-1 0,0 1 0,1 0 0,0 0 0,-1 1 0,1-1 0,0 0 0,0 1 0,0 0 0,0-1 0,0 1 0,0 0 0,0 1 0,0-1 0,1 1 0,-1-1 0,0 1 0,6 0 0,10 0 0,-1 1 0,33 6 0,-47-7 0,28 7 0,0 2 0,35 13 0,-33-10 0,54 12 0,-84-23 0,0 0 0,0 0 0,0 0 0,0 0 0,0-1 0,0 0 0,0 0 0,1 0 0,-1-1 0,0 1 0,0-1 0,0 0 0,0 0 0,0 0 0,0-1 0,0 1 0,-1-1 0,1 0 0,0 0 0,-1-1 0,1 1 0,-1-1 0,0 1 0,0-1 0,0 0 0,0 0 0,-1 0 0,1-1 0,-1 1 0,0-1 0,1 1 0,-2-1 0,1 0 0,0 0 0,-1 0 0,0 0 0,0 0 0,0 0 0,1-7 0,0-10 0,-1 1 0,0-1 0,-1 0 0,-2 0 0,0 0 0,-7-31 0,4 32 0,1 0 0,1 0 0,1-1 0,0 1 0,2-1 0,0 1 0,2-1 0,5-27 0,-5 43 0,0 0 0,1 1 0,0-1 0,-1 1 0,2 0 0,-1 0 0,0 0 0,1 0 0,0 1 0,0 0 0,0-1 0,0 1 0,0 0 0,1 1 0,-1-1 0,1 1 0,0 0 0,-1 0 0,1 1 0,0-1 0,0 1 0,9-1 0,12-2 0,0 1 0,0 1 0,28 2 0,-50 0 0,192 15 0,20-1 0,-205-14 0,160 5 0,-146-2 0,1 1 0,0 1 0,-1 1 0,39 15 0,-42-12 0,-1 0 0,0 2 0,32 20 0,-43-23 0,1 1 0,-1 0 0,0 1 0,-1 0 0,0 0 0,-1 1 0,12 19 0,2 8 0,2-2 0,50 60 0,-71-93 0,1 0 0,0 0 0,0-1 0,-1 1 0,2-1 0,-1 0 0,0 0 0,0 0 0,1 0 0,-1-1 0,8 2 0,58 5 0,-28-5 0,-33-1 0,26 3 0,69 2 0,-93-7 0,0 0 0,-1-1 0,1-1 0,-1 0 0,0 0 0,1-1 0,-1 0 0,0-1 0,0 0 0,-1-1 0,10-6 0,108-78 0,-62 40 0,86-47 0,-128 83 0,-2-1 0,0-1 0,-1 0 0,0-2 0,-1-1 0,-2 0 0,21-25 0,8-21 0,40-70 0,-51 76 0,2 1 0,48-54 0,-81 105 0,1 0 0,-1 0 0,0 0 0,-1-1 0,1 1 0,-1-1 0,-1 0 0,1 0 0,-1 0 0,0 0 0,1-9 0,-1-8 0,0 0 0,-2-27 0,-1 30 0,1-1 0,6-41 0,-1 42 0,1 1 0,0 0 0,2 0 0,0 1 0,18-30 0,63-79 0,-14 24 0,-56 77 0,-2-1 0,-1-1 0,-1 0 0,17-50 0,-29 71 0,-1-1 0,0 0 0,0 1 0,-1-1 0,0 0 0,0 0 0,-1 1 0,0-1 0,0 0 0,-1 0 0,-1 0 0,1 1 0,-1-1 0,-1 0 0,0 1 0,0 0 0,0 0 0,-1 0 0,0 0 0,-1 0 0,0 1 0,-6-7 0,4 5 0,-6-6 0,1 0 0,-1 1 0,-1 1 0,-1 0 0,0 1 0,-19-12 0,-108-71-1365,128 85-5461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11:39:21.257"/>
    </inkml:context>
    <inkml:brush xml:id="br0">
      <inkml:brushProperty name="width" value="0.025" units="cm"/>
      <inkml:brushProperty name="height" value="0.025" units="cm"/>
    </inkml:brush>
  </inkml:definitions>
  <inkml:trace contextRef="#ctx0" brushRef="#br0">0 1 24575,'3'0'0,"0"0"0,0 0 0,0 0 0,-1 0 0,1 0 0,0 1 0,0 0 0,0-1 0,0 1 0,-1 0 0,1 0 0,-1 0 0,1 1 0,0-1 0,-1 1 0,0-1 0,1 1 0,-1 0 0,0 0 0,0 0 0,0 0 0,0 0 0,0 0 0,-1 1 0,1-1 0,-1 1 0,1-1 0,0 4 0,1 5 0,0 0 0,-1 1 0,-1-1 0,0 0 0,0 0 0,-2 12 0,1-12 0,0 0 0,1-1 0,0 1 0,4 20 0,-3-27 0,0 0 0,0-1 0,1 1 0,-1-1 0,1 0 0,0 0 0,-1 0 0,1 0 0,1 0 0,-1-1 0,0 1 0,1-1 0,-1 0 0,1 0 0,0 0 0,-1-1 0,1 1 0,0-1 0,0 0 0,0 0 0,7 1 0,9 1 0,1 0 0,37-2 0,-56-1 0,62-1 0,59 1 0,-120 0 0,1 1 0,0 0 0,0 0 0,-1 0 0,1 1 0,0-1 0,-1 1 0,1 0 0,-1 0 0,0 0 0,0 0 0,0 1 0,0-1 0,0 1 0,0 0 0,-1 0 0,5 5 0,2 7 0,0-1 0,13 31 0,1 1 0,9 7 0,3-1 0,43 50 0,-34-46 0,-32-39 0,1 0 0,0-1 0,1-1 0,1 0 0,0-1 0,22 16 0,-32-26 0,0 0 0,0 0 0,0 1 0,-1 0 0,0-1 0,0 2 0,0-1 0,4 7 0,-6-7 0,1-1 0,0 1 0,0-1 0,1 1 0,-1-1 0,1 0 0,0-1 0,0 1 0,0-1 0,0 1 0,1-1 0,-1-1 0,9 5 0,4 0 0,1-2 0,-1 0 0,1 0 0,0-2 0,23 2 0,-30-5 0,0 0 0,0-1 0,0 0 0,0-1 0,0 0 0,0-1 0,-1 0 0,1-1 0,-1 0 0,10-6 0,18-11 0,-2-1 0,39-32 0,-68 49 0,0 1 0,0 0 0,0 1 0,1-1 0,0 2 0,-1-1 0,1 1 0,0 0 0,1 0 0,-1 1 0,0 0 0,0 1 0,0 0 0,15 2 0,-19-2 0,1 0 0,-1 1 0,0 0 0,0 0 0,0 0 0,0 0 0,-1 0 0,1 1 0,0 0 0,0 0 0,-1 0 0,1 0 0,-1 1 0,0-1 0,0 1 0,0 0 0,0 0 0,0 0 0,-1 0 0,1 0 0,-1 1 0,0-1 0,0 1 0,0-1 0,0 1 0,-1 0 0,1 0 0,-1 0 0,0 0 0,1 5 0,-2-2 0,0 0 0,1 0 0,-1-1 0,2 1 0,-1 0 0,1-1 0,0 0 0,0 1 0,1-1 0,0 0 0,0 0 0,0 0 0,1 0 0,0-1 0,0 0 0,0 1 0,1-1 0,0-1 0,0 1 0,0-1 0,0 0 0,7 4 0,4 3 0,-1 0 0,-1 1 0,14 15 0,-14-13 0,1-1 0,26 18 0,-34-26 0,0 0 0,0 1 0,0 0 0,-1 0 0,0 0 0,0 1 0,0-1 0,-1 1 0,0 1 0,0-1 0,-1 1 0,0 0 0,-1 0 0,1 0 0,-1 0 0,3 17 0,-2 3 0,-1 1 0,-1 0 0,-4 52 0,1 29 0,4-97 0,0 0 0,0 0 0,1 0 0,1-1 0,0 0 0,1 0 0,0 0 0,1-1 0,0 0 0,1 0 0,0 0 0,0-1 0,1-1 0,12 11 0,-20-19 0,1 0 0,0 1 0,0-1 0,-1 0 0,1 0 0,0 0 0,0 0 0,0 0 0,0-1 0,0 1 0,0 0 0,0-1 0,1 0 0,-1 1 0,0-1 0,0 0 0,0 0 0,0 0 0,0 0 0,1-1 0,-1 1 0,0-1 0,0 1 0,0-1 0,0 0 0,0 0 0,0 1 0,3-4 0,7-3 0,0 0 0,-1-2 0,17-15 0,3-2 0,-21 20 24,-1 0 0,1 0 0,0 1 0,12-4 0,-19 8-95,-1 0 1,1 0-1,0 1 0,0-1 0,-1 0 1,1 1-1,0 0 0,0-1 1,0 1-1,0 1 0,0-1 0,0 0 1,0 1-1,-1-1 0,1 1 1,0 0-1,0 0 0,-1 0 0,1 0 1,4 3-1,5 7-6755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11:39:36.157"/>
    </inkml:context>
    <inkml:brush xml:id="br0">
      <inkml:brushProperty name="width" value="0.025" units="cm"/>
      <inkml:brushProperty name="height" value="0.025" units="cm"/>
    </inkml:brush>
  </inkml:definitions>
  <inkml:trace contextRef="#ctx0" brushRef="#br0">0 1530 24575,'2'-4'0,"-1"-1"0,1 1 0,1 0 0,-1 0 0,0 0 0,1 0 0,0 0 0,0 1 0,0-1 0,0 1 0,1 0 0,6-5 0,7-10 0,-7 6 0,-1 1 0,2 0 0,0 0 0,0 1 0,1 0 0,0 1 0,0 0 0,1 1 0,0 0 0,1 1 0,0 1 0,0 0 0,0 1 0,1 1 0,-1 0 0,1 0 0,0 2 0,0 0 0,28 0 0,44 4 0,63-3 0,-141 0 0,1 0 0,-1-1 0,0-1 0,0 1 0,-1-2 0,1 1 0,-1-1 0,1 0 0,-1-1 0,0 0 0,-1 0 0,13-12 0,4-5 0,-1-2 0,24-33 0,-29 34 0,37-36 0,-42 47 0,-1 0 0,0-1 0,-1 0 0,0-1 0,-1-1 0,-1 1 0,0-2 0,9-20 0,-5-2 0,-2-2 0,-1 1 0,-2-1 0,-1-1 0,-3 1 0,-1-1 0,-4-61 0,0 95 0,0 1 0,-1-1 0,0 0 0,0 1 0,-1 0 0,0 0 0,0 0 0,0 0 0,-1 0 0,0 0 0,0 1 0,0 0 0,-1 0 0,0 0 0,-6-5 0,-10-7 0,-2 0 0,-34-19 0,29 20 0,16 7 0,0 0 0,0-1 0,1-1 0,-15-16 0,-23-23 0,39 41 0,1 0 0,1-1 0,-15-21 0,-10-12 0,31 41 0,0 1 0,1-1 0,-1 1 0,0-1 0,1 0 0,-1 0 0,1 0 0,0 0 0,0 0 0,0 0 0,0 0 0,0 0 0,0 0 0,0 0 0,1-1 0,-1 1 0,1 0 0,-1-1 0,1 1 0,0 0 0,0-1 0,0 1 0,0 0 0,1 0 0,-1-1 0,1 1 0,-1 0 0,1-1 0,0 1 0,0 0 0,0 0 0,0 0 0,0 0 0,0 0 0,0 0 0,1 0 0,-1 0 0,1 1 0,0-1 0,-1 0 0,1 1 0,0-1 0,0 1 0,0 0 0,0 0 0,0 0 0,0 0 0,0 0 0,0 0 0,1 0 0,1 0 0,23-7 0,44-8 0,17-6 0,-82 21 0,-1-1 0,1 1 0,0 0 0,-1 1 0,1 0 0,0-1 0,0 2 0,-1-1 0,1 1 0,0 0 0,-1 0 0,1 0 0,10 5 0,3 2 0,0 1 0,28 19 0,15 7 0,-32-22 0,2-1 0,-1-2 0,2-1 0,-1-2 0,1-1 0,0-2 0,0-1 0,56-2 0,201-2-1365,-267 1-5461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11:39:44.023"/>
    </inkml:context>
    <inkml:brush xml:id="br0">
      <inkml:brushProperty name="width" value="0.025" units="cm"/>
      <inkml:brushProperty name="height" value="0.025" units="cm"/>
    </inkml:brush>
  </inkml:definitions>
  <inkml:trace contextRef="#ctx0" brushRef="#br0">3965 793 24575,'-76'3'0,"46"-1"0,0-1 0,0-2 0,0 0 0,-35-7 0,60 6 0,-1 1 0,1-1 0,0 0 0,0 0 0,0 0 0,0-1 0,0 0 0,0 0 0,1 0 0,-1 0 0,1-1 0,0 0 0,0 1 0,0-2 0,1 1 0,-1 0 0,1-1 0,0 0 0,1 1 0,-1-1 0,-2-6 0,1-3 0,0 1 0,1-1 0,0 0 0,1 0 0,1 0 0,0-1 0,2-13 0,-1 23 0,0-1 0,0 1 0,0 0 0,0 0 0,-1 0 0,0 0 0,0 0 0,0 0 0,-1 0 0,0 0 0,0 0 0,0 0 0,0 1 0,-6-8 0,5 9 0,-1 0 0,1 0 0,-1 0 0,1 1 0,-1 0 0,0 0 0,0 0 0,0 0 0,-1 0 0,1 1 0,0 0 0,-1 0 0,1 0 0,0 0 0,-1 1 0,1 0 0,-7 0 0,3 0 0,-1-1 0,1 2 0,0-1 0,-1 1 0,1 0 0,-13 4 0,19-4 0,-1 0 0,1 1 0,0-1 0,-1 0 0,1 1 0,0 0 0,0-1 0,0 1 0,0 0 0,0 0 0,0 0 0,1 0 0,-1 0 0,1 1 0,-1-1 0,1 0 0,0 1 0,0-1 0,0 1 0,0 0 0,0-1 0,1 1 0,-1 5 0,-2 31 0,3-27 0,-1 0 0,0-1 0,-1 1 0,-3 11 0,4-21 0,1 1 0,-1-1 0,0 1 0,-1-1 0,1 1 0,0-1 0,-1 0 0,1 1 0,-1-1 0,0 0 0,0 0 0,0 0 0,0 0 0,0-1 0,0 1 0,0 0 0,-1-1 0,1 0 0,0 1 0,-1-1 0,-4 1 0,-11 3 0,14-4 0,0-1 0,0 1 0,0 0 0,1 0 0,-1 0 0,0 0 0,1 1 0,-1-1 0,1 1 0,-1 0 0,1 0 0,0 0 0,0 1 0,0-1 0,0 1 0,0 0 0,1-1 0,-1 1 0,1 1 0,0-1 0,-1 0 0,2 0 0,-4 8 0,-4 22 0,1 2 0,2-1 0,1 1 0,0 40 0,2-29 0,2-38 0,-1-1 0,0 1 0,0-1 0,-1 0 0,0 0 0,-1 0 0,1 0 0,-1 0 0,-1-1 0,1 0 0,-1 1 0,0-2 0,0 1 0,-1-1 0,0 0 0,0 0 0,0 0 0,-10 5 0,3-1 0,-1-1 0,-1-1 0,1 0 0,-1 0 0,0-2 0,-1 0 0,-30 6 0,-10-7 0,0-2 0,-82-8 0,117 2 0,0 0 0,1-1 0,-1-1 0,1-1 0,0-1 0,-31-17 0,-29-11 0,50 21 0,-1-2 0,2 0 0,0-2 0,1-2 0,-32-29 0,15 12 0,34 29 0,1 0 0,0-1 0,0-1 0,1 0 0,1 0 0,0 0 0,0-1 0,1-1 0,1 1 0,0-1 0,1 0 0,0 0 0,-3-15 0,-28-68 0,23 65 0,1 0 0,-13-54 0,6-3 0,8 48 0,3-1 0,-7-79 0,15 116 0,0 0 0,0 0 0,0 1 0,-1-1 0,1 0 0,-1 0 0,0 0 0,0 0 0,-1 0 0,1 1 0,-1-1 0,0 1 0,0-1 0,-2-3 0,1 5 0,1 0 0,-1 0 0,0 0 0,0 0 0,0 0 0,0 0 0,0 1 0,0-1 0,-1 1 0,1 0 0,0 0 0,-1 0 0,1 1 0,-1-1 0,1 1 0,-6 0 0,-85-11 0,55 5 0,-48-1 0,52 8 0,22 0 0,0-1 0,-1 0 0,1 0 0,0-1 0,0-1 0,0 0 0,1-1 0,-1 0 0,0-1 0,1-1 0,-15-7 0,2 0 0,0 0 0,-1 2 0,0 0 0,0 2 0,-1 1 0,0 1 0,-34-2 0,55 7 0,0 1 0,0 0 0,0 1 0,0 0 0,0-1 0,0 2 0,1-1 0,-1 1 0,0 0 0,1 0 0,-6 3 0,-55 38 0,52-32 0,0-1 0,-32 17 0,-7-1 0,29-14 0,0 0 0,-1-2 0,-28 8 0,16-10 0,0-1 0,-1-1 0,0-2 0,-51-2 0,-35-1 0,-94-4 0,143-9 0,56 7 0,-2 2 0,-25-2 0,-5 4-1365,28 1-5461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11:39:53.607"/>
    </inkml:context>
    <inkml:brush xml:id="br0">
      <inkml:brushProperty name="width" value="0.025" units="cm"/>
      <inkml:brushProperty name="height" value="0.025" units="cm"/>
    </inkml:brush>
  </inkml:definitions>
  <inkml:trace contextRef="#ctx0" brushRef="#br0">105 0 24575,'0'583'0,"-1"-569"0,-1 0 0,0 0 0,-1-1 0,-1 1 0,0-1 0,0 0 0,-2 0 0,-8 15 0,7-15 0,1 1 0,0-1 0,1 1 0,1 0 0,0 1 0,1-1 0,-2 18 0,3 52 0,2-43 0,-2 1 0,-9 56 0,8-90 0,1 1 0,1 0 0,-1 0 0,1-1 0,1 1 0,-1 0 0,2 0 0,-1 0 0,1 0 0,0 0 0,1 0 0,0 0 0,1-1 0,0 1 0,0-1 0,1 0 0,0 0 0,6 11 0,-3-9 0,-1 0 0,0 1 0,-1 0 0,0 0 0,0 0 0,-2 0 0,1 1 0,-1 0 0,-1 0 0,1 17 0,0 15 0,-7 70 0,1-27 0,2-63 0,-2-1 0,-6 31 0,4-31 0,1 0 0,-1 39 0,5-55 0,0 0 0,1 0 0,0 0 0,0 0 0,1 0 0,-1 0 0,2 0 0,-1 0 0,1-1 0,0 1 0,0-1 0,8 12 0,-1-5 0,1 0 0,0 0 0,1-1 0,0-1 0,0 0 0,20 13 0,-22-18 0,0 0 0,0-1 0,1-1 0,-1 0 0,1 0 0,0-1 0,0-1 0,0 0 0,0 0 0,17 0 0,74-4 0,-70 1 0,0 0 0,0 2 0,62 10 0,154 49 0,-230-56 0,0 0 0,0-1 0,0-1 0,1 0 0,-1-2 0,1 0 0,-1-1 0,1-1 0,-1-1 0,0 0 0,0-2 0,0 0 0,32-14 0,-33 11 0,-1-2 0,0 0 0,-1 0 0,15-15 0,-24 19 0,1-1 0,-1 0 0,-1 0 0,0 0 0,0-1 0,0 0 0,-1 0 0,0 0 0,0-1 0,3-11 0,-3 8 0,0-1 0,1 1 0,1 0 0,0 0 0,0 1 0,1-1 0,1 2 0,0-1 0,0 1 0,1 0 0,0 1 0,1-1 0,0 2 0,0 0 0,1 0 0,0 1 0,1 0 0,-1 1 0,1 0 0,0 1 0,19-5 0,-23 8 0,1 0 0,-1-1 0,0 1 0,0-2 0,-1 1 0,1-1 0,-1 0 0,1-1 0,-1 0 0,-1 0 0,1 0 0,-1-1 0,0 0 0,7-9 0,-1-1 0,-1-1 0,-1-1 0,-1 0 0,13-34 0,-15 36 0,-1 0 0,-1 0 0,0 0 0,-2-1 0,1 1 0,-2-1 0,1-19 0,-1 12 0,1 0 0,1 0 0,1 1 0,9-25 0,8-38 0,-12 47 0,2 1 0,2 1 0,1 0 0,1 1 0,33-51 0,13-30 0,-56 107 26,0 0 0,0 1-1,1-1 1,8-8 0,22-32-1520,-30 35-5332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11:39:27.904"/>
    </inkml:context>
    <inkml:brush xml:id="br0">
      <inkml:brushProperty name="width" value="0.025" units="cm"/>
      <inkml:brushProperty name="height" value="0.025" units="cm"/>
    </inkml:brush>
  </inkml:definitions>
  <inkml:trace contextRef="#ctx0" brushRef="#br0">636 0 24575,'-9'1'0,"1"1"0,-1 0 0,1 0 0,-1 1 0,1 0 0,-11 6 0,-13 3 0,-8 2 0,22-7 0,-1-1 0,0 0 0,-1-2 0,0 0 0,-34 2 0,35-6 0,-11 0 0,-1 1 0,1 2 0,-34 6 0,55-7 0,0 1 0,0 0 0,0 0 0,0 1 0,0 0 0,1 1 0,0 0 0,0 0 0,0 0 0,0 1 0,1 0 0,0 1 0,1 0 0,-8 9 0,9-9 0,0 0 0,0 0 0,1 1 0,0-1 0,1 1 0,0 0 0,0 0 0,0 0 0,1 0 0,0 1 0,1-1 0,-1 11 0,2-2 0,1 1 0,1-1 0,0 0 0,1 0 0,6 18 0,-3-2 0,-2 0 0,-1 0 0,-1 1 0,-4 50 0,0-20 0,-7 10 0,6-62 0,1 0 0,0 1 0,1-1 0,1 0 0,0 1 0,2 20 0,14 35 0,2-1 0,44 101 0,-52-142 0,3 4 0,-1 0 0,-1 0 0,-2 1 0,-1 1 0,6 54 0,-15 95 0,3 26 0,0-198 0,0 0 0,1 0 0,0 0 0,0-1 0,1 1 0,0-1 0,1 0 0,0 0 0,0-1 0,11 13 0,-9-12 0,-1 1 0,1 0 0,-2 0 0,1 1 0,-1-1 0,-1 1 0,5 13 0,2 14 0,17 39 0,-4-14 0,-12-16 0,-10-37 0,0 0 0,1 0 0,0 0 0,8 16 0,-9-21 0,1-1 0,-1 1 0,1-1 0,0 0 0,0 0 0,0 0 0,1 0 0,-1-1 0,0 1 0,1-1 0,0 0 0,0 0 0,-1 0 0,8 2 0,18 6 0,0 0 0,-2 2 0,1 1 0,-2 2 0,41 27 0,-32-10 0,-1 1 0,-1 1 0,-2 2 0,-2 1 0,40 66 0,-29-44 0,13 29 0,-40-62 0,2-1 0,1 0 0,22 25 0,-30-38 0,-1 1 0,1-1 0,-2 1 0,0 0 0,0 1 0,-2-1 0,1 1 0,-2 0 0,4 24 0,-2-15 0,0 0 0,13 33 0,45 112 0,-60-164 0,-1 0 0,1 0 0,0 0 0,0-1 0,0 1 0,0-1 0,1 0 0,0 0 0,-1 0 0,1-1 0,0 1 0,0-1 0,0 0 0,1 0 0,-1 0 0,1 0 0,-1-1 0,1 0 0,-1 0 0,1 0 0,8 0 0,13 1 0,1-2 0,46-4 0,-28 1 0,396 1 0,-269 2 0,-147 2 0,1 0 0,-1 2 0,0 1 0,0 1 0,-1 1 0,0 1 0,33 16 0,-23-12 0,0-2 0,0-2 0,1-1 0,0-1 0,0-2 0,1-2 0,55-3 0,-52 3 0,0 2 0,-1 2 0,62 17 0,2 0 0,95-2 0,-171-19 0,20 4 0,0 3 0,76 23 0,-47-11 0,7 6 0,-64-19 0,1-1 0,0-1 0,1-1 0,-1-1 0,39 4 0,1-7 0,0-3 0,62-9 0,-91 6 0,0-1 0,-1-2 0,0-1 0,0-1 0,48-25 0,-21 5 0,14-8 0,107-42 0,-132 65 0,-6 1 0,39-18 0,-62 20 99,-16 12-131,-1 0 0,1-1 0,0 1 0,0 0 1,0-1-1,0 1 0,0 0 0,-1-1 0,1 1 1,0 0-1,0-1 0,0 1 0,-1 0 0,1 0 0,0-1 1,-1 1-1,1 0 0,0 0 0,0 0 0,-1-1 1,1 1-1,0 0 0,-1 0 0,1 0 0,0 0 0,-1 0 1,1 0-1,0 0 0,-1 0 0,1 0 0,0 0 0,-1 0 1,1 0-1,-1 0 0,1 0 0,0 0 0,-1 0 1,1 0-1,0 0 0,-1 0 0,1 0 0,0 0 0,-1 1 1,1-1-1,-1 0 0,-20 2-6794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11:39:30.788"/>
    </inkml:context>
    <inkml:brush xml:id="br0">
      <inkml:brushProperty name="width" value="0.025" units="cm"/>
      <inkml:brushProperty name="height" value="0.025" units="cm"/>
    </inkml:brush>
  </inkml:definitions>
  <inkml:trace contextRef="#ctx0" brushRef="#br0">401 0 24575,'21'56'0,"-16"-17"0,-1 0 0,-2 0 0,-2 0 0,-5 41 0,2-63 0,0 0 0,-1-1 0,-11 28 0,8-26 0,1 0 0,-6 32 0,9-14 0,2 62 0,2-69 0,-1 0 0,-1 0 0,-8 47 0,7-67 0,-3 11 0,1 1 0,-3 42 0,7-59 0,0 1 0,0 0 0,0-1 0,0 1 0,1-1 0,0 1 0,0-1 0,0 1 0,1-1 0,0 0 0,-1 1 0,1-1 0,1 0 0,-1 0 0,1-1 0,-1 1 0,1 0 0,0-1 0,7 6 0,1 0 0,-1 1 0,1 0 0,-2 0 0,1 1 0,-1 0 0,-1 1 0,0 0 0,11 22 0,-15-24 0,1 0 0,-1 0 0,-1 0 0,0 0 0,-1 0 0,0 1 0,0-1 0,-1 1 0,0 0 0,-1-1 0,0 1 0,-3 14 0,2-19 0,-1 0 0,-1 0 0,1 0 0,-1 0 0,0 0 0,0-1 0,0 0 0,-1 1 0,0-1 0,-6 6 0,-55 48 0,24-23 0,-136 138 0,167-165 0,1 1 0,0 1 0,0 0 0,1 0 0,0 0 0,1 1 0,1 0 0,0 1 0,0 0 0,1-1 0,1 2 0,0-1 0,1 0 0,0 1 0,1 0 0,0-1 0,2 1 0,0 17 0,1 4 0,1-14 0,-2 0 0,-4 38 0,3-52 0,-1 1 0,1-1 0,-2 0 0,1-1 0,-1 1 0,0 0 0,0-1 0,-1 1 0,0-1 0,0 0 0,0 0 0,-6 5 0,-18 17-1365,21-21-5461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11:40:00.371"/>
    </inkml:context>
    <inkml:brush xml:id="br0">
      <inkml:brushProperty name="width" value="0.025" units="cm"/>
      <inkml:brushProperty name="height" value="0.025" units="cm"/>
    </inkml:brush>
  </inkml:definitions>
  <inkml:trace contextRef="#ctx0" brushRef="#br0">0 0 24575,'9'1'0,"1"0"0,-1 1 0,0 0 0,0 1 0,0 0 0,0 0 0,15 9 0,58 37 0,84 73 0,-88-70 0,-44-31 0,0 1 0,-2 1 0,-1 2 0,-1 1 0,51 59 0,-71-70 0,-1 1 0,-1 0 0,12 33 0,-4-10 0,8 24 0,-17-42 0,0 0 0,18 31 0,-21-46 0,0 1 0,0-1 0,1 0 0,0-1 0,0 1 0,0-1 0,1 0 0,0 0 0,0 0 0,0-1 0,11 6 0,-9-6 0,1 0 0,1 0 0,-1 1 0,-1 1 0,1-1 0,13 13 0,-19-15 0,-1 1 0,1-1 0,-1 1 0,0-1 0,0 1 0,0 0 0,0 0 0,-1 0 0,1 0 0,-1 0 0,0 0 0,-1 0 0,1 1 0,-1-1 0,1 0 0,-2 9 0,-1 7 0,0 0 0,-2 0 0,0 0 0,-12 30 0,9-29 0,1-1 0,1 1 0,-5 40 0,10-57 0,0 22 0,-2 0 0,-1 0 0,-1-1 0,-1 1 0,-11 31 0,12-47 0,-4 10 0,0 1 0,1 0 0,1 0 0,1 1 0,1-1 0,0 1 0,2 0 0,1 35 0,1-54 0,1 0 0,0 0 0,0 0 0,0 0 0,0-1 0,0 1 0,1 0 0,-1-1 0,1 1 0,0-1 0,-1 1 0,1-1 0,0 0 0,1 0 0,-1 0 0,0 0 0,0 0 0,1-1 0,-1 1 0,1 0 0,0-1 0,3 2 0,9 3 0,1-1 0,-1 0 0,18 3 0,2 1 0,8 5 0,-25-7 0,1-1 0,0-1 0,0 0 0,0-1 0,32 1 0,-38-5 0,9 1 0,-1-1 0,1-1 0,-1-1 0,35-7 0,-51 8 0,-1-1 0,0 1 0,1-1 0,-1 1 0,0-1 0,0-1 0,0 1 0,0 0 0,0-1 0,0 0 0,-1 0 0,1 0 0,-1 0 0,0-1 0,0 1 0,0-1 0,-1 0 0,1 0 0,-1 0 0,0 0 0,0 0 0,0 0 0,0-1 0,-1 1 0,0-1 0,0 1 0,1-8 0,-2 4 0,1 1 0,-2 0 0,1-1 0,-1 1 0,0-1 0,0 1 0,-1 0 0,0 0 0,0 0 0,-1 0 0,0 0 0,0 0 0,0 1 0,-8-10 0,-4-4 0,-1 1 0,-1 0 0,-21-16 0,16 15 0,-36-44 0,52 57 0,1-1 0,0 1 0,1-1 0,0 0 0,0 0 0,1 0 0,-1-1 0,2 1 0,-1-1 0,-1-15 0,3 15 0,0 0 0,1 0 0,0 0 0,1 0 0,-1 0 0,2 0 0,-1 0 0,1 0 0,1 1 0,0-1 0,0 0 0,0 1 0,1 0 0,1 0 0,-1 0 0,1 0 0,0 1 0,1 0 0,0 0 0,0 0 0,0 1 0,1 0 0,0 0 0,1 1 0,-1 0 0,10-5 0,-11 6 0,0 0 0,-1 0 0,1 0 0,-1-1 0,0 0 0,0 0 0,0 0 0,-1-1 0,0 1 0,0-1 0,0 0 0,-1 0 0,3-8 0,-2 3 0,-1 0 0,-1 0 0,0-1 0,0 1 0,-1-1 0,-1 1 0,0-15 0,-1 13 0,1 1 0,0-1 0,1 0 0,5-22 0,-5 31 0,1-1 0,-1 1 0,1 0 0,0 0 0,1-1 0,-1 1 0,1 1 0,-1-1 0,1 0 0,0 1 0,1-1 0,-1 1 0,0 0 0,1 0 0,0 0 0,5-2 0,5-2 0,1 0 0,0 2 0,0 0 0,1 1 0,-1 0 0,1 1 0,0 1 0,0 1 0,27 0 0,-15 0 0,-1-1 0,32-6 0,-33 3 0,1 2 0,-1 1 0,35 2 0,25-2 0,-81 1 0,0 1 0,0-1 0,0 0 0,1-1 0,-1 0 0,-1 1 0,1-1 0,0-1 0,0 1 0,-1-1 0,1 0 0,4-4 0,2-3 0,-1 0 0,18-23 0,-20 23 0,0-1 0,1 1 0,19-15 0,-26 23 0,1 0 0,0 1 0,-1-1 0,1 1 0,0 0 0,0-1 0,0 1 0,0 1 0,0-1 0,0 0 0,1 1 0,-1-1 0,0 1 0,0 0 0,0 0 0,1 0 0,-1 1 0,4 0 0,0 1 0,-1 0 0,1 1 0,-1-1 0,0 1 0,0 1 0,0-1 0,0 1 0,7 6 0,-2-1 0,0 1 0,-1 1 0,0 0 0,-1 0 0,0 1 0,0 0 0,10 22 0,1 12 0,-14-29 0,1-1 0,0 0 0,1 0 0,18 24 0,4 2 0,-21-30 0,0 1 0,0-1 0,1-1 0,1 1 0,0-2 0,16 13 0,-3-6 0,1 2 0,43 22 0,-25-12 0,-34-23 0,0 1 0,1-1 0,0-1 0,10 5 0,8-1 0,0-2 0,0 0 0,1-2 0,-1-2 0,1 0 0,0-2 0,36-3 0,-50 2 0,1 0-85,-11 1-43,-1-1 0,1 0 0,-1 0 0,1 0 0,-1-1 0,1 1 0,0-1 0,-1 0 0,6-2 0,-2-3-6698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11:40:04.773"/>
    </inkml:context>
    <inkml:brush xml:id="br0">
      <inkml:brushProperty name="width" value="0.025" units="cm"/>
      <inkml:brushProperty name="height" value="0.025" units="cm"/>
    </inkml:brush>
  </inkml:definitions>
  <inkml:trace contextRef="#ctx0" brushRef="#br0">1048 1569 24575,'0'-585'0,"0"582"0,0-1 0,0 0 0,0 1 0,0-1 0,-1 1 0,0-1 0,1 1 0,-1 0 0,-1-1 0,1 1 0,0 0 0,-1-1 0,0 1 0,1 0 0,-1 0 0,0 0 0,-3-2 0,-1 0 0,-1 0 0,1 1 0,-1 0 0,0 0 0,0 0 0,-13-4 0,-71-22 0,74 26 0,0 0 0,0-2 0,0 0 0,1-1 0,0-1 0,0 0 0,1-1 0,0-1 0,-14-11 0,-7-10 0,25 23 0,1-1 0,0 0 0,0 0 0,1-1 0,0 0 0,1 0 0,0-1 0,1 0 0,0-1 0,-8-15 0,-92-299 0,100 299 0,5 18 0,0 0 0,-1 0 0,0 1 0,-1-1 0,-7-13 0,9 19 0,0 0 0,0 1 0,-1-1 0,1 1 0,-1 0 0,0 0 0,1-1 0,-1 2 0,0-1 0,0 0 0,0 1 0,0-1 0,-1 1 0,1 0 0,0 0 0,-1 0 0,1 0 0,0 1 0,-5-1 0,-8 0 0,1 1 0,-1 0 0,1 1 0,-1 0 0,1 2 0,0 0 0,0 0 0,-21 9 0,34-11 0,0 0 0,0-1 0,0 1 0,0 0 0,0-1 0,-1 1 0,1-1 0,0 0 0,0 1 0,-1-1 0,1 0 0,0-1 0,0 1 0,-1 0 0,1-1 0,0 1 0,0-1 0,0 1 0,0-1 0,0 0 0,0 0 0,0 0 0,0 0 0,0 0 0,-3-3 0,2-1 0,-1 0 0,0 0 0,1 0 0,0-1 0,1 1 0,-1-1 0,-2-8 0,3 7 0,0 1 0,-1 0 0,0-1 0,0 1 0,0 1 0,-1-1 0,0 0 0,-5-5 0,-61-45-1365,57 44-5461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ASSESSMENT, PLANNING &amp; MONITORING BRANCH</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7508E3-16DB-44CC-9A2B-3D65E596A5DE}" type="datetimeFigureOut">
              <a:rPr lang="en-US" smtClean="0"/>
              <a:t>10/17/2023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D909FF-4FB7-423E-B2BD-F218BBA89EF2}" type="slidenum">
              <a:rPr lang="en-US" smtClean="0"/>
              <a:t>‹#›</a:t>
            </a:fld>
            <a:endParaRPr lang="en-US"/>
          </a:p>
        </p:txBody>
      </p:sp>
    </p:spTree>
    <p:extLst>
      <p:ext uri="{BB962C8B-B14F-4D97-AF65-F5344CB8AC3E}">
        <p14:creationId xmlns:p14="http://schemas.microsoft.com/office/powerpoint/2010/main" val="523794710"/>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a:p>
          <a:p>
            <a:pPr rtl="0"/>
            <a:r>
              <a:rPr lang="en-US" dirty="0"/>
              <a:t>This presentation will last for 90 minutes and it will cover the latest update about the main two bridge tools, that is the bridge tool for planning which we will also present live demonstration, and the monitoring bridge tool that is called now Response Monitoring Analysis or RMA. </a:t>
            </a:r>
          </a:p>
          <a:p>
            <a:pPr rtl="0"/>
            <a:r>
              <a:rPr lang="en-US" dirty="0"/>
              <a:t>If you have questions, there will be a space of time to raise them after introducing each tool so please drop them in the chat or raise your hand during this time and we will try to capture and respond to them. If no one has a problem we will start recording this session for future use by you or if you think want to share with others who couldn’t participate today, please feel free to share.</a:t>
            </a:r>
          </a:p>
        </p:txBody>
      </p:sp>
      <p:sp>
        <p:nvSpPr>
          <p:cNvPr id="4" name="Header Placeholder 3"/>
          <p:cNvSpPr>
            <a:spLocks noGrp="1"/>
          </p:cNvSpPr>
          <p:nvPr>
            <p:ph type="hdr" sz="quarter"/>
          </p:nvPr>
        </p:nvSpPr>
        <p:spPr/>
        <p:txBody>
          <a:bodyPr/>
          <a:lstStyle/>
          <a:p>
            <a:r>
              <a:rPr lang="en-US" dirty="0"/>
              <a:t>ASSESSMENT, PLANNING &amp; MONITORING BRANCH</a:t>
            </a:r>
          </a:p>
        </p:txBody>
      </p:sp>
    </p:spTree>
    <p:extLst>
      <p:ext uri="{BB962C8B-B14F-4D97-AF65-F5344CB8AC3E}">
        <p14:creationId xmlns:p14="http://schemas.microsoft.com/office/powerpoint/2010/main" val="891652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Nigeria Bridge tool is split into four main pages. The first page provides an overview of all the projects registered. This information can be filtered by sector, project, project status, organization type, organization name, and budget. </a:t>
            </a:r>
          </a:p>
        </p:txBody>
      </p:sp>
      <p:sp>
        <p:nvSpPr>
          <p:cNvPr id="4" name="Header Placeholder 3"/>
          <p:cNvSpPr>
            <a:spLocks noGrp="1"/>
          </p:cNvSpPr>
          <p:nvPr>
            <p:ph type="hdr" sz="quarter"/>
          </p:nvPr>
        </p:nvSpPr>
        <p:spPr/>
        <p:txBody>
          <a:bodyPr/>
          <a:lstStyle/>
          <a:p>
            <a:r>
              <a:rPr lang="en-US"/>
              <a:t>ASSESSMENT, PLANNING &amp; MONITORING BRANCH</a:t>
            </a:r>
          </a:p>
        </p:txBody>
      </p:sp>
    </p:spTree>
    <p:extLst>
      <p:ext uri="{BB962C8B-B14F-4D97-AF65-F5344CB8AC3E}">
        <p14:creationId xmlns:p14="http://schemas.microsoft.com/office/powerpoint/2010/main" val="68937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second page </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you can see a table with the indicators and corresponding targets established by each sector, alongside the total, cumulative targets of all the projects that have registered a target figure against that indicator. </a:t>
            </a:r>
            <a:r>
              <a:rPr lang="en-US" sz="1800" i="1" dirty="0">
                <a:solidFill>
                  <a:schemeClr val="accent4">
                    <a:lumMod val="20000"/>
                    <a:lumOff val="80000"/>
                  </a:schemeClr>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 Bridge tool continuously pulls new projects data from the Project Module as partners upload their projects as well as any changes to cluster targets as clusters update their framework on RPM</a:t>
            </a:r>
            <a:r>
              <a:rPr lang="en-US" sz="1800" dirty="0">
                <a:solidFill>
                  <a:schemeClr val="accent4">
                    <a:lumMod val="20000"/>
                    <a:lumOff val="80000"/>
                  </a:schemeClr>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sz="1800" i="1" dirty="0">
                <a:solidFill>
                  <a:schemeClr val="accent4">
                    <a:lumMod val="20000"/>
                    <a:lumOff val="80000"/>
                  </a:schemeClr>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This ensures that both parties are working with the latest, most up to date data. </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 see how this tool can facilitate planning, take a look at the example on this page.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Under Education cluster, when we look at the indicator, “Number of conflict affected boys and girls (3-17) attending a class where teacher has received PSS training,” that has sector target is approximately 1.18M children, while the project target is approximately 1.14M children. This tells the sector coordinator that activities in this field are roughly on track and they can focus their attention on other priorities. Likewise, </a:t>
            </a:r>
            <a:r>
              <a:rPr lang="en-US" sz="1800" dirty="0">
                <a:solidFill>
                  <a:srgbClr val="000000"/>
                </a:solidFill>
                <a:effectLst/>
                <a:latin typeface="Calibri" panose="020F0502020204030204" pitchFamily="34" charset="0"/>
                <a:ea typeface="Calibri" panose="020F0502020204030204" pitchFamily="34" charset="0"/>
              </a:rPr>
              <a:t>partners looking at this page </a:t>
            </a:r>
            <a:r>
              <a:rPr lang="en-US" sz="1800" i="1" dirty="0">
                <a:solidFill>
                  <a:srgbClr val="000000"/>
                </a:solidFill>
                <a:effectLst/>
                <a:latin typeface="Calibri" panose="020F0502020204030204" pitchFamily="34" charset="0"/>
                <a:ea typeface="Calibri" panose="020F0502020204030204" pitchFamily="34" charset="0"/>
              </a:rPr>
              <a:t>and have not yet drafted their projects or proposed any quantities for this particular output, </a:t>
            </a:r>
            <a:r>
              <a:rPr lang="en-US" sz="1800" dirty="0">
                <a:solidFill>
                  <a:srgbClr val="000000"/>
                </a:solidFill>
                <a:effectLst/>
                <a:latin typeface="Calibri" panose="020F0502020204030204" pitchFamily="34" charset="0"/>
                <a:ea typeface="Calibri" panose="020F0502020204030204" pitchFamily="34" charset="0"/>
              </a:rPr>
              <a:t>they can see that other partners are already planning to deliver almost all of this target output and focus on other activities. </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Now under Health cluster, look at the indicator, “Number of children vaccinated in routine immunization and campaigns.” Here, although the sector target is set at 3.2M, there are only 1.7M people targeted by registered projects. This signals to partners that there is an unmet need on this priority and that this may a beneficial place to direct their planning. It also clearly shows sector coordinators where gaps exist in the response, giving them a chance to step in early to encourage more partners to include this activity to their plan.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800" dirty="0">
                <a:solidFill>
                  <a:srgbClr val="000000"/>
                </a:solidFill>
                <a:effectLst/>
                <a:latin typeface="Calibri" panose="020F0502020204030204" pitchFamily="34" charset="0"/>
                <a:cs typeface="Times New Roman" panose="02020603050405020304" pitchFamily="18" charset="0"/>
              </a:rPr>
              <a:t>When the cumulative target of partner’s projects is above the target established by sector leads, indicators will be highlighted in red to alert sector leads that action may need to be taken. For instance, Lt’s take from Nutrition cluster plan, the indicator, “Number of children with severe acute malnutrition admitted in the outpatient therapeutic programme.” Here we can see that the total people targeted by partners is double the figure established by the sector. This isn’t automatically a bad thing. It could be that the actual need for this activity is higher than the initial sectoral target. S</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ectors set their targets with an estimate of partner capacity in mind, but maybe in a case like this, they were underestimating that capacity or it could </a:t>
            </a:r>
            <a:r>
              <a:rPr lang="en-US"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simply</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be that partners cannot see what other partners are planning and are therefore proposing essentially duplicative activities. Either way, it is an indication that sector leads may want to have a conversations with partners to clarify this in the planning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Header Placeholder 3"/>
          <p:cNvSpPr>
            <a:spLocks noGrp="1"/>
          </p:cNvSpPr>
          <p:nvPr>
            <p:ph type="hdr" sz="quarter"/>
          </p:nvPr>
        </p:nvSpPr>
        <p:spPr/>
        <p:txBody>
          <a:bodyPr/>
          <a:lstStyle/>
          <a:p>
            <a:r>
              <a:rPr lang="en-US"/>
              <a:t>ASSESSMENT, PLANNING &amp; MONITORING BRANCH</a:t>
            </a:r>
          </a:p>
        </p:txBody>
      </p:sp>
    </p:spTree>
    <p:extLst>
      <p:ext uri="{BB962C8B-B14F-4D97-AF65-F5344CB8AC3E}">
        <p14:creationId xmlns:p14="http://schemas.microsoft.com/office/powerpoint/2010/main" val="2464418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third page of the tool </a:t>
            </a:r>
            <a:r>
              <a:rPr lang="en-US" sz="1200" dirty="0">
                <a:solidFill>
                  <a:srgbClr val="000000"/>
                </a:solidFill>
                <a:effectLst/>
                <a:latin typeface="Calibri" panose="020F0502020204030204" pitchFamily="34" charset="0"/>
                <a:ea typeface="Calibri" panose="020F0502020204030204" pitchFamily="34" charset="0"/>
              </a:rPr>
              <a:t>is only counting those targets that are planned in a particular Location for a given indicator. Y</a:t>
            </a:r>
            <a:r>
              <a:rPr lang="en-US" dirty="0"/>
              <a:t>ou’ll find </a:t>
            </a:r>
            <a:r>
              <a:rPr lang="en-US" sz="1800" dirty="0">
                <a:solidFill>
                  <a:srgbClr val="000000"/>
                </a:solidFill>
                <a:effectLst/>
                <a:latin typeface="Calibri" panose="020F0502020204030204" pitchFamily="34" charset="0"/>
                <a:ea typeface="Calibri" panose="020F0502020204030204" pitchFamily="34" charset="0"/>
              </a:rPr>
              <a:t>a geographical breakdown by administrative area </a:t>
            </a:r>
            <a:r>
              <a:rPr lang="en-US" sz="1800" i="1" dirty="0">
                <a:solidFill>
                  <a:srgbClr val="000000"/>
                </a:solidFill>
                <a:effectLst/>
                <a:latin typeface="Calibri" panose="020F0502020204030204" pitchFamily="34" charset="0"/>
                <a:ea typeface="Calibri" panose="020F0502020204030204" pitchFamily="34" charset="0"/>
              </a:rPr>
              <a:t>(called LGA in the Nigerian context</a:t>
            </a:r>
            <a:r>
              <a:rPr lang="en-US" sz="1800" dirty="0">
                <a:solidFill>
                  <a:srgbClr val="000000"/>
                </a:solidFill>
                <a:effectLst/>
                <a:latin typeface="Calibri" panose="020F0502020204030204" pitchFamily="34" charset="0"/>
                <a:ea typeface="Calibri" panose="020F0502020204030204" pitchFamily="34" charset="0"/>
              </a:rPr>
              <a:t>), with the option to filter for the severity level of each Location </a:t>
            </a:r>
            <a:r>
              <a:rPr lang="en-US" sz="1800" i="1" dirty="0">
                <a:solidFill>
                  <a:srgbClr val="000000"/>
                </a:solidFill>
                <a:effectLst/>
                <a:latin typeface="Calibri" panose="020F0502020204030204" pitchFamily="34" charset="0"/>
                <a:ea typeface="Calibri" panose="020F0502020204030204" pitchFamily="34" charset="0"/>
              </a:rPr>
              <a:t>(Severity referring to the index of intersectoral need)</a:t>
            </a:r>
            <a:r>
              <a:rPr lang="en-US" sz="1800" dirty="0">
                <a:solidFill>
                  <a:srgbClr val="000000"/>
                </a:solidFill>
                <a:effectLst/>
                <a:latin typeface="Calibri" panose="020F0502020204030204" pitchFamily="34" charset="0"/>
                <a:ea typeface="Calibri" panose="020F0502020204030204" pitchFamily="34" charset="0"/>
              </a:rPr>
              <a:t>. Let’s apply filter for WASH sector and click on one of its indicators, “Number of people having access to emergency safe water facilities and services as per sector’s standards”. The sector target is 260,000 and the partners target is 70,000. </a:t>
            </a:r>
            <a:r>
              <a:rPr lang="en-US" sz="1800" i="1" dirty="0">
                <a:solidFill>
                  <a:srgbClr val="000000"/>
                </a:solidFill>
                <a:effectLst/>
                <a:latin typeface="Calibri" panose="020F0502020204030204" pitchFamily="34" charset="0"/>
                <a:ea typeface="Calibri" panose="020F0502020204030204" pitchFamily="34" charset="0"/>
              </a:rPr>
              <a:t>However, if we go back to page 2, we can see that the partners’ target is 350,000. Why is that? It is because the figures depend on partners entering their targets in the geographical disaggregation tables on the Project Module. As we see, only a minority projects have done so. </a:t>
            </a:r>
          </a:p>
          <a:p>
            <a:pPr algn="just">
              <a:lnSpc>
                <a:spcPct val="115000"/>
              </a:lnSpc>
              <a:spcAft>
                <a:spcPts val="1200"/>
              </a:spcAft>
            </a:pP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Nonetheless, even with this incomplete information, we still get some useful information. By clicking on an output indicator,</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you will see that the locations table on the right has updated itself and is now showing only what the projects have planned for this indicator in the various Locations. Already we see some interesting things: </a:t>
            </a:r>
            <a:endParaRPr lang="en-US" sz="1800" dirty="0">
              <a:solidFill>
                <a:srgbClr val="4D4D4D"/>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200"/>
              </a:spcAft>
              <a:buFont typeface="Symbol" panose="05050102010706020507" pitchFamily="18" charset="2"/>
              <a:buChar char=""/>
            </a:pP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Abadam</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is one of the inaccessible locations, so there are no targets there. </a:t>
            </a: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200"/>
              </a:spcAft>
              <a:buFont typeface="Symbol" panose="05050102010706020507" pitchFamily="18" charset="2"/>
              <a:buChar char=""/>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For </a:t>
            </a: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Askira</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/Uba LGA, the sector set a target of over 10,000 people, for this very high priority action, emergency safe water and yet partners have only specifically proposed targeting 2,000 people in that location.</a:t>
            </a: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200"/>
              </a:spcAft>
              <a:buFont typeface="Symbol" panose="05050102010706020507" pitchFamily="18" charset="2"/>
              <a:buChar char=""/>
            </a:pP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Geidam</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by contrast, has a target of about 4,700, and partners have proposed about 3,700, which is not bad. </a:t>
            </a: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200"/>
              </a:spcAft>
              <a:buFont typeface="Symbol" panose="05050102010706020507" pitchFamily="18" charset="2"/>
              <a:buChar char=""/>
            </a:pPr>
            <a:r>
              <a:rPr lang="en-US" sz="18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Girei</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its sectoral target was initially 3,500 people. Partners are already proposing 6000. That is actually a big excess, which might need to be reduced or reallocated. If the partner really has the capacity to do that kind of emergency safe water supply, they could shift their planning to target Locations (LGAs) that are currently underserved.</a:t>
            </a:r>
          </a:p>
          <a:p>
            <a:pPr marL="0" marR="0" lvl="0" indent="0" algn="just" defTabSz="914400" rtl="0" eaLnBrk="1" fontAlgn="auto" latinLnBrk="0" hangingPunct="1">
              <a:lnSpc>
                <a:spcPct val="115000"/>
              </a:lnSpc>
              <a:spcBef>
                <a:spcPts val="0"/>
              </a:spcBef>
              <a:spcAft>
                <a:spcPts val="1200"/>
              </a:spcAft>
              <a:buClrTx/>
              <a:buSzTx/>
              <a:buFont typeface="Symbol" panose="05050102010706020507" pitchFamily="18" charset="2"/>
              <a:buNone/>
              <a:tabLst/>
              <a:defRPr/>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For partners wondering where to place their outputs, if they know they can provide emergency water supply but aren’t sure where the highest priority areas are or where the biggest gaps are for example, this view helps them find the areas most in need.</a:t>
            </a:r>
            <a:endParaRPr lang="en-US" sz="1800" dirty="0"/>
          </a:p>
          <a:p>
            <a:pPr marL="342900" lvl="0" indent="-342900" algn="just">
              <a:lnSpc>
                <a:spcPct val="115000"/>
              </a:lnSpc>
              <a:spcAft>
                <a:spcPts val="1200"/>
              </a:spcAft>
              <a:buFont typeface="Symbol" panose="05050102010706020507" pitchFamily="18" charset="2"/>
              <a:buChar char=""/>
            </a:pP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Header Placeholder 3"/>
          <p:cNvSpPr>
            <a:spLocks noGrp="1"/>
          </p:cNvSpPr>
          <p:nvPr>
            <p:ph type="hdr" sz="quarter"/>
          </p:nvPr>
        </p:nvSpPr>
        <p:spPr/>
        <p:txBody>
          <a:bodyPr/>
          <a:lstStyle/>
          <a:p>
            <a:r>
              <a:rPr lang="en-US"/>
              <a:t>ASSESSMENT, PLANNING &amp; MONITORING BRANCH</a:t>
            </a:r>
          </a:p>
        </p:txBody>
      </p:sp>
    </p:spTree>
    <p:extLst>
      <p:ext uri="{BB962C8B-B14F-4D97-AF65-F5344CB8AC3E}">
        <p14:creationId xmlns:p14="http://schemas.microsoft.com/office/powerpoint/2010/main" val="2750449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From the same page view, sector leads may want to know which partners are proposing providing emergency safe water in </a:t>
            </a: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Girei</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(for example). You can do that, by </a:t>
            </a:r>
            <a:r>
              <a:rPr lang="fr-CH"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selecting</a:t>
            </a:r>
            <a:r>
              <a:rPr lang="fr-CH"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fr-CH"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Girei</a:t>
            </a:r>
            <a:r>
              <a:rPr lang="fr-CH"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from </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Locations table</a:t>
            </a:r>
            <a:r>
              <a:rPr lang="fr-CH"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Now on the little table that has appeared, we see which partners and projects exactly are proposing the output in the selected location. In this example, we see that it is just one, “Catholic Caritas foundation of Nigeria”. For this, or for any other locations on this table, we can see which partners are proposing particular outputs in this area. If we see a great excess vis-à-vis the sectoral target, we then know whom to follow up with.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4D4D4D"/>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4D4D4D"/>
              </a:solidFill>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r>
              <a:rPr lang="en-US"/>
              <a:t>ASSESSMENT, PLANNING &amp; MONITORING BRANCH</a:t>
            </a:r>
          </a:p>
        </p:txBody>
      </p:sp>
    </p:spTree>
    <p:extLst>
      <p:ext uri="{BB962C8B-B14F-4D97-AF65-F5344CB8AC3E}">
        <p14:creationId xmlns:p14="http://schemas.microsoft.com/office/powerpoint/2010/main" val="2284412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20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On top of the page, you have the option to filter by severity level, the Locations severity ratings based on the intersectoral bundle of indicators. We want to focus on the most severe Locations for the most part, in most cases. So, by clicking on severity level number 4 [for the output indicator], it will be filtering to only Locations that have that severity rating. </a:t>
            </a:r>
            <a:endParaRPr lang="en-US" sz="1800" dirty="0">
              <a:solidFill>
                <a:srgbClr val="4D4D4D"/>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120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Now it shows the targets for the same output in those Locations. </a:t>
            </a:r>
          </a:p>
          <a:p>
            <a:pPr algn="just">
              <a:lnSpc>
                <a:spcPct val="115000"/>
              </a:lnSpc>
              <a:spcAft>
                <a:spcPts val="1200"/>
              </a:spcAft>
            </a:pPr>
            <a:r>
              <a:rPr lang="en-US" sz="1800" dirty="0">
                <a:solidFill>
                  <a:srgbClr val="000000"/>
                </a:solidFill>
                <a:effectLst/>
                <a:latin typeface="Calibri" panose="020F0502020204030204" pitchFamily="34" charset="0"/>
                <a:ea typeface="Calibri" panose="020F0502020204030204" pitchFamily="34" charset="0"/>
              </a:rPr>
              <a:t>Let’s take another output indicator for this example: one about people having access to long-term safe water facilities, less time bound than the emergency water supply. We see the sectoral targets and the projects target in the Locations only with that severity 4 rating, which is the worst of any locations at this point. We see quite a few gaps: some pretty large sectoral targets in a lot of these Locations and not that many partners proposing any long-term safe water installation at all.</a:t>
            </a:r>
            <a:endParaRPr lang="en-US" sz="1800" dirty="0">
              <a:solidFill>
                <a:srgbClr val="4D4D4D"/>
              </a:solidFill>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r>
              <a:rPr lang="en-US"/>
              <a:t>ASSESSMENT, PLANNING &amp; MONITORING BRANCH</a:t>
            </a:r>
          </a:p>
        </p:txBody>
      </p:sp>
    </p:spTree>
    <p:extLst>
      <p:ext uri="{BB962C8B-B14F-4D97-AF65-F5344CB8AC3E}">
        <p14:creationId xmlns:p14="http://schemas.microsoft.com/office/powerpoint/2010/main" val="2546786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nSpc>
                <a:spcPct val="115000"/>
              </a:lnSpc>
              <a:spcAft>
                <a:spcPts val="120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Now if we change the severity filter and click number 3 instead, there is also some pretty big sectoral targets in the severity level 3 Locations (LGAs) but look how many more partners are provided to target at this level. </a:t>
            </a:r>
            <a:endParaRPr lang="en-US" sz="1800" dirty="0">
              <a:solidFill>
                <a:srgbClr val="4D4D4D"/>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120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solidFill>
                <a:srgbClr val="4D4D4D"/>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120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This is something for partners to discuss among themselves and the sector coordinator to discuss with partners. We really should be targeting as much as possible the higher severity Locations (LGAs) for most kinds of activities or at least priority activities, and perhaps only as a secondary matter, target the severity level 3 Locations (LGAs). </a:t>
            </a:r>
          </a:p>
          <a:p>
            <a:pPr algn="just">
              <a:lnSpc>
                <a:spcPct val="115000"/>
              </a:lnSpc>
              <a:spcAft>
                <a:spcPts val="1200"/>
              </a:spcAft>
            </a:pPr>
            <a:endParaRPr lang="en-US" sz="1800" dirty="0">
              <a:solidFill>
                <a:srgbClr val="4D4D4D"/>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120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This is now very possible with this bridge tool where you can see this kind of information, where the gaps are, and whether the plan of action, so far on the Project Module, are too much weighted towards a more severity level. </a:t>
            </a:r>
            <a:endParaRPr lang="en-US" sz="1800" dirty="0">
              <a:solidFill>
                <a:srgbClr val="4D4D4D"/>
              </a:solidFill>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r>
              <a:rPr lang="en-US"/>
              <a:t>ASSESSMENT, PLANNING &amp; MONITORING BRANCH</a:t>
            </a:r>
          </a:p>
        </p:txBody>
      </p:sp>
    </p:spTree>
    <p:extLst>
      <p:ext uri="{BB962C8B-B14F-4D97-AF65-F5344CB8AC3E}">
        <p14:creationId xmlns:p14="http://schemas.microsoft.com/office/powerpoint/2010/main" val="1295678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ASSESSMENT, PLANNING &amp; MONITORING BRANCH</a:t>
            </a:r>
          </a:p>
        </p:txBody>
      </p:sp>
    </p:spTree>
    <p:extLst>
      <p:ext uri="{BB962C8B-B14F-4D97-AF65-F5344CB8AC3E}">
        <p14:creationId xmlns:p14="http://schemas.microsoft.com/office/powerpoint/2010/main" val="249596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What is the Response Monitoring Analysis Tool or RMA? The RMA is a customizable solution that pulls information on Needs, Planning, Monitoring, and Funding from HPC tools and links it together in a way that allows country teams to easily visualize response progress at both the cluster and intersectoral level. This enhanced oversight gives cluster coordinators the ability to better track progress by severity level, target population, and geographical locations.</a:t>
            </a:r>
          </a:p>
        </p:txBody>
      </p:sp>
      <p:sp>
        <p:nvSpPr>
          <p:cNvPr id="4" name="Header Placeholder 3"/>
          <p:cNvSpPr>
            <a:spLocks noGrp="1"/>
          </p:cNvSpPr>
          <p:nvPr>
            <p:ph type="hdr" sz="quarter"/>
          </p:nvPr>
        </p:nvSpPr>
        <p:spPr/>
        <p:txBody>
          <a:bodyPr/>
          <a:lstStyle/>
          <a:p>
            <a:r>
              <a:rPr lang="en-US"/>
              <a:t>ASSESSMENT, PLANNING &amp; MONITORING BRANCH</a:t>
            </a:r>
          </a:p>
        </p:txBody>
      </p:sp>
    </p:spTree>
    <p:extLst>
      <p:ext uri="{BB962C8B-B14F-4D97-AF65-F5344CB8AC3E}">
        <p14:creationId xmlns:p14="http://schemas.microsoft.com/office/powerpoint/2010/main" val="2139746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Why is this important?</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Linking the three components of needs, established during needs assessment, planning, and funding to monitoring helps answer key question, have we reached the priority areas, by priority humanitarian activities including access to basic services an infrastructures ? Answering these type of questions should ultimately contribute to effective coordination and more people-centered approach.</a:t>
            </a:r>
          </a:p>
        </p:txBody>
      </p:sp>
      <p:sp>
        <p:nvSpPr>
          <p:cNvPr id="4" name="Header Placeholder 3"/>
          <p:cNvSpPr>
            <a:spLocks noGrp="1"/>
          </p:cNvSpPr>
          <p:nvPr>
            <p:ph type="hdr" sz="quarter"/>
          </p:nvPr>
        </p:nvSpPr>
        <p:spPr/>
        <p:txBody>
          <a:bodyPr/>
          <a:lstStyle/>
          <a:p>
            <a:r>
              <a:rPr lang="en-US"/>
              <a:t>ASSESSMENT, PLANNING &amp; MONITORING BRANCH</a:t>
            </a:r>
          </a:p>
        </p:txBody>
      </p:sp>
    </p:spTree>
    <p:extLst>
      <p:ext uri="{BB962C8B-B14F-4D97-AF65-F5344CB8AC3E}">
        <p14:creationId xmlns:p14="http://schemas.microsoft.com/office/powerpoint/2010/main" val="2796655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latin typeface="Roboto-Regular"/>
              </a:rPr>
              <a:t>RMA allows for dynamic navigation through the plan framework to give planners more visibility over which planned activities have been implemented. </a:t>
            </a:r>
            <a:r>
              <a:rPr lang="en-US" dirty="0"/>
              <a:t>We can also see the progress toward achieving the cluster objectives and ultimately the progress toward achieving the strategic objectives.</a:t>
            </a:r>
          </a:p>
        </p:txBody>
      </p:sp>
      <p:sp>
        <p:nvSpPr>
          <p:cNvPr id="4" name="Header Placeholder 3"/>
          <p:cNvSpPr>
            <a:spLocks noGrp="1"/>
          </p:cNvSpPr>
          <p:nvPr>
            <p:ph type="hdr" sz="quarter"/>
          </p:nvPr>
        </p:nvSpPr>
        <p:spPr/>
        <p:txBody>
          <a:bodyPr/>
          <a:lstStyle/>
          <a:p>
            <a:r>
              <a:rPr lang="en-US"/>
              <a:t>ASSESSMENT, PLANNING &amp; MONITORING BRANCH</a:t>
            </a:r>
          </a:p>
        </p:txBody>
      </p:sp>
    </p:spTree>
    <p:extLst>
      <p:ext uri="{BB962C8B-B14F-4D97-AF65-F5344CB8AC3E}">
        <p14:creationId xmlns:p14="http://schemas.microsoft.com/office/powerpoint/2010/main" val="4238799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The planning bridge tool was developed as a collaboration between APMB and field office in Nigeria, and the response monitoring analysis tool was done developed based on use cases from Afghanistan and CAR, we then facilitated making it available for interested other country offices. These bridge </a:t>
            </a:r>
            <a:r>
              <a:rPr lang="en-US"/>
              <a:t>tools basically </a:t>
            </a:r>
            <a:r>
              <a:rPr lang="en-US" dirty="0"/>
              <a:t>uses </a:t>
            </a:r>
            <a:r>
              <a:rPr lang="en-US" sz="1200" dirty="0">
                <a:solidFill>
                  <a:srgbClr val="242424"/>
                </a:solidFill>
                <a:latin typeface="-apple-system"/>
              </a:rPr>
              <a:t>Microsoft Power tools and apps to link data from HPC tools, </a:t>
            </a:r>
            <a:r>
              <a:rPr lang="en-US" dirty="0"/>
              <a:t>creating an intuitive visual dashboards that are tailored to operational needs and enable real time response analysis. </a:t>
            </a:r>
          </a:p>
        </p:txBody>
      </p:sp>
      <p:sp>
        <p:nvSpPr>
          <p:cNvPr id="4" name="Header Placeholder 3"/>
          <p:cNvSpPr>
            <a:spLocks noGrp="1"/>
          </p:cNvSpPr>
          <p:nvPr>
            <p:ph type="hdr" sz="quarter"/>
          </p:nvPr>
        </p:nvSpPr>
        <p:spPr/>
        <p:txBody>
          <a:bodyPr/>
          <a:lstStyle/>
          <a:p>
            <a:r>
              <a:rPr lang="en-US" dirty="0"/>
              <a:t>ASSESSMENT, PLANNING &amp; MONITORING BRANCH</a:t>
            </a:r>
          </a:p>
        </p:txBody>
      </p:sp>
    </p:spTree>
    <p:extLst>
      <p:ext uri="{BB962C8B-B14F-4D97-AF65-F5344CB8AC3E}">
        <p14:creationId xmlns:p14="http://schemas.microsoft.com/office/powerpoint/2010/main" val="3065900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Connecting monitoring to funding shows us whether we are on track financially and facilitates communication with donors regarding impact of shortfalls in funding in priority areas/activities.</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Which raises the question? </a:t>
            </a:r>
            <a:r>
              <a:rPr lang="en-US" sz="1800" dirty="0"/>
              <a:t>What is the impact on the affected population of the missing projects which planned to deliver key activities but didn’t receive funding or were under funded?</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The tool can alert us to this impact and trigger action to convey a message to donors. </a:t>
            </a:r>
            <a:endParaRPr lang="en-US" sz="1800" dirty="0">
              <a:solidFill>
                <a:srgbClr val="4D4D4D"/>
              </a:solidFill>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r>
              <a:rPr lang="en-US"/>
              <a:t>ASSESSMENT, PLANNING &amp; MONITORING BRANCH</a:t>
            </a:r>
          </a:p>
        </p:txBody>
      </p:sp>
    </p:spTree>
    <p:extLst>
      <p:ext uri="{BB962C8B-B14F-4D97-AF65-F5344CB8AC3E}">
        <p14:creationId xmlns:p14="http://schemas.microsoft.com/office/powerpoint/2010/main" val="23539631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tool also incorporates both direct humanitarian assistance such as food distribution or the provision of education materials, and indirect assistance through service provision such as installation of water treatment systems, restoration of schools</a:t>
            </a:r>
            <a:r>
              <a:rPr lang="en-US" sz="1800" dirty="0"/>
              <a:t>.</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Until now, the latter has been poorly represented in response monitoring, as it is common practice to count only number of people reached and overlook service provision. This tool ensures monitoring becomes more comprehensive, looking at progress in all aspects of the response.</a:t>
            </a:r>
            <a:endParaRPr lang="en-US" sz="1800" dirty="0">
              <a:solidFill>
                <a:srgbClr val="4D4D4D"/>
              </a:solidFill>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r>
              <a:rPr lang="en-US"/>
              <a:t>ASSESSMENT, PLANNING &amp; MONITORING BRANCH</a:t>
            </a:r>
          </a:p>
        </p:txBody>
      </p:sp>
    </p:spTree>
    <p:extLst>
      <p:ext uri="{BB962C8B-B14F-4D97-AF65-F5344CB8AC3E}">
        <p14:creationId xmlns:p14="http://schemas.microsoft.com/office/powerpoint/2010/main" val="11133629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Using Microsoft Power Tools, the RMA lets you create a customizable dashboard that includes exactly the information that you need in exactly the format that you like. All of the data connections and data processing are pre-set (as RMA draws on the latest data managed in RPM, PM and FTS). So there are no further data collection needed.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you can see that the CAR field team has created a dashboard that shows key figures such as population, people in need, people targeted, and people reached,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the indicators measurements maintaining reference to strategic framework.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Where disaggregated data is available, this can be easily visualized and configured to show progress towards targets by the priority demographic groups in each priority administrative area.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information in RMA is presented in real time and can be configured to filter by monitoring period, letting you track the evolution of the response over time.</a:t>
            </a:r>
          </a:p>
        </p:txBody>
      </p:sp>
      <p:sp>
        <p:nvSpPr>
          <p:cNvPr id="4" name="Header Placeholder 3"/>
          <p:cNvSpPr>
            <a:spLocks noGrp="1"/>
          </p:cNvSpPr>
          <p:nvPr>
            <p:ph type="hdr" sz="quarter"/>
          </p:nvPr>
        </p:nvSpPr>
        <p:spPr/>
        <p:txBody>
          <a:bodyPr/>
          <a:lstStyle/>
          <a:p>
            <a:r>
              <a:rPr lang="en-US"/>
              <a:t>ASSESSMENT, PLANNING &amp; MONITORING BRANCH</a:t>
            </a:r>
          </a:p>
        </p:txBody>
      </p:sp>
    </p:spTree>
    <p:extLst>
      <p:ext uri="{BB962C8B-B14F-4D97-AF65-F5344CB8AC3E}">
        <p14:creationId xmlns:p14="http://schemas.microsoft.com/office/powerpoint/2010/main" val="5496093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you may have noticed that this tool shares similar features with Humanitarian Insight. That is because the RMA is intended to be complementary to Insight. Like Hum-Insight, it is a way of visualizing information pulled from HPC tools. However, unlike Insight, the RMA doesn’t have to follow global standards on how data is presented. Because it is based on Microsoft Power tools, users can configure it in a way that is more meaningful for their country context. This can be particularly useful in cases where you need to analyze information that, for political reasons, cannot be published on a platform like Hum-Insight such as access information i.e. Areas of control. This flexibility has the added benefit of turning RMA into a testing ground for future Hum-Insight enhancements. This means if a country office develops a feature that is particularly useful, this can be adapted for other country contexts or for global reporting dashboards. </a:t>
            </a:r>
          </a:p>
        </p:txBody>
      </p:sp>
      <p:sp>
        <p:nvSpPr>
          <p:cNvPr id="4" name="Header Placeholder 3"/>
          <p:cNvSpPr>
            <a:spLocks noGrp="1"/>
          </p:cNvSpPr>
          <p:nvPr>
            <p:ph type="hdr" sz="quarter"/>
          </p:nvPr>
        </p:nvSpPr>
        <p:spPr/>
        <p:txBody>
          <a:bodyPr/>
          <a:lstStyle/>
          <a:p>
            <a:r>
              <a:rPr lang="en-US"/>
              <a:t>ASSESSMENT, PLANNING &amp; MONITORING BRANCH</a:t>
            </a:r>
          </a:p>
        </p:txBody>
      </p:sp>
    </p:spTree>
    <p:extLst>
      <p:ext uri="{BB962C8B-B14F-4D97-AF65-F5344CB8AC3E}">
        <p14:creationId xmlns:p14="http://schemas.microsoft.com/office/powerpoint/2010/main" val="8440867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20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 we have seen, having access to the information and analysis provided by the Bridge Tools should prove highly beneficial from different perspectives. We can summarize these benefits in three broad categories – visibility, flexibility, advocacy.</a:t>
            </a:r>
          </a:p>
          <a:p>
            <a:pPr algn="just">
              <a:lnSpc>
                <a:spcPct val="115000"/>
              </a:lnSpc>
              <a:spcAft>
                <a:spcPts val="1200"/>
              </a:spcAft>
            </a:pP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20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Visibility</a:t>
            </a:r>
          </a:p>
          <a:p>
            <a:pPr algn="just">
              <a:lnSpc>
                <a:spcPct val="115000"/>
              </a:lnSpc>
              <a:spcAft>
                <a:spcPts val="120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These tools give the humanitarian community more visibility over response plans, both as they are being developed and as they are being executed. This visibility allows actors to identify potential issues earlier and change course accordingly. </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For organizations planning projects, the Planning tool lets them see where needs are highest and coverage is lowest, so that they can implement their activities where they will have the greatest impact. For cluster coordinators, the Planning tool flags where potential gaps and duplication might arise in the response, giving them time to steer partners towards underserved locations and populations. During the response, the RMA helps them track progress and highlights activities, regions, and population groups that may require additional support.</a:t>
            </a:r>
          </a:p>
          <a:p>
            <a:pPr algn="just">
              <a:lnSpc>
                <a:spcPct val="115000"/>
              </a:lnSpc>
              <a:spcAft>
                <a:spcPts val="1200"/>
              </a:spcAft>
            </a:pP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200"/>
              </a:spcAft>
            </a:pPr>
            <a:r>
              <a:rPr lang="en-US"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Flexibility</a:t>
            </a:r>
          </a:p>
          <a:p>
            <a:pPr algn="just">
              <a:lnSpc>
                <a:spcPct val="115000"/>
              </a:lnSpc>
              <a:spcAft>
                <a:spcPts val="120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Because these tools are developed using Microsoft Power Tools, countries have flexibility in tailoring them to suit the needs of their local context. You can configure dashboards to match the operational and political reality on the ground, using the terminology, disaggregation, and coordination structures that are most meaningful for you and your clusters. </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It also streamlines reporting by enabling you to produce a wide variety of reports in different formats for different audiences, but all using the same underlying dataset – the data that are consistent with what audiences will see on humanitarian insight, fts, or other HPC Tools.</a:t>
            </a:r>
          </a:p>
          <a:p>
            <a:pPr algn="just">
              <a:lnSpc>
                <a:spcPct val="115000"/>
              </a:lnSpc>
              <a:spcAft>
                <a:spcPts val="1200"/>
              </a:spcAft>
            </a:pPr>
            <a:endPar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20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Advocacy</a:t>
            </a:r>
          </a:p>
          <a:p>
            <a:pPr algn="just">
              <a:lnSpc>
                <a:spcPct val="115000"/>
              </a:lnSpc>
              <a:spcAft>
                <a:spcPts val="120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 addition to making project planning more efficient and effective for both clusters and partners, it can also help us in advocating with donors. We often hear from donors that HRPs are over budgeted, that there is too much duplication, that proposed projects don’t target the areas and populations with the greatest needs, and so on. Bridge tools provides a method to respond to those criticisms and enables powerful advocacy for resource mobilization. </a:t>
            </a: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detailed information on the Project Module and the visualization and analysis on the response bridge tool allows us to demonstrate that our projects are well coordinated, that we have identified and minimized gaps in programming, we have minimized duplication among partners, and that we are focusing on the regions and populations with the highest severity of needs – thereby making the most efficient use of donor resources. </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RMA further allows us to highlight priority areas that are underfunded during the response and make a convincing case for the impact on affected people if these areas are not properly funded.</a:t>
            </a:r>
          </a:p>
          <a:p>
            <a:pPr algn="just">
              <a:lnSpc>
                <a:spcPct val="115000"/>
              </a:lnSpc>
              <a:spcAft>
                <a:spcPts val="1200"/>
              </a:spcAft>
            </a:pP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Header Placeholder 3"/>
          <p:cNvSpPr>
            <a:spLocks noGrp="1"/>
          </p:cNvSpPr>
          <p:nvPr>
            <p:ph type="hdr" sz="quarter"/>
          </p:nvPr>
        </p:nvSpPr>
        <p:spPr/>
        <p:txBody>
          <a:bodyPr/>
          <a:lstStyle/>
          <a:p>
            <a:r>
              <a:rPr lang="en-US" dirty="0"/>
              <a:t>ASSESSMENT, PLANNING &amp; MONITORING BRANCH</a:t>
            </a:r>
          </a:p>
        </p:txBody>
      </p:sp>
    </p:spTree>
    <p:extLst>
      <p:ext uri="{BB962C8B-B14F-4D97-AF65-F5344CB8AC3E}">
        <p14:creationId xmlns:p14="http://schemas.microsoft.com/office/powerpoint/2010/main" val="16138265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ASSESSMENT, PLANNING &amp; MONITORING BRANCH</a:t>
            </a:r>
          </a:p>
        </p:txBody>
      </p:sp>
    </p:spTree>
    <p:extLst>
      <p:ext uri="{BB962C8B-B14F-4D97-AF65-F5344CB8AC3E}">
        <p14:creationId xmlns:p14="http://schemas.microsoft.com/office/powerpoint/2010/main" val="2367330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ASSESSMENT, PLANNING &amp; MONITORING BRANCH</a:t>
            </a:r>
          </a:p>
        </p:txBody>
      </p:sp>
    </p:spTree>
    <p:extLst>
      <p:ext uri="{BB962C8B-B14F-4D97-AF65-F5344CB8AC3E}">
        <p14:creationId xmlns:p14="http://schemas.microsoft.com/office/powerpoint/2010/main" val="122907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Planning Bridge Tool provides a complement to the existing RPM and project module, by visually presenting the activities and targets outlined in a response plan that are uploaded into RPM against the activities and targets proposed by partners and uploaded into project module. This a</a:t>
            </a: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llows partners to better align their projects according to the needs and targets defined by the clusters and it p</a:t>
            </a:r>
            <a:r>
              <a:rPr lang="en-US" dirty="0"/>
              <a:t>rovides them (the clusters) more oversight into the activities of partners projects, giving them the chance to step in sooner and address potential gaps and duplications, steering partners towards priority activities, populations, and geographical areas.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Header Placeholder 3"/>
          <p:cNvSpPr>
            <a:spLocks noGrp="1"/>
          </p:cNvSpPr>
          <p:nvPr>
            <p:ph type="hdr" sz="quarter"/>
          </p:nvPr>
        </p:nvSpPr>
        <p:spPr/>
        <p:txBody>
          <a:bodyPr/>
          <a:lstStyle/>
          <a:p>
            <a:r>
              <a:rPr lang="en-US" dirty="0"/>
              <a:t>ASSESSMENT, PLANNING &amp; MONITORING BRANCH</a:t>
            </a:r>
          </a:p>
        </p:txBody>
      </p:sp>
    </p:spTree>
    <p:extLst>
      <p:ext uri="{BB962C8B-B14F-4D97-AF65-F5344CB8AC3E}">
        <p14:creationId xmlns:p14="http://schemas.microsoft.com/office/powerpoint/2010/main" val="1251358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Calibri" panose="020F0502020204030204" pitchFamily="34" charset="0"/>
                <a:ea typeface="Calibri" panose="020F0502020204030204" pitchFamily="34" charset="0"/>
              </a:rPr>
              <a:t>The tool was developed to solve a challenge repeatedly highlighted by colleagues in the field. Typically, cluster coordinators draw on the needs defined in the HNO (as well as their estimate of cluster capacity) and then decide on their priority activities and targets. As an example, the Education Cluster might set targets for three indicators, the amount of 1 million cash assistance delivered (where the unit is cash in US dollars), for the number of schools rehabilitated (where the unit is schools), and for the number of </a:t>
            </a:r>
            <a:r>
              <a:rPr lang="en-US" sz="1800" dirty="0"/>
              <a:t>children provided with learning materials </a:t>
            </a:r>
            <a:r>
              <a:rPr lang="en-US" sz="1800" dirty="0">
                <a:solidFill>
                  <a:srgbClr val="000000"/>
                </a:solidFill>
                <a:effectLst/>
                <a:latin typeface="Calibri" panose="020F0502020204030204" pitchFamily="34" charset="0"/>
                <a:ea typeface="Calibri" panose="020F0502020204030204" pitchFamily="34" charset="0"/>
              </a:rPr>
              <a:t>(where the unit is children or people). These targets are frequently disaggregated geographically, for the first two indicators, and by gender such as boys and girls for the third indicator. These activities and targets are then uploaded as part of the cluster </a:t>
            </a:r>
            <a:r>
              <a:rPr lang="en-US" sz="1800" dirty="0" err="1">
                <a:solidFill>
                  <a:srgbClr val="000000"/>
                </a:solidFill>
                <a:effectLst/>
                <a:latin typeface="Calibri" panose="020F0502020204030204" pitchFamily="34" charset="0"/>
                <a:ea typeface="Calibri" panose="020F0502020204030204" pitchFamily="34" charset="0"/>
              </a:rPr>
              <a:t>logframe</a:t>
            </a:r>
            <a:r>
              <a:rPr lang="en-US" sz="1800" dirty="0">
                <a:solidFill>
                  <a:srgbClr val="000000"/>
                </a:solidFill>
                <a:effectLst/>
                <a:latin typeface="Calibri" panose="020F0502020204030204" pitchFamily="34" charset="0"/>
                <a:ea typeface="Calibri" panose="020F0502020204030204" pitchFamily="34" charset="0"/>
              </a:rPr>
              <a:t> on RPM where they form the Cluster Plan.  </a:t>
            </a:r>
            <a:endParaRPr lang="en-US" dirty="0"/>
          </a:p>
        </p:txBody>
      </p:sp>
      <p:sp>
        <p:nvSpPr>
          <p:cNvPr id="4" name="Header Placeholder 3"/>
          <p:cNvSpPr>
            <a:spLocks noGrp="1"/>
          </p:cNvSpPr>
          <p:nvPr>
            <p:ph type="hdr" sz="quarter"/>
          </p:nvPr>
        </p:nvSpPr>
        <p:spPr/>
        <p:txBody>
          <a:bodyPr/>
          <a:lstStyle/>
          <a:p>
            <a:r>
              <a:rPr lang="en-US"/>
              <a:t>ASSESSMENT, PLANNING &amp; MONITORING BRANCH</a:t>
            </a:r>
          </a:p>
        </p:txBody>
      </p:sp>
    </p:spTree>
    <p:extLst>
      <p:ext uri="{BB962C8B-B14F-4D97-AF65-F5344CB8AC3E}">
        <p14:creationId xmlns:p14="http://schemas.microsoft.com/office/powerpoint/2010/main" val="2842888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Calibri" panose="020F0502020204030204" pitchFamily="34" charset="0"/>
                <a:ea typeface="Calibri" panose="020F0502020204030204" pitchFamily="34" charset="0"/>
              </a:rPr>
              <a:t>This </a:t>
            </a:r>
            <a:r>
              <a:rPr lang="en-US" sz="1800" dirty="0" err="1">
                <a:solidFill>
                  <a:srgbClr val="000000"/>
                </a:solidFill>
                <a:effectLst/>
                <a:latin typeface="Calibri" panose="020F0502020204030204" pitchFamily="34" charset="0"/>
                <a:ea typeface="Calibri" panose="020F0502020204030204" pitchFamily="34" charset="0"/>
              </a:rPr>
              <a:t>logframe</a:t>
            </a:r>
            <a:r>
              <a:rPr lang="en-US" sz="1800" dirty="0">
                <a:solidFill>
                  <a:srgbClr val="000000"/>
                </a:solidFill>
                <a:effectLst/>
                <a:latin typeface="Calibri" panose="020F0502020204030204" pitchFamily="34" charset="0"/>
                <a:ea typeface="Calibri" panose="020F0502020204030204" pitchFamily="34" charset="0"/>
              </a:rPr>
              <a:t> is then visible to organizations in the PM, who draw on the activities and targets outlined in RPM to guide the development of their own projects. Typically, when registering a project, partners will select a cluster-registered activity, see that activity’s overall target, and note their own project target, with the option of geographical and target population breakdown. This information then forms the projects plan that organizations register in project module, which is made visible to cluster coordinators for informed approval decision.</a:t>
            </a:r>
            <a:endParaRPr lang="en-US" dirty="0"/>
          </a:p>
        </p:txBody>
      </p:sp>
      <p:sp>
        <p:nvSpPr>
          <p:cNvPr id="4" name="Header Placeholder 3"/>
          <p:cNvSpPr>
            <a:spLocks noGrp="1"/>
          </p:cNvSpPr>
          <p:nvPr>
            <p:ph type="hdr" sz="quarter"/>
          </p:nvPr>
        </p:nvSpPr>
        <p:spPr/>
        <p:txBody>
          <a:bodyPr/>
          <a:lstStyle/>
          <a:p>
            <a:r>
              <a:rPr lang="en-US"/>
              <a:t>ASSESSMENT, PLANNING &amp; MONITORING BRANCH</a:t>
            </a:r>
          </a:p>
        </p:txBody>
      </p:sp>
    </p:spTree>
    <p:extLst>
      <p:ext uri="{BB962C8B-B14F-4D97-AF65-F5344CB8AC3E}">
        <p14:creationId xmlns:p14="http://schemas.microsoft.com/office/powerpoint/2010/main" val="2381121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However, a problem arose from the fact that cluster coordinators could not easily see what the individual draft projects were adding up to.  For example, the Education cluster coordinator sets a target for the distribution of </a:t>
            </a:r>
            <a:r>
              <a:rPr lang="en-US" sz="1800" dirty="0"/>
              <a:t>learning materials </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 1 million child (X in this district, Y in that district, etc.).  Project partners in the Education cluster then get busy drafting their projects that include these activities.  But during this drafting, or even after project finalization, the cluster coordinator could not see how many children the draft projects collectively proposed to reach – whether it was way under 1 million, way over, or about right.  Neither could they see which districts had a surplus of planned outputs (according to the draft projects) vis-à-vis the original cluster target, and which districts had a deficiency.  The cluster coordinators were thus ‘flying blind’ when trying to fulfil their obligation to keep the projects aligned with the priority needs.</a:t>
            </a:r>
            <a:endParaRPr lang="en-US" sz="1800" dirty="0">
              <a:solidFill>
                <a:srgbClr val="4D4D4D"/>
              </a:solidFill>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r>
              <a:rPr lang="en-US"/>
              <a:t>ASSESSMENT, PLANNING &amp; MONITORING BRANCH</a:t>
            </a:r>
          </a:p>
        </p:txBody>
      </p:sp>
    </p:spTree>
    <p:extLst>
      <p:ext uri="{BB962C8B-B14F-4D97-AF65-F5344CB8AC3E}">
        <p14:creationId xmlns:p14="http://schemas.microsoft.com/office/powerpoint/2010/main" val="1764871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800" dirty="0">
                <a:solidFill>
                  <a:srgbClr val="000000"/>
                </a:solidFill>
                <a:effectLst/>
                <a:latin typeface="Calibri" panose="020F0502020204030204" pitchFamily="34" charset="0"/>
                <a:ea typeface="Calibri" panose="020F0502020204030204" pitchFamily="34" charset="0"/>
              </a:rPr>
              <a:t>The planning bridge tool now allows partners and clusters to see each other’s figures in easy dashboard views.  It allows for the simplified comparison of priorities established in a cluster plan with activities proposed by partners. Users can easily see which activities, populations, and regions are under-targeted, which ones are on track, and which ones may be over-targeted. This should be particularly useful to cluster coordinators, and partners as ongoing planning process. </a:t>
            </a:r>
            <a:endParaRPr lang="en-US" dirty="0"/>
          </a:p>
        </p:txBody>
      </p:sp>
      <p:sp>
        <p:nvSpPr>
          <p:cNvPr id="4" name="Header Placeholder 3"/>
          <p:cNvSpPr>
            <a:spLocks noGrp="1"/>
          </p:cNvSpPr>
          <p:nvPr>
            <p:ph type="hdr" sz="quarter"/>
          </p:nvPr>
        </p:nvSpPr>
        <p:spPr/>
        <p:txBody>
          <a:bodyPr/>
          <a:lstStyle/>
          <a:p>
            <a:r>
              <a:rPr lang="en-US"/>
              <a:t>ASSESSMENT, PLANNING &amp; MONITORING BRANCH</a:t>
            </a:r>
          </a:p>
        </p:txBody>
      </p:sp>
    </p:spTree>
    <p:extLst>
      <p:ext uri="{BB962C8B-B14F-4D97-AF65-F5344CB8AC3E}">
        <p14:creationId xmlns:p14="http://schemas.microsoft.com/office/powerpoint/2010/main" val="1355299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will now run through a brief demonstration to show you how the tool looks like from Nigeria context using a dashboard that was developed by Nigeria Team over the course of two planning seasons. This tool can be easily configured to fit the specific needs of a wide variety of plans. </a:t>
            </a:r>
          </a:p>
        </p:txBody>
      </p:sp>
      <p:sp>
        <p:nvSpPr>
          <p:cNvPr id="4" name="Header Placeholder 3"/>
          <p:cNvSpPr>
            <a:spLocks noGrp="1"/>
          </p:cNvSpPr>
          <p:nvPr>
            <p:ph type="hdr" sz="quarter"/>
          </p:nvPr>
        </p:nvSpPr>
        <p:spPr/>
        <p:txBody>
          <a:bodyPr/>
          <a:lstStyle/>
          <a:p>
            <a:r>
              <a:rPr lang="en-US"/>
              <a:t>ASSESSMENT, PLANNING &amp; MONITORING BRANCH</a:t>
            </a:r>
          </a:p>
        </p:txBody>
      </p:sp>
    </p:spTree>
    <p:extLst>
      <p:ext uri="{BB962C8B-B14F-4D97-AF65-F5344CB8AC3E}">
        <p14:creationId xmlns:p14="http://schemas.microsoft.com/office/powerpoint/2010/main" val="1554770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82826-3AB8-2809-1E14-766B8E72DF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9A68BE-E25E-B2FE-72EE-01B3F86AC2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7BB1FE-17F8-2C1D-CA71-46872311813D}"/>
              </a:ext>
            </a:extLst>
          </p:cNvPr>
          <p:cNvSpPr>
            <a:spLocks noGrp="1"/>
          </p:cNvSpPr>
          <p:nvPr>
            <p:ph type="dt" sz="half" idx="10"/>
          </p:nvPr>
        </p:nvSpPr>
        <p:spPr/>
        <p:txBody>
          <a:bodyPr/>
          <a:lstStyle/>
          <a:p>
            <a:r>
              <a:rPr lang="en-US"/>
              <a:t>July 2022</a:t>
            </a:r>
          </a:p>
        </p:txBody>
      </p:sp>
      <p:sp>
        <p:nvSpPr>
          <p:cNvPr id="5" name="Footer Placeholder 4">
            <a:extLst>
              <a:ext uri="{FF2B5EF4-FFF2-40B4-BE49-F238E27FC236}">
                <a16:creationId xmlns:a16="http://schemas.microsoft.com/office/drawing/2014/main" id="{32A32A0D-DA2B-7B74-8E33-E0E66C6E35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0202E2-8AA9-45E2-5975-8984AAC188F5}"/>
              </a:ext>
            </a:extLst>
          </p:cNvPr>
          <p:cNvSpPr>
            <a:spLocks noGrp="1"/>
          </p:cNvSpPr>
          <p:nvPr>
            <p:ph type="sldNum" sz="quarter" idx="12"/>
          </p:nvPr>
        </p:nvSpPr>
        <p:spPr/>
        <p:txBody>
          <a:bodyPr/>
          <a:lstStyle/>
          <a:p>
            <a:fld id="{718AC7EB-5161-49E9-B9E2-D7DEFC79B4E9}" type="slidenum">
              <a:rPr lang="en-US" smtClean="0"/>
              <a:t>‹#›</a:t>
            </a:fld>
            <a:endParaRPr lang="en-US"/>
          </a:p>
        </p:txBody>
      </p:sp>
    </p:spTree>
    <p:extLst>
      <p:ext uri="{BB962C8B-B14F-4D97-AF65-F5344CB8AC3E}">
        <p14:creationId xmlns:p14="http://schemas.microsoft.com/office/powerpoint/2010/main" val="198360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10578-7828-4D03-D39F-A39F50AF6C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A16985-9529-5A59-3BB2-5BCC20EE59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9ADFDE-98C7-F20A-A68C-182D02AE022A}"/>
              </a:ext>
            </a:extLst>
          </p:cNvPr>
          <p:cNvSpPr>
            <a:spLocks noGrp="1"/>
          </p:cNvSpPr>
          <p:nvPr>
            <p:ph type="dt" sz="half" idx="10"/>
          </p:nvPr>
        </p:nvSpPr>
        <p:spPr/>
        <p:txBody>
          <a:bodyPr/>
          <a:lstStyle/>
          <a:p>
            <a:r>
              <a:rPr lang="en-US"/>
              <a:t>July 2022</a:t>
            </a:r>
          </a:p>
        </p:txBody>
      </p:sp>
      <p:sp>
        <p:nvSpPr>
          <p:cNvPr id="5" name="Footer Placeholder 4">
            <a:extLst>
              <a:ext uri="{FF2B5EF4-FFF2-40B4-BE49-F238E27FC236}">
                <a16:creationId xmlns:a16="http://schemas.microsoft.com/office/drawing/2014/main" id="{FEF3A7CF-BF84-09FF-72BA-853D3BF5CB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A87279-2F67-2772-F5DD-010EBB3E004A}"/>
              </a:ext>
            </a:extLst>
          </p:cNvPr>
          <p:cNvSpPr>
            <a:spLocks noGrp="1"/>
          </p:cNvSpPr>
          <p:nvPr>
            <p:ph type="sldNum" sz="quarter" idx="12"/>
          </p:nvPr>
        </p:nvSpPr>
        <p:spPr/>
        <p:txBody>
          <a:bodyPr/>
          <a:lstStyle/>
          <a:p>
            <a:fld id="{718AC7EB-5161-49E9-B9E2-D7DEFC79B4E9}" type="slidenum">
              <a:rPr lang="en-US" smtClean="0"/>
              <a:t>‹#›</a:t>
            </a:fld>
            <a:endParaRPr lang="en-US"/>
          </a:p>
        </p:txBody>
      </p:sp>
    </p:spTree>
    <p:extLst>
      <p:ext uri="{BB962C8B-B14F-4D97-AF65-F5344CB8AC3E}">
        <p14:creationId xmlns:p14="http://schemas.microsoft.com/office/powerpoint/2010/main" val="3637774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C7C33D-9656-B418-51FC-41D92229C1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F6AF98-4EE8-E303-908A-008BD697BD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4F8063-20DE-089E-76B5-58AF366FB053}"/>
              </a:ext>
            </a:extLst>
          </p:cNvPr>
          <p:cNvSpPr>
            <a:spLocks noGrp="1"/>
          </p:cNvSpPr>
          <p:nvPr>
            <p:ph type="dt" sz="half" idx="10"/>
          </p:nvPr>
        </p:nvSpPr>
        <p:spPr/>
        <p:txBody>
          <a:bodyPr/>
          <a:lstStyle/>
          <a:p>
            <a:r>
              <a:rPr lang="en-US"/>
              <a:t>July 2022</a:t>
            </a:r>
          </a:p>
        </p:txBody>
      </p:sp>
      <p:sp>
        <p:nvSpPr>
          <p:cNvPr id="5" name="Footer Placeholder 4">
            <a:extLst>
              <a:ext uri="{FF2B5EF4-FFF2-40B4-BE49-F238E27FC236}">
                <a16:creationId xmlns:a16="http://schemas.microsoft.com/office/drawing/2014/main" id="{7CEEEB91-A0A9-5D36-E099-0AA6C16BEF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A095F4-92CE-62B6-0FE5-7A8316E2710F}"/>
              </a:ext>
            </a:extLst>
          </p:cNvPr>
          <p:cNvSpPr>
            <a:spLocks noGrp="1"/>
          </p:cNvSpPr>
          <p:nvPr>
            <p:ph type="sldNum" sz="quarter" idx="12"/>
          </p:nvPr>
        </p:nvSpPr>
        <p:spPr/>
        <p:txBody>
          <a:bodyPr/>
          <a:lstStyle/>
          <a:p>
            <a:fld id="{718AC7EB-5161-49E9-B9E2-D7DEFC79B4E9}" type="slidenum">
              <a:rPr lang="en-US" smtClean="0"/>
              <a:t>‹#›</a:t>
            </a:fld>
            <a:endParaRPr lang="en-US"/>
          </a:p>
        </p:txBody>
      </p:sp>
    </p:spTree>
    <p:extLst>
      <p:ext uri="{BB962C8B-B14F-4D97-AF65-F5344CB8AC3E}">
        <p14:creationId xmlns:p14="http://schemas.microsoft.com/office/powerpoint/2010/main" val="2914779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CE853-504F-228D-24A1-11AD2B343A7F}"/>
              </a:ext>
            </a:extLst>
          </p:cNvPr>
          <p:cNvSpPr>
            <a:spLocks noGrp="1"/>
          </p:cNvSpPr>
          <p:nvPr>
            <p:ph type="title"/>
          </p:nvPr>
        </p:nvSpPr>
        <p:spPr>
          <a:xfrm>
            <a:off x="838200" y="797389"/>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DD9A6671-7622-AF30-5C0C-E4C4B3A65D53}"/>
              </a:ext>
            </a:extLst>
          </p:cNvPr>
          <p:cNvSpPr>
            <a:spLocks noGrp="1"/>
          </p:cNvSpPr>
          <p:nvPr>
            <p:ph idx="1"/>
          </p:nvPr>
        </p:nvSpPr>
        <p:spPr>
          <a:xfrm>
            <a:off x="838200" y="2377439"/>
            <a:ext cx="10515600" cy="3799523"/>
          </a:xfr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4" name="Date Placeholder 3">
            <a:extLst>
              <a:ext uri="{FF2B5EF4-FFF2-40B4-BE49-F238E27FC236}">
                <a16:creationId xmlns:a16="http://schemas.microsoft.com/office/drawing/2014/main" id="{CA24D167-7460-5435-BF6A-F2049C3F9868}"/>
              </a:ext>
            </a:extLst>
          </p:cNvPr>
          <p:cNvSpPr>
            <a:spLocks noGrp="1"/>
          </p:cNvSpPr>
          <p:nvPr>
            <p:ph type="dt" sz="half" idx="10"/>
          </p:nvPr>
        </p:nvSpPr>
        <p:spPr/>
        <p:txBody>
          <a:bodyPr/>
          <a:lstStyle/>
          <a:p>
            <a:r>
              <a:rPr lang="en-US"/>
              <a:t>July 2022</a:t>
            </a:r>
          </a:p>
        </p:txBody>
      </p:sp>
      <p:sp>
        <p:nvSpPr>
          <p:cNvPr id="5" name="Footer Placeholder 4">
            <a:extLst>
              <a:ext uri="{FF2B5EF4-FFF2-40B4-BE49-F238E27FC236}">
                <a16:creationId xmlns:a16="http://schemas.microsoft.com/office/drawing/2014/main" id="{07F302F6-68D4-9C04-BC18-4AE8650A89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997A04-CB55-CB9E-BA8B-1E20CC6661FA}"/>
              </a:ext>
            </a:extLst>
          </p:cNvPr>
          <p:cNvSpPr>
            <a:spLocks noGrp="1"/>
          </p:cNvSpPr>
          <p:nvPr>
            <p:ph type="sldNum" sz="quarter" idx="12"/>
          </p:nvPr>
        </p:nvSpPr>
        <p:spPr/>
        <p:txBody>
          <a:bodyPr/>
          <a:lstStyle/>
          <a:p>
            <a:fld id="{718AC7EB-5161-49E9-B9E2-D7DEFC79B4E9}" type="slidenum">
              <a:rPr lang="en-US" smtClean="0"/>
              <a:t>‹#›</a:t>
            </a:fld>
            <a:endParaRPr lang="en-US"/>
          </a:p>
        </p:txBody>
      </p:sp>
      <p:sp>
        <p:nvSpPr>
          <p:cNvPr id="7" name="TextBox 6">
            <a:extLst>
              <a:ext uri="{FF2B5EF4-FFF2-40B4-BE49-F238E27FC236}">
                <a16:creationId xmlns:a16="http://schemas.microsoft.com/office/drawing/2014/main" id="{4C5C6F7B-A504-1382-6B4F-D257B67FDDCF}"/>
              </a:ext>
            </a:extLst>
          </p:cNvPr>
          <p:cNvSpPr txBox="1"/>
          <p:nvPr userDrawn="1"/>
        </p:nvSpPr>
        <p:spPr>
          <a:xfrm>
            <a:off x="10529608" y="238729"/>
            <a:ext cx="1096775" cy="461665"/>
          </a:xfrm>
          <a:prstGeom prst="rect">
            <a:avLst/>
          </a:prstGeom>
          <a:noFill/>
        </p:spPr>
        <p:txBody>
          <a:bodyPr wrap="none" rtlCol="0">
            <a:spAutoFit/>
          </a:bodyPr>
          <a:lstStyle/>
          <a:p>
            <a:r>
              <a:rPr lang="en-US" sz="2400" b="0" dirty="0">
                <a:solidFill>
                  <a:srgbClr val="026CB6"/>
                </a:solidFill>
                <a:latin typeface="Avenir LT 55 Roman" pitchFamily="34" charset="0"/>
              </a:rPr>
              <a:t>OCHA</a:t>
            </a:r>
            <a:endParaRPr lang="en-GB" sz="2400" b="0" dirty="0">
              <a:solidFill>
                <a:srgbClr val="026CB6"/>
              </a:solidFill>
              <a:latin typeface="Avenir LT 55 Roman" pitchFamily="34" charset="0"/>
            </a:endParaRPr>
          </a:p>
        </p:txBody>
      </p:sp>
      <p:sp>
        <p:nvSpPr>
          <p:cNvPr id="8" name="Line 7">
            <a:extLst>
              <a:ext uri="{FF2B5EF4-FFF2-40B4-BE49-F238E27FC236}">
                <a16:creationId xmlns:a16="http://schemas.microsoft.com/office/drawing/2014/main" id="{44C123DC-9DFF-8D6D-B978-A234CA9BB664}"/>
              </a:ext>
            </a:extLst>
          </p:cNvPr>
          <p:cNvSpPr>
            <a:spLocks noChangeShapeType="1"/>
          </p:cNvSpPr>
          <p:nvPr userDrawn="1"/>
        </p:nvSpPr>
        <p:spPr bwMode="auto">
          <a:xfrm>
            <a:off x="0" y="787400"/>
            <a:ext cx="121920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GB" sz="1400" b="1">
              <a:solidFill>
                <a:srgbClr val="000000"/>
              </a:solidFill>
            </a:endParaRPr>
          </a:p>
        </p:txBody>
      </p:sp>
      <p:grpSp>
        <p:nvGrpSpPr>
          <p:cNvPr id="9" name="Group 4">
            <a:extLst>
              <a:ext uri="{FF2B5EF4-FFF2-40B4-BE49-F238E27FC236}">
                <a16:creationId xmlns:a16="http://schemas.microsoft.com/office/drawing/2014/main" id="{3F478E8B-F4DC-7C0E-A021-B08CC361FD95}"/>
              </a:ext>
            </a:extLst>
          </p:cNvPr>
          <p:cNvGrpSpPr>
            <a:grpSpLocks noChangeAspect="1"/>
          </p:cNvGrpSpPr>
          <p:nvPr userDrawn="1"/>
        </p:nvGrpSpPr>
        <p:grpSpPr bwMode="auto">
          <a:xfrm>
            <a:off x="10033776" y="273050"/>
            <a:ext cx="481013" cy="403225"/>
            <a:chOff x="4403" y="172"/>
            <a:chExt cx="303" cy="254"/>
          </a:xfrm>
          <a:solidFill>
            <a:srgbClr val="026CB6"/>
          </a:solidFill>
        </p:grpSpPr>
        <p:sp>
          <p:nvSpPr>
            <p:cNvPr id="10" name="Freeform 5">
              <a:extLst>
                <a:ext uri="{FF2B5EF4-FFF2-40B4-BE49-F238E27FC236}">
                  <a16:creationId xmlns:a16="http://schemas.microsoft.com/office/drawing/2014/main" id="{D24A6EC8-902A-D541-FC44-B1D66C83AA86}"/>
                </a:ext>
              </a:extLst>
            </p:cNvPr>
            <p:cNvSpPr>
              <a:spLocks noEditPoints="1"/>
            </p:cNvSpPr>
            <p:nvPr userDrawn="1"/>
          </p:nvSpPr>
          <p:spPr bwMode="auto">
            <a:xfrm>
              <a:off x="4439" y="172"/>
              <a:ext cx="224" cy="219"/>
            </a:xfrm>
            <a:custGeom>
              <a:avLst/>
              <a:gdLst>
                <a:gd name="T0" fmla="*/ 638 w 1226"/>
                <a:gd name="T1" fmla="*/ 28 h 1198"/>
                <a:gd name="T2" fmla="*/ 905 w 1226"/>
                <a:gd name="T3" fmla="*/ 182 h 1198"/>
                <a:gd name="T4" fmla="*/ 242 w 1226"/>
                <a:gd name="T5" fmla="*/ 182 h 1198"/>
                <a:gd name="T6" fmla="*/ 663 w 1226"/>
                <a:gd name="T7" fmla="*/ 93 h 1198"/>
                <a:gd name="T8" fmla="*/ 638 w 1226"/>
                <a:gd name="T9" fmla="*/ 233 h 1198"/>
                <a:gd name="T10" fmla="*/ 865 w 1226"/>
                <a:gd name="T11" fmla="*/ 306 h 1198"/>
                <a:gd name="T12" fmla="*/ 948 w 1226"/>
                <a:gd name="T13" fmla="*/ 424 h 1198"/>
                <a:gd name="T14" fmla="*/ 951 w 1226"/>
                <a:gd name="T15" fmla="*/ 522 h 1198"/>
                <a:gd name="T16" fmla="*/ 1002 w 1226"/>
                <a:gd name="T17" fmla="*/ 408 h 1198"/>
                <a:gd name="T18" fmla="*/ 834 w 1226"/>
                <a:gd name="T19" fmla="*/ 219 h 1198"/>
                <a:gd name="T20" fmla="*/ 899 w 1226"/>
                <a:gd name="T21" fmla="*/ 147 h 1198"/>
                <a:gd name="T22" fmla="*/ 1023 w 1226"/>
                <a:gd name="T23" fmla="*/ 198 h 1198"/>
                <a:gd name="T24" fmla="*/ 1180 w 1226"/>
                <a:gd name="T25" fmla="*/ 565 h 1198"/>
                <a:gd name="T26" fmla="*/ 286 w 1226"/>
                <a:gd name="T27" fmla="*/ 266 h 1198"/>
                <a:gd name="T28" fmla="*/ 607 w 1226"/>
                <a:gd name="T29" fmla="*/ 347 h 1198"/>
                <a:gd name="T30" fmla="*/ 842 w 1226"/>
                <a:gd name="T31" fmla="*/ 344 h 1198"/>
                <a:gd name="T32" fmla="*/ 277 w 1226"/>
                <a:gd name="T33" fmla="*/ 571 h 1198"/>
                <a:gd name="T34" fmla="*/ 816 w 1226"/>
                <a:gd name="T35" fmla="*/ 439 h 1198"/>
                <a:gd name="T36" fmla="*/ 939 w 1226"/>
                <a:gd name="T37" fmla="*/ 504 h 1198"/>
                <a:gd name="T38" fmla="*/ 334 w 1226"/>
                <a:gd name="T39" fmla="*/ 553 h 1198"/>
                <a:gd name="T40" fmla="*/ 638 w 1226"/>
                <a:gd name="T41" fmla="*/ 376 h 1198"/>
                <a:gd name="T42" fmla="*/ 709 w 1226"/>
                <a:gd name="T43" fmla="*/ 483 h 1198"/>
                <a:gd name="T44" fmla="*/ 512 w 1226"/>
                <a:gd name="T45" fmla="*/ 452 h 1198"/>
                <a:gd name="T46" fmla="*/ 611 w 1226"/>
                <a:gd name="T47" fmla="*/ 442 h 1198"/>
                <a:gd name="T48" fmla="*/ 547 w 1226"/>
                <a:gd name="T49" fmla="*/ 597 h 1198"/>
                <a:gd name="T50" fmla="*/ 540 w 1226"/>
                <a:gd name="T51" fmla="*/ 608 h 1198"/>
                <a:gd name="T52" fmla="*/ 548 w 1226"/>
                <a:gd name="T53" fmla="*/ 641 h 1198"/>
                <a:gd name="T54" fmla="*/ 647 w 1226"/>
                <a:gd name="T55" fmla="*/ 658 h 1198"/>
                <a:gd name="T56" fmla="*/ 636 w 1226"/>
                <a:gd name="T57" fmla="*/ 513 h 1198"/>
                <a:gd name="T58" fmla="*/ 329 w 1226"/>
                <a:gd name="T59" fmla="*/ 624 h 1198"/>
                <a:gd name="T60" fmla="*/ 444 w 1226"/>
                <a:gd name="T61" fmla="*/ 742 h 1198"/>
                <a:gd name="T62" fmla="*/ 369 w 1226"/>
                <a:gd name="T63" fmla="*/ 627 h 1198"/>
                <a:gd name="T64" fmla="*/ 914 w 1226"/>
                <a:gd name="T65" fmla="*/ 567 h 1198"/>
                <a:gd name="T66" fmla="*/ 1089 w 1226"/>
                <a:gd name="T67" fmla="*/ 596 h 1198"/>
                <a:gd name="T68" fmla="*/ 1094 w 1226"/>
                <a:gd name="T69" fmla="*/ 599 h 1198"/>
                <a:gd name="T70" fmla="*/ 913 w 1226"/>
                <a:gd name="T71" fmla="*/ 836 h 1198"/>
                <a:gd name="T72" fmla="*/ 306 w 1226"/>
                <a:gd name="T73" fmla="*/ 605 h 1198"/>
                <a:gd name="T74" fmla="*/ 144 w 1226"/>
                <a:gd name="T75" fmla="*/ 856 h 1198"/>
                <a:gd name="T76" fmla="*/ 190 w 1226"/>
                <a:gd name="T77" fmla="*/ 820 h 1198"/>
                <a:gd name="T78" fmla="*/ 133 w 1226"/>
                <a:gd name="T79" fmla="*/ 705 h 1198"/>
                <a:gd name="T80" fmla="*/ 162 w 1226"/>
                <a:gd name="T81" fmla="*/ 599 h 1198"/>
                <a:gd name="T82" fmla="*/ 235 w 1226"/>
                <a:gd name="T83" fmla="*/ 649 h 1198"/>
                <a:gd name="T84" fmla="*/ 484 w 1226"/>
                <a:gd name="T85" fmla="*/ 659 h 1198"/>
                <a:gd name="T86" fmla="*/ 503 w 1226"/>
                <a:gd name="T87" fmla="*/ 676 h 1198"/>
                <a:gd name="T88" fmla="*/ 753 w 1226"/>
                <a:gd name="T89" fmla="*/ 678 h 1198"/>
                <a:gd name="T90" fmla="*/ 823 w 1226"/>
                <a:gd name="T91" fmla="*/ 718 h 1198"/>
                <a:gd name="T92" fmla="*/ 821 w 1226"/>
                <a:gd name="T93" fmla="*/ 799 h 1198"/>
                <a:gd name="T94" fmla="*/ 889 w 1226"/>
                <a:gd name="T95" fmla="*/ 767 h 1198"/>
                <a:gd name="T96" fmla="*/ 609 w 1226"/>
                <a:gd name="T97" fmla="*/ 735 h 1198"/>
                <a:gd name="T98" fmla="*/ 711 w 1226"/>
                <a:gd name="T99" fmla="*/ 733 h 1198"/>
                <a:gd name="T100" fmla="*/ 657 w 1226"/>
                <a:gd name="T101" fmla="*/ 762 h 1198"/>
                <a:gd name="T102" fmla="*/ 697 w 1226"/>
                <a:gd name="T103" fmla="*/ 809 h 1198"/>
                <a:gd name="T104" fmla="*/ 537 w 1226"/>
                <a:gd name="T105" fmla="*/ 854 h 1198"/>
                <a:gd name="T106" fmla="*/ 885 w 1226"/>
                <a:gd name="T107" fmla="*/ 894 h 1198"/>
                <a:gd name="T108" fmla="*/ 401 w 1226"/>
                <a:gd name="T109" fmla="*/ 854 h 1198"/>
                <a:gd name="T110" fmla="*/ 398 w 1226"/>
                <a:gd name="T111" fmla="*/ 897 h 1198"/>
                <a:gd name="T112" fmla="*/ 948 w 1226"/>
                <a:gd name="T113" fmla="*/ 923 h 1198"/>
                <a:gd name="T114" fmla="*/ 640 w 1226"/>
                <a:gd name="T115" fmla="*/ 1138 h 1198"/>
                <a:gd name="T116" fmla="*/ 606 w 1226"/>
                <a:gd name="T117" fmla="*/ 1131 h 1198"/>
                <a:gd name="T118" fmla="*/ 697 w 1226"/>
                <a:gd name="T119" fmla="*/ 1003 h 1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26" h="1198">
                  <a:moveTo>
                    <a:pt x="1148" y="331"/>
                  </a:moveTo>
                  <a:cubicBezTo>
                    <a:pt x="1209" y="447"/>
                    <a:pt x="1226" y="607"/>
                    <a:pt x="1187" y="738"/>
                  </a:cubicBezTo>
                  <a:cubicBezTo>
                    <a:pt x="1147" y="893"/>
                    <a:pt x="1016" y="1050"/>
                    <a:pt x="865" y="1114"/>
                  </a:cubicBezTo>
                  <a:cubicBezTo>
                    <a:pt x="693" y="1198"/>
                    <a:pt x="451" y="1177"/>
                    <a:pt x="298" y="1067"/>
                  </a:cubicBezTo>
                  <a:cubicBezTo>
                    <a:pt x="86" y="922"/>
                    <a:pt x="0" y="672"/>
                    <a:pt x="64" y="425"/>
                  </a:cubicBezTo>
                  <a:cubicBezTo>
                    <a:pt x="102" y="278"/>
                    <a:pt x="219" y="130"/>
                    <a:pt x="362" y="62"/>
                  </a:cubicBezTo>
                  <a:cubicBezTo>
                    <a:pt x="442" y="22"/>
                    <a:pt x="530" y="1"/>
                    <a:pt x="626" y="0"/>
                  </a:cubicBezTo>
                  <a:cubicBezTo>
                    <a:pt x="845" y="0"/>
                    <a:pt x="1053" y="128"/>
                    <a:pt x="1148" y="331"/>
                  </a:cubicBezTo>
                  <a:close/>
                  <a:moveTo>
                    <a:pt x="638" y="28"/>
                  </a:moveTo>
                  <a:cubicBezTo>
                    <a:pt x="641" y="51"/>
                    <a:pt x="640" y="82"/>
                    <a:pt x="638" y="108"/>
                  </a:cubicBezTo>
                  <a:cubicBezTo>
                    <a:pt x="638" y="105"/>
                    <a:pt x="640" y="103"/>
                    <a:pt x="641" y="101"/>
                  </a:cubicBezTo>
                  <a:cubicBezTo>
                    <a:pt x="645" y="99"/>
                    <a:pt x="649" y="102"/>
                    <a:pt x="650" y="105"/>
                  </a:cubicBezTo>
                  <a:cubicBezTo>
                    <a:pt x="651" y="109"/>
                    <a:pt x="652" y="116"/>
                    <a:pt x="649" y="118"/>
                  </a:cubicBezTo>
                  <a:cubicBezTo>
                    <a:pt x="652" y="119"/>
                    <a:pt x="654" y="116"/>
                    <a:pt x="657" y="116"/>
                  </a:cubicBezTo>
                  <a:cubicBezTo>
                    <a:pt x="724" y="121"/>
                    <a:pt x="785" y="141"/>
                    <a:pt x="840" y="172"/>
                  </a:cubicBezTo>
                  <a:cubicBezTo>
                    <a:pt x="840" y="171"/>
                    <a:pt x="840" y="171"/>
                    <a:pt x="840" y="171"/>
                  </a:cubicBezTo>
                  <a:cubicBezTo>
                    <a:pt x="851" y="165"/>
                    <a:pt x="866" y="158"/>
                    <a:pt x="878" y="168"/>
                  </a:cubicBezTo>
                  <a:cubicBezTo>
                    <a:pt x="891" y="162"/>
                    <a:pt x="894" y="180"/>
                    <a:pt x="905" y="182"/>
                  </a:cubicBezTo>
                  <a:cubicBezTo>
                    <a:pt x="919" y="190"/>
                    <a:pt x="934" y="205"/>
                    <a:pt x="936" y="221"/>
                  </a:cubicBezTo>
                  <a:cubicBezTo>
                    <a:pt x="939" y="226"/>
                    <a:pt x="947" y="230"/>
                    <a:pt x="948" y="235"/>
                  </a:cubicBezTo>
                  <a:cubicBezTo>
                    <a:pt x="957" y="215"/>
                    <a:pt x="976" y="202"/>
                    <a:pt x="992" y="184"/>
                  </a:cubicBezTo>
                  <a:cubicBezTo>
                    <a:pt x="1002" y="180"/>
                    <a:pt x="1002" y="180"/>
                    <a:pt x="1002" y="180"/>
                  </a:cubicBezTo>
                  <a:cubicBezTo>
                    <a:pt x="914" y="97"/>
                    <a:pt x="810" y="51"/>
                    <a:pt x="694" y="35"/>
                  </a:cubicBezTo>
                  <a:cubicBezTo>
                    <a:pt x="676" y="32"/>
                    <a:pt x="655" y="33"/>
                    <a:pt x="638" y="28"/>
                  </a:cubicBezTo>
                  <a:close/>
                  <a:moveTo>
                    <a:pt x="605" y="31"/>
                  </a:moveTo>
                  <a:cubicBezTo>
                    <a:pt x="489" y="35"/>
                    <a:pt x="385" y="75"/>
                    <a:pt x="293" y="141"/>
                  </a:cubicBezTo>
                  <a:cubicBezTo>
                    <a:pt x="275" y="153"/>
                    <a:pt x="260" y="172"/>
                    <a:pt x="242" y="182"/>
                  </a:cubicBezTo>
                  <a:cubicBezTo>
                    <a:pt x="244" y="182"/>
                    <a:pt x="244" y="182"/>
                    <a:pt x="244" y="182"/>
                  </a:cubicBezTo>
                  <a:cubicBezTo>
                    <a:pt x="267" y="199"/>
                    <a:pt x="289" y="223"/>
                    <a:pt x="309" y="244"/>
                  </a:cubicBezTo>
                  <a:cubicBezTo>
                    <a:pt x="310" y="240"/>
                    <a:pt x="310" y="240"/>
                    <a:pt x="310" y="240"/>
                  </a:cubicBezTo>
                  <a:cubicBezTo>
                    <a:pt x="395" y="163"/>
                    <a:pt x="493" y="121"/>
                    <a:pt x="606" y="115"/>
                  </a:cubicBezTo>
                  <a:cubicBezTo>
                    <a:pt x="604" y="109"/>
                    <a:pt x="604" y="109"/>
                    <a:pt x="604" y="109"/>
                  </a:cubicBezTo>
                  <a:cubicBezTo>
                    <a:pt x="603" y="39"/>
                    <a:pt x="603" y="39"/>
                    <a:pt x="603" y="39"/>
                  </a:cubicBezTo>
                  <a:lnTo>
                    <a:pt x="605" y="31"/>
                  </a:lnTo>
                  <a:close/>
                  <a:moveTo>
                    <a:pt x="705" y="75"/>
                  </a:moveTo>
                  <a:cubicBezTo>
                    <a:pt x="663" y="93"/>
                    <a:pt x="663" y="93"/>
                    <a:pt x="663" y="93"/>
                  </a:cubicBezTo>
                  <a:cubicBezTo>
                    <a:pt x="659" y="91"/>
                    <a:pt x="653" y="89"/>
                    <a:pt x="650" y="94"/>
                  </a:cubicBezTo>
                  <a:cubicBezTo>
                    <a:pt x="649" y="95"/>
                    <a:pt x="650" y="98"/>
                    <a:pt x="651" y="99"/>
                  </a:cubicBezTo>
                  <a:cubicBezTo>
                    <a:pt x="666" y="119"/>
                    <a:pt x="693" y="108"/>
                    <a:pt x="712" y="104"/>
                  </a:cubicBezTo>
                  <a:cubicBezTo>
                    <a:pt x="726" y="110"/>
                    <a:pt x="739" y="103"/>
                    <a:pt x="750" y="94"/>
                  </a:cubicBezTo>
                  <a:cubicBezTo>
                    <a:pt x="750" y="92"/>
                    <a:pt x="750" y="92"/>
                    <a:pt x="750" y="92"/>
                  </a:cubicBezTo>
                  <a:cubicBezTo>
                    <a:pt x="740" y="78"/>
                    <a:pt x="721" y="76"/>
                    <a:pt x="705" y="75"/>
                  </a:cubicBezTo>
                  <a:close/>
                  <a:moveTo>
                    <a:pt x="637" y="146"/>
                  </a:moveTo>
                  <a:cubicBezTo>
                    <a:pt x="640" y="152"/>
                    <a:pt x="640" y="152"/>
                    <a:pt x="640" y="152"/>
                  </a:cubicBezTo>
                  <a:cubicBezTo>
                    <a:pt x="639" y="179"/>
                    <a:pt x="641" y="207"/>
                    <a:pt x="638" y="233"/>
                  </a:cubicBezTo>
                  <a:cubicBezTo>
                    <a:pt x="649" y="229"/>
                    <a:pt x="661" y="233"/>
                    <a:pt x="672" y="234"/>
                  </a:cubicBezTo>
                  <a:cubicBezTo>
                    <a:pt x="729" y="243"/>
                    <a:pt x="782" y="261"/>
                    <a:pt x="828" y="296"/>
                  </a:cubicBezTo>
                  <a:cubicBezTo>
                    <a:pt x="822" y="291"/>
                    <a:pt x="816" y="284"/>
                    <a:pt x="814" y="275"/>
                  </a:cubicBezTo>
                  <a:cubicBezTo>
                    <a:pt x="815" y="274"/>
                    <a:pt x="816" y="274"/>
                    <a:pt x="818" y="274"/>
                  </a:cubicBezTo>
                  <a:cubicBezTo>
                    <a:pt x="818" y="265"/>
                    <a:pt x="809" y="261"/>
                    <a:pt x="807" y="253"/>
                  </a:cubicBezTo>
                  <a:cubicBezTo>
                    <a:pt x="809" y="251"/>
                    <a:pt x="811" y="249"/>
                    <a:pt x="814" y="250"/>
                  </a:cubicBezTo>
                  <a:cubicBezTo>
                    <a:pt x="824" y="259"/>
                    <a:pt x="832" y="269"/>
                    <a:pt x="839" y="280"/>
                  </a:cubicBezTo>
                  <a:cubicBezTo>
                    <a:pt x="846" y="277"/>
                    <a:pt x="851" y="281"/>
                    <a:pt x="856" y="285"/>
                  </a:cubicBezTo>
                  <a:cubicBezTo>
                    <a:pt x="864" y="290"/>
                    <a:pt x="859" y="300"/>
                    <a:pt x="865" y="306"/>
                  </a:cubicBezTo>
                  <a:cubicBezTo>
                    <a:pt x="866" y="323"/>
                    <a:pt x="887" y="333"/>
                    <a:pt x="886" y="350"/>
                  </a:cubicBezTo>
                  <a:cubicBezTo>
                    <a:pt x="886" y="354"/>
                    <a:pt x="891" y="351"/>
                    <a:pt x="893" y="353"/>
                  </a:cubicBezTo>
                  <a:cubicBezTo>
                    <a:pt x="910" y="374"/>
                    <a:pt x="910" y="374"/>
                    <a:pt x="910" y="374"/>
                  </a:cubicBezTo>
                  <a:cubicBezTo>
                    <a:pt x="907" y="378"/>
                    <a:pt x="910" y="383"/>
                    <a:pt x="913" y="386"/>
                  </a:cubicBezTo>
                  <a:cubicBezTo>
                    <a:pt x="921" y="390"/>
                    <a:pt x="925" y="380"/>
                    <a:pt x="933" y="381"/>
                  </a:cubicBezTo>
                  <a:cubicBezTo>
                    <a:pt x="945" y="388"/>
                    <a:pt x="931" y="395"/>
                    <a:pt x="933" y="402"/>
                  </a:cubicBezTo>
                  <a:cubicBezTo>
                    <a:pt x="937" y="402"/>
                    <a:pt x="943" y="399"/>
                    <a:pt x="946" y="403"/>
                  </a:cubicBezTo>
                  <a:cubicBezTo>
                    <a:pt x="947" y="409"/>
                    <a:pt x="941" y="413"/>
                    <a:pt x="938" y="418"/>
                  </a:cubicBezTo>
                  <a:cubicBezTo>
                    <a:pt x="938" y="424"/>
                    <a:pt x="943" y="422"/>
                    <a:pt x="948" y="424"/>
                  </a:cubicBezTo>
                  <a:cubicBezTo>
                    <a:pt x="953" y="424"/>
                    <a:pt x="956" y="430"/>
                    <a:pt x="955" y="434"/>
                  </a:cubicBezTo>
                  <a:cubicBezTo>
                    <a:pt x="969" y="449"/>
                    <a:pt x="951" y="466"/>
                    <a:pt x="958" y="482"/>
                  </a:cubicBezTo>
                  <a:cubicBezTo>
                    <a:pt x="962" y="492"/>
                    <a:pt x="956" y="502"/>
                    <a:pt x="950" y="510"/>
                  </a:cubicBezTo>
                  <a:cubicBezTo>
                    <a:pt x="950" y="523"/>
                    <a:pt x="939" y="531"/>
                    <a:pt x="934" y="541"/>
                  </a:cubicBezTo>
                  <a:cubicBezTo>
                    <a:pt x="919" y="544"/>
                    <a:pt x="919" y="544"/>
                    <a:pt x="919" y="544"/>
                  </a:cubicBezTo>
                  <a:cubicBezTo>
                    <a:pt x="911" y="552"/>
                    <a:pt x="926" y="562"/>
                    <a:pt x="918" y="567"/>
                  </a:cubicBezTo>
                  <a:cubicBezTo>
                    <a:pt x="951" y="567"/>
                    <a:pt x="951" y="567"/>
                    <a:pt x="951" y="567"/>
                  </a:cubicBezTo>
                  <a:cubicBezTo>
                    <a:pt x="947" y="564"/>
                    <a:pt x="947" y="564"/>
                    <a:pt x="947" y="564"/>
                  </a:cubicBezTo>
                  <a:cubicBezTo>
                    <a:pt x="943" y="551"/>
                    <a:pt x="944" y="534"/>
                    <a:pt x="951" y="522"/>
                  </a:cubicBezTo>
                  <a:cubicBezTo>
                    <a:pt x="956" y="512"/>
                    <a:pt x="958" y="500"/>
                    <a:pt x="967" y="491"/>
                  </a:cubicBezTo>
                  <a:cubicBezTo>
                    <a:pt x="969" y="490"/>
                    <a:pt x="973" y="486"/>
                    <a:pt x="974" y="491"/>
                  </a:cubicBezTo>
                  <a:cubicBezTo>
                    <a:pt x="975" y="500"/>
                    <a:pt x="974" y="512"/>
                    <a:pt x="969" y="520"/>
                  </a:cubicBezTo>
                  <a:cubicBezTo>
                    <a:pt x="979" y="534"/>
                    <a:pt x="978" y="551"/>
                    <a:pt x="978" y="568"/>
                  </a:cubicBezTo>
                  <a:cubicBezTo>
                    <a:pt x="1007" y="566"/>
                    <a:pt x="1035" y="565"/>
                    <a:pt x="1063" y="566"/>
                  </a:cubicBezTo>
                  <a:cubicBezTo>
                    <a:pt x="1061" y="560"/>
                    <a:pt x="1061" y="560"/>
                    <a:pt x="1061" y="560"/>
                  </a:cubicBezTo>
                  <a:cubicBezTo>
                    <a:pt x="1056" y="507"/>
                    <a:pt x="1045" y="456"/>
                    <a:pt x="1023" y="410"/>
                  </a:cubicBezTo>
                  <a:cubicBezTo>
                    <a:pt x="1017" y="410"/>
                    <a:pt x="1013" y="415"/>
                    <a:pt x="1006" y="413"/>
                  </a:cubicBezTo>
                  <a:cubicBezTo>
                    <a:pt x="1003" y="413"/>
                    <a:pt x="1002" y="410"/>
                    <a:pt x="1002" y="408"/>
                  </a:cubicBezTo>
                  <a:cubicBezTo>
                    <a:pt x="991" y="397"/>
                    <a:pt x="983" y="382"/>
                    <a:pt x="970" y="372"/>
                  </a:cubicBezTo>
                  <a:cubicBezTo>
                    <a:pt x="956" y="374"/>
                    <a:pt x="949" y="357"/>
                    <a:pt x="936" y="355"/>
                  </a:cubicBezTo>
                  <a:cubicBezTo>
                    <a:pt x="924" y="350"/>
                    <a:pt x="932" y="331"/>
                    <a:pt x="915" y="336"/>
                  </a:cubicBezTo>
                  <a:cubicBezTo>
                    <a:pt x="906" y="333"/>
                    <a:pt x="898" y="326"/>
                    <a:pt x="896" y="317"/>
                  </a:cubicBezTo>
                  <a:cubicBezTo>
                    <a:pt x="896" y="302"/>
                    <a:pt x="894" y="285"/>
                    <a:pt x="880" y="275"/>
                  </a:cubicBezTo>
                  <a:cubicBezTo>
                    <a:pt x="869" y="272"/>
                    <a:pt x="865" y="286"/>
                    <a:pt x="855" y="283"/>
                  </a:cubicBezTo>
                  <a:cubicBezTo>
                    <a:pt x="849" y="280"/>
                    <a:pt x="851" y="273"/>
                    <a:pt x="850" y="268"/>
                  </a:cubicBezTo>
                  <a:cubicBezTo>
                    <a:pt x="848" y="264"/>
                    <a:pt x="843" y="260"/>
                    <a:pt x="844" y="255"/>
                  </a:cubicBezTo>
                  <a:cubicBezTo>
                    <a:pt x="857" y="237"/>
                    <a:pt x="827" y="237"/>
                    <a:pt x="834" y="219"/>
                  </a:cubicBezTo>
                  <a:cubicBezTo>
                    <a:pt x="832" y="207"/>
                    <a:pt x="819" y="202"/>
                    <a:pt x="812" y="191"/>
                  </a:cubicBezTo>
                  <a:cubicBezTo>
                    <a:pt x="767" y="171"/>
                    <a:pt x="722" y="157"/>
                    <a:pt x="672" y="151"/>
                  </a:cubicBezTo>
                  <a:cubicBezTo>
                    <a:pt x="659" y="149"/>
                    <a:pt x="648" y="152"/>
                    <a:pt x="637" y="146"/>
                  </a:cubicBezTo>
                  <a:close/>
                  <a:moveTo>
                    <a:pt x="899" y="147"/>
                  </a:moveTo>
                  <a:cubicBezTo>
                    <a:pt x="893" y="153"/>
                    <a:pt x="888" y="142"/>
                    <a:pt x="882" y="148"/>
                  </a:cubicBezTo>
                  <a:cubicBezTo>
                    <a:pt x="882" y="151"/>
                    <a:pt x="883" y="154"/>
                    <a:pt x="885" y="157"/>
                  </a:cubicBezTo>
                  <a:cubicBezTo>
                    <a:pt x="897" y="161"/>
                    <a:pt x="898" y="179"/>
                    <a:pt x="914" y="175"/>
                  </a:cubicBezTo>
                  <a:cubicBezTo>
                    <a:pt x="918" y="169"/>
                    <a:pt x="911" y="164"/>
                    <a:pt x="912" y="157"/>
                  </a:cubicBezTo>
                  <a:cubicBezTo>
                    <a:pt x="910" y="151"/>
                    <a:pt x="905" y="149"/>
                    <a:pt x="899" y="147"/>
                  </a:cubicBezTo>
                  <a:close/>
                  <a:moveTo>
                    <a:pt x="379" y="225"/>
                  </a:moveTo>
                  <a:cubicBezTo>
                    <a:pt x="361" y="237"/>
                    <a:pt x="344" y="253"/>
                    <a:pt x="326" y="264"/>
                  </a:cubicBezTo>
                  <a:cubicBezTo>
                    <a:pt x="347" y="278"/>
                    <a:pt x="365" y="301"/>
                    <a:pt x="384" y="319"/>
                  </a:cubicBezTo>
                  <a:cubicBezTo>
                    <a:pt x="387" y="324"/>
                    <a:pt x="387" y="324"/>
                    <a:pt x="387" y="324"/>
                  </a:cubicBezTo>
                  <a:cubicBezTo>
                    <a:pt x="436" y="277"/>
                    <a:pt x="496" y="249"/>
                    <a:pt x="560" y="236"/>
                  </a:cubicBezTo>
                  <a:cubicBezTo>
                    <a:pt x="576" y="235"/>
                    <a:pt x="591" y="229"/>
                    <a:pt x="606" y="233"/>
                  </a:cubicBezTo>
                  <a:cubicBezTo>
                    <a:pt x="605" y="205"/>
                    <a:pt x="603" y="176"/>
                    <a:pt x="606" y="149"/>
                  </a:cubicBezTo>
                  <a:cubicBezTo>
                    <a:pt x="522" y="154"/>
                    <a:pt x="446" y="180"/>
                    <a:pt x="379" y="225"/>
                  </a:cubicBezTo>
                  <a:close/>
                  <a:moveTo>
                    <a:pt x="1023" y="198"/>
                  </a:moveTo>
                  <a:cubicBezTo>
                    <a:pt x="1007" y="220"/>
                    <a:pt x="985" y="240"/>
                    <a:pt x="965" y="260"/>
                  </a:cubicBezTo>
                  <a:cubicBezTo>
                    <a:pt x="956" y="262"/>
                    <a:pt x="956" y="262"/>
                    <a:pt x="956" y="262"/>
                  </a:cubicBezTo>
                  <a:cubicBezTo>
                    <a:pt x="962" y="264"/>
                    <a:pt x="963" y="271"/>
                    <a:pt x="967" y="275"/>
                  </a:cubicBezTo>
                  <a:cubicBezTo>
                    <a:pt x="989" y="287"/>
                    <a:pt x="994" y="309"/>
                    <a:pt x="1013" y="322"/>
                  </a:cubicBezTo>
                  <a:cubicBezTo>
                    <a:pt x="1023" y="344"/>
                    <a:pt x="1047" y="361"/>
                    <a:pt x="1048" y="386"/>
                  </a:cubicBezTo>
                  <a:cubicBezTo>
                    <a:pt x="1073" y="441"/>
                    <a:pt x="1090" y="500"/>
                    <a:pt x="1092" y="566"/>
                  </a:cubicBezTo>
                  <a:cubicBezTo>
                    <a:pt x="1090" y="569"/>
                    <a:pt x="1090" y="569"/>
                    <a:pt x="1090" y="569"/>
                  </a:cubicBezTo>
                  <a:cubicBezTo>
                    <a:pt x="1092" y="569"/>
                    <a:pt x="1095" y="568"/>
                    <a:pt x="1097" y="567"/>
                  </a:cubicBezTo>
                  <a:cubicBezTo>
                    <a:pt x="1180" y="565"/>
                    <a:pt x="1180" y="565"/>
                    <a:pt x="1180" y="565"/>
                  </a:cubicBezTo>
                  <a:cubicBezTo>
                    <a:pt x="1175" y="557"/>
                    <a:pt x="1177" y="545"/>
                    <a:pt x="1176" y="535"/>
                  </a:cubicBezTo>
                  <a:cubicBezTo>
                    <a:pt x="1165" y="406"/>
                    <a:pt x="1109" y="296"/>
                    <a:pt x="1023" y="198"/>
                  </a:cubicBezTo>
                  <a:close/>
                  <a:moveTo>
                    <a:pt x="226" y="200"/>
                  </a:moveTo>
                  <a:cubicBezTo>
                    <a:pt x="143" y="292"/>
                    <a:pt x="92" y="397"/>
                    <a:pt x="77" y="517"/>
                  </a:cubicBezTo>
                  <a:cubicBezTo>
                    <a:pt x="74" y="534"/>
                    <a:pt x="76" y="552"/>
                    <a:pt x="73" y="570"/>
                  </a:cubicBezTo>
                  <a:cubicBezTo>
                    <a:pt x="102" y="568"/>
                    <a:pt x="133" y="568"/>
                    <a:pt x="162" y="570"/>
                  </a:cubicBezTo>
                  <a:cubicBezTo>
                    <a:pt x="160" y="559"/>
                    <a:pt x="160" y="559"/>
                    <a:pt x="160" y="559"/>
                  </a:cubicBezTo>
                  <a:cubicBezTo>
                    <a:pt x="166" y="466"/>
                    <a:pt x="195" y="384"/>
                    <a:pt x="247" y="310"/>
                  </a:cubicBezTo>
                  <a:cubicBezTo>
                    <a:pt x="260" y="295"/>
                    <a:pt x="270" y="277"/>
                    <a:pt x="286" y="266"/>
                  </a:cubicBezTo>
                  <a:cubicBezTo>
                    <a:pt x="267" y="248"/>
                    <a:pt x="248" y="228"/>
                    <a:pt x="228" y="208"/>
                  </a:cubicBezTo>
                  <a:lnTo>
                    <a:pt x="226" y="200"/>
                  </a:lnTo>
                  <a:close/>
                  <a:moveTo>
                    <a:pt x="607" y="261"/>
                  </a:moveTo>
                  <a:cubicBezTo>
                    <a:pt x="602" y="264"/>
                    <a:pt x="602" y="264"/>
                    <a:pt x="602" y="264"/>
                  </a:cubicBezTo>
                  <a:cubicBezTo>
                    <a:pt x="529" y="269"/>
                    <a:pt x="465" y="300"/>
                    <a:pt x="409" y="346"/>
                  </a:cubicBezTo>
                  <a:cubicBezTo>
                    <a:pt x="431" y="361"/>
                    <a:pt x="451" y="386"/>
                    <a:pt x="471" y="404"/>
                  </a:cubicBezTo>
                  <a:cubicBezTo>
                    <a:pt x="472" y="402"/>
                    <a:pt x="473" y="400"/>
                    <a:pt x="475" y="397"/>
                  </a:cubicBezTo>
                  <a:cubicBezTo>
                    <a:pt x="502" y="378"/>
                    <a:pt x="531" y="360"/>
                    <a:pt x="563" y="351"/>
                  </a:cubicBezTo>
                  <a:cubicBezTo>
                    <a:pt x="578" y="350"/>
                    <a:pt x="592" y="343"/>
                    <a:pt x="607" y="347"/>
                  </a:cubicBezTo>
                  <a:cubicBezTo>
                    <a:pt x="604" y="319"/>
                    <a:pt x="604" y="289"/>
                    <a:pt x="607" y="261"/>
                  </a:cubicBezTo>
                  <a:close/>
                  <a:moveTo>
                    <a:pt x="638" y="262"/>
                  </a:moveTo>
                  <a:cubicBezTo>
                    <a:pt x="640" y="268"/>
                    <a:pt x="640" y="268"/>
                    <a:pt x="640" y="268"/>
                  </a:cubicBezTo>
                  <a:cubicBezTo>
                    <a:pt x="640" y="347"/>
                    <a:pt x="640" y="347"/>
                    <a:pt x="640" y="347"/>
                  </a:cubicBezTo>
                  <a:cubicBezTo>
                    <a:pt x="647" y="345"/>
                    <a:pt x="647" y="345"/>
                    <a:pt x="647" y="345"/>
                  </a:cubicBezTo>
                  <a:cubicBezTo>
                    <a:pt x="696" y="352"/>
                    <a:pt x="740" y="367"/>
                    <a:pt x="778" y="398"/>
                  </a:cubicBezTo>
                  <a:cubicBezTo>
                    <a:pt x="780" y="404"/>
                    <a:pt x="780" y="404"/>
                    <a:pt x="780" y="404"/>
                  </a:cubicBezTo>
                  <a:cubicBezTo>
                    <a:pt x="793" y="386"/>
                    <a:pt x="812" y="370"/>
                    <a:pt x="828" y="353"/>
                  </a:cubicBezTo>
                  <a:cubicBezTo>
                    <a:pt x="842" y="344"/>
                    <a:pt x="842" y="344"/>
                    <a:pt x="842" y="344"/>
                  </a:cubicBezTo>
                  <a:cubicBezTo>
                    <a:pt x="835" y="342"/>
                    <a:pt x="835" y="342"/>
                    <a:pt x="835" y="342"/>
                  </a:cubicBezTo>
                  <a:cubicBezTo>
                    <a:pt x="803" y="315"/>
                    <a:pt x="769" y="295"/>
                    <a:pt x="731" y="281"/>
                  </a:cubicBezTo>
                  <a:cubicBezTo>
                    <a:pt x="702" y="271"/>
                    <a:pt x="669" y="267"/>
                    <a:pt x="638" y="262"/>
                  </a:cubicBezTo>
                  <a:close/>
                  <a:moveTo>
                    <a:pt x="305" y="283"/>
                  </a:moveTo>
                  <a:cubicBezTo>
                    <a:pt x="304" y="289"/>
                    <a:pt x="304" y="289"/>
                    <a:pt x="304" y="289"/>
                  </a:cubicBezTo>
                  <a:cubicBezTo>
                    <a:pt x="273" y="329"/>
                    <a:pt x="273" y="329"/>
                    <a:pt x="273" y="329"/>
                  </a:cubicBezTo>
                  <a:cubicBezTo>
                    <a:pt x="222" y="399"/>
                    <a:pt x="198" y="480"/>
                    <a:pt x="190" y="569"/>
                  </a:cubicBezTo>
                  <a:cubicBezTo>
                    <a:pt x="270" y="568"/>
                    <a:pt x="270" y="568"/>
                    <a:pt x="270" y="568"/>
                  </a:cubicBezTo>
                  <a:cubicBezTo>
                    <a:pt x="277" y="571"/>
                    <a:pt x="277" y="571"/>
                    <a:pt x="277" y="571"/>
                  </a:cubicBezTo>
                  <a:cubicBezTo>
                    <a:pt x="274" y="569"/>
                    <a:pt x="275" y="565"/>
                    <a:pt x="274" y="562"/>
                  </a:cubicBezTo>
                  <a:cubicBezTo>
                    <a:pt x="280" y="480"/>
                    <a:pt x="309" y="406"/>
                    <a:pt x="366" y="344"/>
                  </a:cubicBezTo>
                  <a:cubicBezTo>
                    <a:pt x="344" y="325"/>
                    <a:pt x="324" y="305"/>
                    <a:pt x="305" y="283"/>
                  </a:cubicBezTo>
                  <a:close/>
                  <a:moveTo>
                    <a:pt x="860" y="364"/>
                  </a:moveTo>
                  <a:cubicBezTo>
                    <a:pt x="858" y="367"/>
                    <a:pt x="858" y="367"/>
                    <a:pt x="858" y="367"/>
                  </a:cubicBezTo>
                  <a:cubicBezTo>
                    <a:pt x="831" y="395"/>
                    <a:pt x="802" y="424"/>
                    <a:pt x="777" y="452"/>
                  </a:cubicBezTo>
                  <a:cubicBezTo>
                    <a:pt x="778" y="456"/>
                    <a:pt x="781" y="459"/>
                    <a:pt x="785" y="461"/>
                  </a:cubicBezTo>
                  <a:cubicBezTo>
                    <a:pt x="786" y="454"/>
                    <a:pt x="789" y="448"/>
                    <a:pt x="790" y="440"/>
                  </a:cubicBezTo>
                  <a:cubicBezTo>
                    <a:pt x="797" y="431"/>
                    <a:pt x="807" y="437"/>
                    <a:pt x="816" y="439"/>
                  </a:cubicBezTo>
                  <a:cubicBezTo>
                    <a:pt x="830" y="436"/>
                    <a:pt x="843" y="442"/>
                    <a:pt x="858" y="442"/>
                  </a:cubicBezTo>
                  <a:cubicBezTo>
                    <a:pt x="868" y="447"/>
                    <a:pt x="869" y="460"/>
                    <a:pt x="878" y="466"/>
                  </a:cubicBezTo>
                  <a:cubicBezTo>
                    <a:pt x="881" y="469"/>
                    <a:pt x="879" y="474"/>
                    <a:pt x="876" y="477"/>
                  </a:cubicBezTo>
                  <a:cubicBezTo>
                    <a:pt x="878" y="498"/>
                    <a:pt x="889" y="471"/>
                    <a:pt x="900" y="476"/>
                  </a:cubicBezTo>
                  <a:cubicBezTo>
                    <a:pt x="905" y="478"/>
                    <a:pt x="910" y="477"/>
                    <a:pt x="914" y="482"/>
                  </a:cubicBezTo>
                  <a:cubicBezTo>
                    <a:pt x="916" y="491"/>
                    <a:pt x="927" y="489"/>
                    <a:pt x="927" y="498"/>
                  </a:cubicBezTo>
                  <a:cubicBezTo>
                    <a:pt x="926" y="502"/>
                    <a:pt x="922" y="504"/>
                    <a:pt x="919" y="506"/>
                  </a:cubicBezTo>
                  <a:cubicBezTo>
                    <a:pt x="921" y="515"/>
                    <a:pt x="910" y="520"/>
                    <a:pt x="914" y="529"/>
                  </a:cubicBezTo>
                  <a:cubicBezTo>
                    <a:pt x="931" y="533"/>
                    <a:pt x="931" y="513"/>
                    <a:pt x="939" y="504"/>
                  </a:cubicBezTo>
                  <a:cubicBezTo>
                    <a:pt x="935" y="489"/>
                    <a:pt x="931" y="474"/>
                    <a:pt x="923" y="461"/>
                  </a:cubicBezTo>
                  <a:cubicBezTo>
                    <a:pt x="913" y="459"/>
                    <a:pt x="907" y="447"/>
                    <a:pt x="898" y="445"/>
                  </a:cubicBezTo>
                  <a:cubicBezTo>
                    <a:pt x="879" y="438"/>
                    <a:pt x="901" y="427"/>
                    <a:pt x="898" y="416"/>
                  </a:cubicBezTo>
                  <a:cubicBezTo>
                    <a:pt x="889" y="397"/>
                    <a:pt x="873" y="380"/>
                    <a:pt x="860" y="364"/>
                  </a:cubicBezTo>
                  <a:close/>
                  <a:moveTo>
                    <a:pt x="388" y="367"/>
                  </a:moveTo>
                  <a:cubicBezTo>
                    <a:pt x="348" y="415"/>
                    <a:pt x="321" y="467"/>
                    <a:pt x="310" y="527"/>
                  </a:cubicBezTo>
                  <a:cubicBezTo>
                    <a:pt x="307" y="541"/>
                    <a:pt x="309" y="558"/>
                    <a:pt x="303" y="571"/>
                  </a:cubicBezTo>
                  <a:cubicBezTo>
                    <a:pt x="313" y="566"/>
                    <a:pt x="328" y="568"/>
                    <a:pt x="339" y="569"/>
                  </a:cubicBezTo>
                  <a:cubicBezTo>
                    <a:pt x="333" y="566"/>
                    <a:pt x="338" y="557"/>
                    <a:pt x="334" y="553"/>
                  </a:cubicBezTo>
                  <a:cubicBezTo>
                    <a:pt x="333" y="545"/>
                    <a:pt x="332" y="536"/>
                    <a:pt x="339" y="532"/>
                  </a:cubicBezTo>
                  <a:cubicBezTo>
                    <a:pt x="338" y="520"/>
                    <a:pt x="351" y="514"/>
                    <a:pt x="352" y="503"/>
                  </a:cubicBezTo>
                  <a:cubicBezTo>
                    <a:pt x="355" y="491"/>
                    <a:pt x="369" y="499"/>
                    <a:pt x="376" y="493"/>
                  </a:cubicBezTo>
                  <a:cubicBezTo>
                    <a:pt x="380" y="490"/>
                    <a:pt x="377" y="486"/>
                    <a:pt x="377" y="483"/>
                  </a:cubicBezTo>
                  <a:cubicBezTo>
                    <a:pt x="382" y="475"/>
                    <a:pt x="391" y="476"/>
                    <a:pt x="398" y="471"/>
                  </a:cubicBezTo>
                  <a:cubicBezTo>
                    <a:pt x="403" y="464"/>
                    <a:pt x="410" y="456"/>
                    <a:pt x="418" y="451"/>
                  </a:cubicBezTo>
                  <a:cubicBezTo>
                    <a:pt x="435" y="451"/>
                    <a:pt x="436" y="427"/>
                    <a:pt x="452" y="427"/>
                  </a:cubicBezTo>
                  <a:cubicBezTo>
                    <a:pt x="429" y="409"/>
                    <a:pt x="408" y="387"/>
                    <a:pt x="388" y="367"/>
                  </a:cubicBezTo>
                  <a:close/>
                  <a:moveTo>
                    <a:pt x="638" y="376"/>
                  </a:moveTo>
                  <a:cubicBezTo>
                    <a:pt x="644" y="393"/>
                    <a:pt x="639" y="417"/>
                    <a:pt x="642" y="436"/>
                  </a:cubicBezTo>
                  <a:cubicBezTo>
                    <a:pt x="663" y="443"/>
                    <a:pt x="663" y="443"/>
                    <a:pt x="663" y="443"/>
                  </a:cubicBezTo>
                  <a:cubicBezTo>
                    <a:pt x="669" y="433"/>
                    <a:pt x="683" y="431"/>
                    <a:pt x="689" y="422"/>
                  </a:cubicBezTo>
                  <a:cubicBezTo>
                    <a:pt x="692" y="418"/>
                    <a:pt x="697" y="422"/>
                    <a:pt x="700" y="425"/>
                  </a:cubicBezTo>
                  <a:cubicBezTo>
                    <a:pt x="700" y="433"/>
                    <a:pt x="698" y="441"/>
                    <a:pt x="696" y="448"/>
                  </a:cubicBezTo>
                  <a:cubicBezTo>
                    <a:pt x="688" y="464"/>
                    <a:pt x="670" y="466"/>
                    <a:pt x="659" y="477"/>
                  </a:cubicBezTo>
                  <a:cubicBezTo>
                    <a:pt x="666" y="481"/>
                    <a:pt x="670" y="474"/>
                    <a:pt x="675" y="473"/>
                  </a:cubicBezTo>
                  <a:cubicBezTo>
                    <a:pt x="683" y="473"/>
                    <a:pt x="690" y="480"/>
                    <a:pt x="695" y="486"/>
                  </a:cubicBezTo>
                  <a:cubicBezTo>
                    <a:pt x="700" y="488"/>
                    <a:pt x="705" y="485"/>
                    <a:pt x="709" y="483"/>
                  </a:cubicBezTo>
                  <a:cubicBezTo>
                    <a:pt x="713" y="459"/>
                    <a:pt x="743" y="462"/>
                    <a:pt x="752" y="440"/>
                  </a:cubicBezTo>
                  <a:cubicBezTo>
                    <a:pt x="746" y="442"/>
                    <a:pt x="746" y="442"/>
                    <a:pt x="746" y="442"/>
                  </a:cubicBezTo>
                  <a:cubicBezTo>
                    <a:pt x="744" y="439"/>
                    <a:pt x="738" y="440"/>
                    <a:pt x="738" y="435"/>
                  </a:cubicBezTo>
                  <a:cubicBezTo>
                    <a:pt x="743" y="430"/>
                    <a:pt x="750" y="423"/>
                    <a:pt x="756" y="421"/>
                  </a:cubicBezTo>
                  <a:cubicBezTo>
                    <a:pt x="730" y="405"/>
                    <a:pt x="703" y="391"/>
                    <a:pt x="673" y="383"/>
                  </a:cubicBezTo>
                  <a:cubicBezTo>
                    <a:pt x="662" y="381"/>
                    <a:pt x="649" y="380"/>
                    <a:pt x="638" y="376"/>
                  </a:cubicBezTo>
                  <a:close/>
                  <a:moveTo>
                    <a:pt x="482" y="437"/>
                  </a:moveTo>
                  <a:cubicBezTo>
                    <a:pt x="489" y="437"/>
                    <a:pt x="489" y="437"/>
                    <a:pt x="489" y="437"/>
                  </a:cubicBezTo>
                  <a:cubicBezTo>
                    <a:pt x="496" y="444"/>
                    <a:pt x="507" y="442"/>
                    <a:pt x="512" y="452"/>
                  </a:cubicBezTo>
                  <a:cubicBezTo>
                    <a:pt x="515" y="457"/>
                    <a:pt x="507" y="456"/>
                    <a:pt x="508" y="461"/>
                  </a:cubicBezTo>
                  <a:cubicBezTo>
                    <a:pt x="509" y="462"/>
                    <a:pt x="511" y="462"/>
                    <a:pt x="512" y="464"/>
                  </a:cubicBezTo>
                  <a:cubicBezTo>
                    <a:pt x="518" y="466"/>
                    <a:pt x="517" y="461"/>
                    <a:pt x="519" y="459"/>
                  </a:cubicBezTo>
                  <a:cubicBezTo>
                    <a:pt x="526" y="451"/>
                    <a:pt x="527" y="466"/>
                    <a:pt x="534" y="466"/>
                  </a:cubicBezTo>
                  <a:cubicBezTo>
                    <a:pt x="539" y="462"/>
                    <a:pt x="546" y="462"/>
                    <a:pt x="549" y="468"/>
                  </a:cubicBezTo>
                  <a:cubicBezTo>
                    <a:pt x="554" y="464"/>
                    <a:pt x="564" y="467"/>
                    <a:pt x="565" y="460"/>
                  </a:cubicBezTo>
                  <a:cubicBezTo>
                    <a:pt x="574" y="450"/>
                    <a:pt x="569" y="436"/>
                    <a:pt x="583" y="429"/>
                  </a:cubicBezTo>
                  <a:cubicBezTo>
                    <a:pt x="587" y="432"/>
                    <a:pt x="582" y="436"/>
                    <a:pt x="584" y="440"/>
                  </a:cubicBezTo>
                  <a:cubicBezTo>
                    <a:pt x="593" y="444"/>
                    <a:pt x="603" y="433"/>
                    <a:pt x="611" y="442"/>
                  </a:cubicBezTo>
                  <a:cubicBezTo>
                    <a:pt x="604" y="423"/>
                    <a:pt x="606" y="400"/>
                    <a:pt x="606" y="379"/>
                  </a:cubicBezTo>
                  <a:cubicBezTo>
                    <a:pt x="560" y="385"/>
                    <a:pt x="517" y="401"/>
                    <a:pt x="482" y="437"/>
                  </a:cubicBezTo>
                  <a:close/>
                  <a:moveTo>
                    <a:pt x="623" y="485"/>
                  </a:moveTo>
                  <a:cubicBezTo>
                    <a:pt x="618" y="480"/>
                    <a:pt x="608" y="483"/>
                    <a:pt x="602" y="485"/>
                  </a:cubicBezTo>
                  <a:cubicBezTo>
                    <a:pt x="608" y="491"/>
                    <a:pt x="606" y="501"/>
                    <a:pt x="609" y="509"/>
                  </a:cubicBezTo>
                  <a:cubicBezTo>
                    <a:pt x="600" y="523"/>
                    <a:pt x="586" y="526"/>
                    <a:pt x="572" y="530"/>
                  </a:cubicBezTo>
                  <a:cubicBezTo>
                    <a:pt x="569" y="535"/>
                    <a:pt x="569" y="545"/>
                    <a:pt x="560" y="544"/>
                  </a:cubicBezTo>
                  <a:cubicBezTo>
                    <a:pt x="558" y="551"/>
                    <a:pt x="548" y="554"/>
                    <a:pt x="551" y="564"/>
                  </a:cubicBezTo>
                  <a:cubicBezTo>
                    <a:pt x="547" y="573"/>
                    <a:pt x="549" y="586"/>
                    <a:pt x="547" y="597"/>
                  </a:cubicBezTo>
                  <a:cubicBezTo>
                    <a:pt x="529" y="608"/>
                    <a:pt x="534" y="583"/>
                    <a:pt x="526" y="578"/>
                  </a:cubicBezTo>
                  <a:cubicBezTo>
                    <a:pt x="523" y="582"/>
                    <a:pt x="523" y="582"/>
                    <a:pt x="523" y="582"/>
                  </a:cubicBezTo>
                  <a:cubicBezTo>
                    <a:pt x="519" y="583"/>
                    <a:pt x="517" y="581"/>
                    <a:pt x="515" y="579"/>
                  </a:cubicBezTo>
                  <a:cubicBezTo>
                    <a:pt x="512" y="578"/>
                    <a:pt x="508" y="577"/>
                    <a:pt x="505" y="580"/>
                  </a:cubicBezTo>
                  <a:cubicBezTo>
                    <a:pt x="502" y="586"/>
                    <a:pt x="496" y="591"/>
                    <a:pt x="497" y="600"/>
                  </a:cubicBezTo>
                  <a:cubicBezTo>
                    <a:pt x="496" y="605"/>
                    <a:pt x="487" y="603"/>
                    <a:pt x="488" y="609"/>
                  </a:cubicBezTo>
                  <a:cubicBezTo>
                    <a:pt x="498" y="609"/>
                    <a:pt x="508" y="607"/>
                    <a:pt x="517" y="605"/>
                  </a:cubicBezTo>
                  <a:cubicBezTo>
                    <a:pt x="524" y="607"/>
                    <a:pt x="529" y="602"/>
                    <a:pt x="536" y="601"/>
                  </a:cubicBezTo>
                  <a:cubicBezTo>
                    <a:pt x="538" y="602"/>
                    <a:pt x="541" y="605"/>
                    <a:pt x="540" y="608"/>
                  </a:cubicBezTo>
                  <a:cubicBezTo>
                    <a:pt x="542" y="608"/>
                    <a:pt x="542" y="608"/>
                    <a:pt x="542" y="608"/>
                  </a:cubicBezTo>
                  <a:cubicBezTo>
                    <a:pt x="547" y="605"/>
                    <a:pt x="549" y="600"/>
                    <a:pt x="547" y="594"/>
                  </a:cubicBezTo>
                  <a:cubicBezTo>
                    <a:pt x="548" y="588"/>
                    <a:pt x="554" y="588"/>
                    <a:pt x="558" y="587"/>
                  </a:cubicBezTo>
                  <a:cubicBezTo>
                    <a:pt x="562" y="588"/>
                    <a:pt x="560" y="592"/>
                    <a:pt x="560" y="595"/>
                  </a:cubicBezTo>
                  <a:cubicBezTo>
                    <a:pt x="573" y="600"/>
                    <a:pt x="557" y="609"/>
                    <a:pt x="556" y="616"/>
                  </a:cubicBezTo>
                  <a:cubicBezTo>
                    <a:pt x="552" y="622"/>
                    <a:pt x="556" y="634"/>
                    <a:pt x="544" y="633"/>
                  </a:cubicBezTo>
                  <a:cubicBezTo>
                    <a:pt x="542" y="632"/>
                    <a:pt x="541" y="630"/>
                    <a:pt x="542" y="628"/>
                  </a:cubicBezTo>
                  <a:cubicBezTo>
                    <a:pt x="540" y="628"/>
                    <a:pt x="540" y="628"/>
                    <a:pt x="540" y="628"/>
                  </a:cubicBezTo>
                  <a:cubicBezTo>
                    <a:pt x="540" y="632"/>
                    <a:pt x="543" y="639"/>
                    <a:pt x="548" y="641"/>
                  </a:cubicBezTo>
                  <a:cubicBezTo>
                    <a:pt x="556" y="634"/>
                    <a:pt x="556" y="623"/>
                    <a:pt x="568" y="621"/>
                  </a:cubicBezTo>
                  <a:cubicBezTo>
                    <a:pt x="574" y="615"/>
                    <a:pt x="565" y="605"/>
                    <a:pt x="574" y="600"/>
                  </a:cubicBezTo>
                  <a:cubicBezTo>
                    <a:pt x="589" y="600"/>
                    <a:pt x="606" y="593"/>
                    <a:pt x="618" y="605"/>
                  </a:cubicBezTo>
                  <a:cubicBezTo>
                    <a:pt x="617" y="611"/>
                    <a:pt x="615" y="613"/>
                    <a:pt x="619" y="617"/>
                  </a:cubicBezTo>
                  <a:cubicBezTo>
                    <a:pt x="616" y="624"/>
                    <a:pt x="614" y="631"/>
                    <a:pt x="609" y="637"/>
                  </a:cubicBezTo>
                  <a:cubicBezTo>
                    <a:pt x="610" y="640"/>
                    <a:pt x="609" y="645"/>
                    <a:pt x="606" y="648"/>
                  </a:cubicBezTo>
                  <a:cubicBezTo>
                    <a:pt x="602" y="665"/>
                    <a:pt x="581" y="657"/>
                    <a:pt x="569" y="663"/>
                  </a:cubicBezTo>
                  <a:cubicBezTo>
                    <a:pt x="588" y="677"/>
                    <a:pt x="610" y="682"/>
                    <a:pt x="633" y="680"/>
                  </a:cubicBezTo>
                  <a:cubicBezTo>
                    <a:pt x="646" y="680"/>
                    <a:pt x="640" y="665"/>
                    <a:pt x="647" y="658"/>
                  </a:cubicBezTo>
                  <a:cubicBezTo>
                    <a:pt x="651" y="637"/>
                    <a:pt x="669" y="651"/>
                    <a:pt x="681" y="646"/>
                  </a:cubicBezTo>
                  <a:cubicBezTo>
                    <a:pt x="685" y="637"/>
                    <a:pt x="689" y="629"/>
                    <a:pt x="691" y="619"/>
                  </a:cubicBezTo>
                  <a:cubicBezTo>
                    <a:pt x="683" y="614"/>
                    <a:pt x="680" y="605"/>
                    <a:pt x="683" y="597"/>
                  </a:cubicBezTo>
                  <a:cubicBezTo>
                    <a:pt x="678" y="590"/>
                    <a:pt x="678" y="578"/>
                    <a:pt x="668" y="577"/>
                  </a:cubicBezTo>
                  <a:cubicBezTo>
                    <a:pt x="666" y="575"/>
                    <a:pt x="667" y="572"/>
                    <a:pt x="669" y="570"/>
                  </a:cubicBezTo>
                  <a:cubicBezTo>
                    <a:pt x="669" y="564"/>
                    <a:pt x="675" y="562"/>
                    <a:pt x="677" y="557"/>
                  </a:cubicBezTo>
                  <a:cubicBezTo>
                    <a:pt x="670" y="552"/>
                    <a:pt x="672" y="543"/>
                    <a:pt x="672" y="537"/>
                  </a:cubicBezTo>
                  <a:cubicBezTo>
                    <a:pt x="661" y="540"/>
                    <a:pt x="660" y="526"/>
                    <a:pt x="651" y="522"/>
                  </a:cubicBezTo>
                  <a:cubicBezTo>
                    <a:pt x="649" y="516"/>
                    <a:pt x="642" y="515"/>
                    <a:pt x="636" y="513"/>
                  </a:cubicBezTo>
                  <a:cubicBezTo>
                    <a:pt x="622" y="520"/>
                    <a:pt x="620" y="503"/>
                    <a:pt x="610" y="499"/>
                  </a:cubicBezTo>
                  <a:cubicBezTo>
                    <a:pt x="609" y="496"/>
                    <a:pt x="606" y="491"/>
                    <a:pt x="610" y="489"/>
                  </a:cubicBezTo>
                  <a:cubicBezTo>
                    <a:pt x="615" y="484"/>
                    <a:pt x="622" y="488"/>
                    <a:pt x="628" y="488"/>
                  </a:cubicBezTo>
                  <a:lnTo>
                    <a:pt x="623" y="485"/>
                  </a:lnTo>
                  <a:close/>
                  <a:moveTo>
                    <a:pt x="371" y="557"/>
                  </a:moveTo>
                  <a:cubicBezTo>
                    <a:pt x="348" y="564"/>
                    <a:pt x="375" y="582"/>
                    <a:pt x="369" y="596"/>
                  </a:cubicBezTo>
                  <a:cubicBezTo>
                    <a:pt x="366" y="605"/>
                    <a:pt x="357" y="597"/>
                    <a:pt x="351" y="600"/>
                  </a:cubicBezTo>
                  <a:cubicBezTo>
                    <a:pt x="349" y="616"/>
                    <a:pt x="349" y="616"/>
                    <a:pt x="349" y="616"/>
                  </a:cubicBezTo>
                  <a:cubicBezTo>
                    <a:pt x="345" y="625"/>
                    <a:pt x="334" y="618"/>
                    <a:pt x="329" y="624"/>
                  </a:cubicBezTo>
                  <a:cubicBezTo>
                    <a:pt x="325" y="630"/>
                    <a:pt x="329" y="636"/>
                    <a:pt x="332" y="641"/>
                  </a:cubicBezTo>
                  <a:cubicBezTo>
                    <a:pt x="324" y="659"/>
                    <a:pt x="351" y="665"/>
                    <a:pt x="350" y="682"/>
                  </a:cubicBezTo>
                  <a:cubicBezTo>
                    <a:pt x="358" y="692"/>
                    <a:pt x="349" y="707"/>
                    <a:pt x="361" y="717"/>
                  </a:cubicBezTo>
                  <a:cubicBezTo>
                    <a:pt x="363" y="736"/>
                    <a:pt x="358" y="761"/>
                    <a:pt x="375" y="776"/>
                  </a:cubicBezTo>
                  <a:cubicBezTo>
                    <a:pt x="378" y="794"/>
                    <a:pt x="378" y="794"/>
                    <a:pt x="378" y="794"/>
                  </a:cubicBezTo>
                  <a:cubicBezTo>
                    <a:pt x="381" y="806"/>
                    <a:pt x="363" y="803"/>
                    <a:pt x="365" y="814"/>
                  </a:cubicBezTo>
                  <a:cubicBezTo>
                    <a:pt x="369" y="812"/>
                    <a:pt x="369" y="817"/>
                    <a:pt x="370" y="818"/>
                  </a:cubicBezTo>
                  <a:cubicBezTo>
                    <a:pt x="370" y="818"/>
                    <a:pt x="370" y="818"/>
                    <a:pt x="370" y="818"/>
                  </a:cubicBezTo>
                  <a:cubicBezTo>
                    <a:pt x="392" y="792"/>
                    <a:pt x="418" y="765"/>
                    <a:pt x="444" y="742"/>
                  </a:cubicBezTo>
                  <a:cubicBezTo>
                    <a:pt x="433" y="731"/>
                    <a:pt x="433" y="731"/>
                    <a:pt x="433" y="731"/>
                  </a:cubicBezTo>
                  <a:cubicBezTo>
                    <a:pt x="413" y="700"/>
                    <a:pt x="396" y="667"/>
                    <a:pt x="389" y="631"/>
                  </a:cubicBezTo>
                  <a:cubicBezTo>
                    <a:pt x="380" y="627"/>
                    <a:pt x="380" y="627"/>
                    <a:pt x="380" y="627"/>
                  </a:cubicBezTo>
                  <a:cubicBezTo>
                    <a:pt x="380" y="636"/>
                    <a:pt x="375" y="643"/>
                    <a:pt x="376" y="653"/>
                  </a:cubicBezTo>
                  <a:cubicBezTo>
                    <a:pt x="373" y="656"/>
                    <a:pt x="373" y="656"/>
                    <a:pt x="373" y="656"/>
                  </a:cubicBezTo>
                  <a:cubicBezTo>
                    <a:pt x="367" y="656"/>
                    <a:pt x="363" y="651"/>
                    <a:pt x="358" y="648"/>
                  </a:cubicBezTo>
                  <a:cubicBezTo>
                    <a:pt x="357" y="645"/>
                    <a:pt x="354" y="639"/>
                    <a:pt x="359" y="637"/>
                  </a:cubicBezTo>
                  <a:cubicBezTo>
                    <a:pt x="362" y="636"/>
                    <a:pt x="364" y="637"/>
                    <a:pt x="366" y="639"/>
                  </a:cubicBezTo>
                  <a:cubicBezTo>
                    <a:pt x="368" y="636"/>
                    <a:pt x="367" y="631"/>
                    <a:pt x="369" y="627"/>
                  </a:cubicBezTo>
                  <a:cubicBezTo>
                    <a:pt x="369" y="620"/>
                    <a:pt x="363" y="613"/>
                    <a:pt x="368" y="607"/>
                  </a:cubicBezTo>
                  <a:cubicBezTo>
                    <a:pt x="373" y="607"/>
                    <a:pt x="377" y="613"/>
                    <a:pt x="380" y="617"/>
                  </a:cubicBezTo>
                  <a:cubicBezTo>
                    <a:pt x="385" y="619"/>
                    <a:pt x="389" y="614"/>
                    <a:pt x="394" y="612"/>
                  </a:cubicBezTo>
                  <a:cubicBezTo>
                    <a:pt x="394" y="607"/>
                    <a:pt x="401" y="601"/>
                    <a:pt x="393" y="598"/>
                  </a:cubicBezTo>
                  <a:cubicBezTo>
                    <a:pt x="398" y="587"/>
                    <a:pt x="395" y="575"/>
                    <a:pt x="393" y="564"/>
                  </a:cubicBezTo>
                  <a:cubicBezTo>
                    <a:pt x="390" y="554"/>
                    <a:pt x="379" y="556"/>
                    <a:pt x="371" y="557"/>
                  </a:cubicBezTo>
                  <a:close/>
                  <a:moveTo>
                    <a:pt x="914" y="567"/>
                  </a:moveTo>
                  <a:cubicBezTo>
                    <a:pt x="911" y="568"/>
                    <a:pt x="908" y="567"/>
                    <a:pt x="905" y="567"/>
                  </a:cubicBezTo>
                  <a:cubicBezTo>
                    <a:pt x="908" y="566"/>
                    <a:pt x="911" y="567"/>
                    <a:pt x="914" y="567"/>
                  </a:cubicBezTo>
                  <a:close/>
                  <a:moveTo>
                    <a:pt x="896" y="595"/>
                  </a:moveTo>
                  <a:cubicBezTo>
                    <a:pt x="905" y="604"/>
                    <a:pt x="905" y="604"/>
                    <a:pt x="905" y="604"/>
                  </a:cubicBezTo>
                  <a:cubicBezTo>
                    <a:pt x="914" y="610"/>
                    <a:pt x="908" y="623"/>
                    <a:pt x="917" y="628"/>
                  </a:cubicBezTo>
                  <a:cubicBezTo>
                    <a:pt x="929" y="634"/>
                    <a:pt x="933" y="647"/>
                    <a:pt x="938" y="657"/>
                  </a:cubicBezTo>
                  <a:cubicBezTo>
                    <a:pt x="939" y="654"/>
                    <a:pt x="939" y="651"/>
                    <a:pt x="940" y="649"/>
                  </a:cubicBezTo>
                  <a:cubicBezTo>
                    <a:pt x="944" y="633"/>
                    <a:pt x="944" y="615"/>
                    <a:pt x="949" y="599"/>
                  </a:cubicBezTo>
                  <a:cubicBezTo>
                    <a:pt x="931" y="600"/>
                    <a:pt x="911" y="602"/>
                    <a:pt x="896" y="595"/>
                  </a:cubicBezTo>
                  <a:close/>
                  <a:moveTo>
                    <a:pt x="1094" y="599"/>
                  </a:moveTo>
                  <a:cubicBezTo>
                    <a:pt x="1089" y="596"/>
                    <a:pt x="1089" y="596"/>
                    <a:pt x="1089" y="596"/>
                  </a:cubicBezTo>
                  <a:cubicBezTo>
                    <a:pt x="1092" y="603"/>
                    <a:pt x="1092" y="603"/>
                    <a:pt x="1092" y="603"/>
                  </a:cubicBezTo>
                  <a:cubicBezTo>
                    <a:pt x="1087" y="700"/>
                    <a:pt x="1055" y="785"/>
                    <a:pt x="1000" y="861"/>
                  </a:cubicBezTo>
                  <a:cubicBezTo>
                    <a:pt x="989" y="874"/>
                    <a:pt x="979" y="889"/>
                    <a:pt x="966" y="898"/>
                  </a:cubicBezTo>
                  <a:cubicBezTo>
                    <a:pt x="988" y="916"/>
                    <a:pt x="1012" y="942"/>
                    <a:pt x="1031" y="962"/>
                  </a:cubicBezTo>
                  <a:cubicBezTo>
                    <a:pt x="1033" y="957"/>
                    <a:pt x="1033" y="957"/>
                    <a:pt x="1033" y="957"/>
                  </a:cubicBezTo>
                  <a:cubicBezTo>
                    <a:pt x="1122" y="856"/>
                    <a:pt x="1172" y="739"/>
                    <a:pt x="1178" y="603"/>
                  </a:cubicBezTo>
                  <a:cubicBezTo>
                    <a:pt x="1181" y="596"/>
                    <a:pt x="1181" y="596"/>
                    <a:pt x="1181" y="596"/>
                  </a:cubicBezTo>
                  <a:cubicBezTo>
                    <a:pt x="1177" y="598"/>
                    <a:pt x="1177" y="598"/>
                    <a:pt x="1177" y="598"/>
                  </a:cubicBezTo>
                  <a:lnTo>
                    <a:pt x="1094" y="599"/>
                  </a:lnTo>
                  <a:close/>
                  <a:moveTo>
                    <a:pt x="978" y="597"/>
                  </a:moveTo>
                  <a:cubicBezTo>
                    <a:pt x="980" y="615"/>
                    <a:pt x="975" y="632"/>
                    <a:pt x="974" y="649"/>
                  </a:cubicBezTo>
                  <a:cubicBezTo>
                    <a:pt x="983" y="660"/>
                    <a:pt x="983" y="660"/>
                    <a:pt x="983" y="660"/>
                  </a:cubicBezTo>
                  <a:cubicBezTo>
                    <a:pt x="986" y="664"/>
                    <a:pt x="985" y="670"/>
                    <a:pt x="981" y="673"/>
                  </a:cubicBezTo>
                  <a:cubicBezTo>
                    <a:pt x="977" y="676"/>
                    <a:pt x="972" y="675"/>
                    <a:pt x="968" y="672"/>
                  </a:cubicBezTo>
                  <a:cubicBezTo>
                    <a:pt x="956" y="711"/>
                    <a:pt x="942" y="749"/>
                    <a:pt x="917" y="783"/>
                  </a:cubicBezTo>
                  <a:cubicBezTo>
                    <a:pt x="908" y="795"/>
                    <a:pt x="898" y="812"/>
                    <a:pt x="886" y="818"/>
                  </a:cubicBezTo>
                  <a:cubicBezTo>
                    <a:pt x="912" y="841"/>
                    <a:pt x="912" y="841"/>
                    <a:pt x="912" y="841"/>
                  </a:cubicBezTo>
                  <a:cubicBezTo>
                    <a:pt x="914" y="840"/>
                    <a:pt x="913" y="838"/>
                    <a:pt x="913" y="836"/>
                  </a:cubicBezTo>
                  <a:cubicBezTo>
                    <a:pt x="913" y="832"/>
                    <a:pt x="915" y="828"/>
                    <a:pt x="919" y="829"/>
                  </a:cubicBezTo>
                  <a:cubicBezTo>
                    <a:pt x="932" y="828"/>
                    <a:pt x="932" y="842"/>
                    <a:pt x="940" y="849"/>
                  </a:cubicBezTo>
                  <a:cubicBezTo>
                    <a:pt x="938" y="860"/>
                    <a:pt x="948" y="869"/>
                    <a:pt x="945" y="879"/>
                  </a:cubicBezTo>
                  <a:cubicBezTo>
                    <a:pt x="1018" y="802"/>
                    <a:pt x="1054" y="707"/>
                    <a:pt x="1061" y="602"/>
                  </a:cubicBezTo>
                  <a:cubicBezTo>
                    <a:pt x="1065" y="598"/>
                    <a:pt x="1065" y="598"/>
                    <a:pt x="1065" y="598"/>
                  </a:cubicBezTo>
                  <a:cubicBezTo>
                    <a:pt x="1039" y="600"/>
                    <a:pt x="1011" y="599"/>
                    <a:pt x="984" y="599"/>
                  </a:cubicBezTo>
                  <a:lnTo>
                    <a:pt x="978" y="597"/>
                  </a:lnTo>
                  <a:close/>
                  <a:moveTo>
                    <a:pt x="302" y="598"/>
                  </a:moveTo>
                  <a:cubicBezTo>
                    <a:pt x="306" y="605"/>
                    <a:pt x="306" y="605"/>
                    <a:pt x="306" y="605"/>
                  </a:cubicBezTo>
                  <a:cubicBezTo>
                    <a:pt x="306" y="624"/>
                    <a:pt x="314" y="642"/>
                    <a:pt x="310" y="662"/>
                  </a:cubicBezTo>
                  <a:cubicBezTo>
                    <a:pt x="313" y="656"/>
                    <a:pt x="314" y="649"/>
                    <a:pt x="321" y="645"/>
                  </a:cubicBezTo>
                  <a:cubicBezTo>
                    <a:pt x="322" y="640"/>
                    <a:pt x="314" y="638"/>
                    <a:pt x="315" y="633"/>
                  </a:cubicBezTo>
                  <a:cubicBezTo>
                    <a:pt x="320" y="622"/>
                    <a:pt x="315" y="605"/>
                    <a:pt x="329" y="600"/>
                  </a:cubicBezTo>
                  <a:cubicBezTo>
                    <a:pt x="319" y="602"/>
                    <a:pt x="310" y="604"/>
                    <a:pt x="302" y="598"/>
                  </a:cubicBezTo>
                  <a:close/>
                  <a:moveTo>
                    <a:pt x="162" y="599"/>
                  </a:moveTo>
                  <a:cubicBezTo>
                    <a:pt x="154" y="602"/>
                    <a:pt x="154" y="602"/>
                    <a:pt x="154" y="602"/>
                  </a:cubicBezTo>
                  <a:cubicBezTo>
                    <a:pt x="73" y="601"/>
                    <a:pt x="73" y="601"/>
                    <a:pt x="73" y="601"/>
                  </a:cubicBezTo>
                  <a:cubicBezTo>
                    <a:pt x="78" y="694"/>
                    <a:pt x="103" y="778"/>
                    <a:pt x="144" y="856"/>
                  </a:cubicBezTo>
                  <a:cubicBezTo>
                    <a:pt x="165" y="894"/>
                    <a:pt x="195" y="929"/>
                    <a:pt x="222" y="964"/>
                  </a:cubicBezTo>
                  <a:cubicBezTo>
                    <a:pt x="279" y="905"/>
                    <a:pt x="279" y="905"/>
                    <a:pt x="279" y="905"/>
                  </a:cubicBezTo>
                  <a:cubicBezTo>
                    <a:pt x="286" y="902"/>
                    <a:pt x="286" y="902"/>
                    <a:pt x="286" y="902"/>
                  </a:cubicBezTo>
                  <a:cubicBezTo>
                    <a:pt x="276" y="895"/>
                    <a:pt x="268" y="883"/>
                    <a:pt x="259" y="874"/>
                  </a:cubicBezTo>
                  <a:cubicBezTo>
                    <a:pt x="250" y="871"/>
                    <a:pt x="240" y="865"/>
                    <a:pt x="235" y="855"/>
                  </a:cubicBezTo>
                  <a:cubicBezTo>
                    <a:pt x="232" y="852"/>
                    <a:pt x="235" y="846"/>
                    <a:pt x="231" y="844"/>
                  </a:cubicBezTo>
                  <a:cubicBezTo>
                    <a:pt x="228" y="848"/>
                    <a:pt x="228" y="848"/>
                    <a:pt x="228" y="848"/>
                  </a:cubicBezTo>
                  <a:cubicBezTo>
                    <a:pt x="218" y="853"/>
                    <a:pt x="214" y="843"/>
                    <a:pt x="207" y="838"/>
                  </a:cubicBezTo>
                  <a:cubicBezTo>
                    <a:pt x="198" y="834"/>
                    <a:pt x="202" y="816"/>
                    <a:pt x="190" y="820"/>
                  </a:cubicBezTo>
                  <a:cubicBezTo>
                    <a:pt x="186" y="819"/>
                    <a:pt x="184" y="814"/>
                    <a:pt x="181" y="811"/>
                  </a:cubicBezTo>
                  <a:cubicBezTo>
                    <a:pt x="170" y="812"/>
                    <a:pt x="167" y="800"/>
                    <a:pt x="161" y="794"/>
                  </a:cubicBezTo>
                  <a:cubicBezTo>
                    <a:pt x="160" y="796"/>
                    <a:pt x="161" y="800"/>
                    <a:pt x="158" y="802"/>
                  </a:cubicBezTo>
                  <a:cubicBezTo>
                    <a:pt x="146" y="804"/>
                    <a:pt x="142" y="790"/>
                    <a:pt x="134" y="784"/>
                  </a:cubicBezTo>
                  <a:cubicBezTo>
                    <a:pt x="132" y="785"/>
                    <a:pt x="131" y="787"/>
                    <a:pt x="128" y="787"/>
                  </a:cubicBezTo>
                  <a:cubicBezTo>
                    <a:pt x="121" y="781"/>
                    <a:pt x="116" y="772"/>
                    <a:pt x="116" y="762"/>
                  </a:cubicBezTo>
                  <a:cubicBezTo>
                    <a:pt x="106" y="752"/>
                    <a:pt x="111" y="735"/>
                    <a:pt x="112" y="722"/>
                  </a:cubicBezTo>
                  <a:cubicBezTo>
                    <a:pt x="114" y="718"/>
                    <a:pt x="119" y="716"/>
                    <a:pt x="118" y="712"/>
                  </a:cubicBezTo>
                  <a:cubicBezTo>
                    <a:pt x="121" y="706"/>
                    <a:pt x="127" y="705"/>
                    <a:pt x="133" y="705"/>
                  </a:cubicBezTo>
                  <a:cubicBezTo>
                    <a:pt x="135" y="706"/>
                    <a:pt x="138" y="708"/>
                    <a:pt x="139" y="710"/>
                  </a:cubicBezTo>
                  <a:cubicBezTo>
                    <a:pt x="143" y="708"/>
                    <a:pt x="151" y="711"/>
                    <a:pt x="148" y="702"/>
                  </a:cubicBezTo>
                  <a:cubicBezTo>
                    <a:pt x="153" y="698"/>
                    <a:pt x="160" y="696"/>
                    <a:pt x="167" y="695"/>
                  </a:cubicBezTo>
                  <a:cubicBezTo>
                    <a:pt x="171" y="701"/>
                    <a:pt x="174" y="708"/>
                    <a:pt x="180" y="713"/>
                  </a:cubicBezTo>
                  <a:cubicBezTo>
                    <a:pt x="176" y="707"/>
                    <a:pt x="176" y="707"/>
                    <a:pt x="176" y="707"/>
                  </a:cubicBezTo>
                  <a:cubicBezTo>
                    <a:pt x="169" y="678"/>
                    <a:pt x="163" y="649"/>
                    <a:pt x="162" y="619"/>
                  </a:cubicBezTo>
                  <a:cubicBezTo>
                    <a:pt x="162" y="617"/>
                    <a:pt x="158" y="616"/>
                    <a:pt x="160" y="614"/>
                  </a:cubicBezTo>
                  <a:cubicBezTo>
                    <a:pt x="161" y="615"/>
                    <a:pt x="161" y="615"/>
                    <a:pt x="161" y="615"/>
                  </a:cubicBezTo>
                  <a:cubicBezTo>
                    <a:pt x="161" y="609"/>
                    <a:pt x="161" y="603"/>
                    <a:pt x="162" y="599"/>
                  </a:cubicBezTo>
                  <a:close/>
                  <a:moveTo>
                    <a:pt x="275" y="599"/>
                  </a:moveTo>
                  <a:cubicBezTo>
                    <a:pt x="269" y="602"/>
                    <a:pt x="269" y="602"/>
                    <a:pt x="269" y="602"/>
                  </a:cubicBezTo>
                  <a:cubicBezTo>
                    <a:pt x="242" y="601"/>
                    <a:pt x="214" y="604"/>
                    <a:pt x="188" y="600"/>
                  </a:cubicBezTo>
                  <a:cubicBezTo>
                    <a:pt x="192" y="605"/>
                    <a:pt x="192" y="605"/>
                    <a:pt x="192" y="605"/>
                  </a:cubicBezTo>
                  <a:cubicBezTo>
                    <a:pt x="198" y="658"/>
                    <a:pt x="198" y="658"/>
                    <a:pt x="198" y="658"/>
                  </a:cubicBezTo>
                  <a:cubicBezTo>
                    <a:pt x="201" y="679"/>
                    <a:pt x="210" y="698"/>
                    <a:pt x="209" y="719"/>
                  </a:cubicBezTo>
                  <a:cubicBezTo>
                    <a:pt x="212" y="714"/>
                    <a:pt x="210" y="706"/>
                    <a:pt x="218" y="705"/>
                  </a:cubicBezTo>
                  <a:cubicBezTo>
                    <a:pt x="215" y="698"/>
                    <a:pt x="224" y="693"/>
                    <a:pt x="219" y="687"/>
                  </a:cubicBezTo>
                  <a:cubicBezTo>
                    <a:pt x="222" y="673"/>
                    <a:pt x="223" y="659"/>
                    <a:pt x="235" y="649"/>
                  </a:cubicBezTo>
                  <a:cubicBezTo>
                    <a:pt x="250" y="649"/>
                    <a:pt x="251" y="629"/>
                    <a:pt x="266" y="628"/>
                  </a:cubicBezTo>
                  <a:cubicBezTo>
                    <a:pt x="274" y="628"/>
                    <a:pt x="278" y="638"/>
                    <a:pt x="282" y="642"/>
                  </a:cubicBezTo>
                  <a:cubicBezTo>
                    <a:pt x="272" y="630"/>
                    <a:pt x="273" y="612"/>
                    <a:pt x="275" y="599"/>
                  </a:cubicBezTo>
                  <a:close/>
                  <a:moveTo>
                    <a:pt x="424" y="635"/>
                  </a:moveTo>
                  <a:cubicBezTo>
                    <a:pt x="432" y="650"/>
                    <a:pt x="437" y="667"/>
                    <a:pt x="445" y="682"/>
                  </a:cubicBezTo>
                  <a:cubicBezTo>
                    <a:pt x="450" y="695"/>
                    <a:pt x="462" y="706"/>
                    <a:pt x="467" y="719"/>
                  </a:cubicBezTo>
                  <a:cubicBezTo>
                    <a:pt x="473" y="708"/>
                    <a:pt x="484" y="700"/>
                    <a:pt x="491" y="690"/>
                  </a:cubicBezTo>
                  <a:cubicBezTo>
                    <a:pt x="492" y="686"/>
                    <a:pt x="491" y="682"/>
                    <a:pt x="489" y="679"/>
                  </a:cubicBezTo>
                  <a:cubicBezTo>
                    <a:pt x="486" y="673"/>
                    <a:pt x="489" y="664"/>
                    <a:pt x="484" y="659"/>
                  </a:cubicBezTo>
                  <a:cubicBezTo>
                    <a:pt x="476" y="662"/>
                    <a:pt x="487" y="669"/>
                    <a:pt x="483" y="673"/>
                  </a:cubicBezTo>
                  <a:cubicBezTo>
                    <a:pt x="480" y="676"/>
                    <a:pt x="477" y="673"/>
                    <a:pt x="476" y="670"/>
                  </a:cubicBezTo>
                  <a:cubicBezTo>
                    <a:pt x="470" y="669"/>
                    <a:pt x="464" y="663"/>
                    <a:pt x="462" y="657"/>
                  </a:cubicBezTo>
                  <a:cubicBezTo>
                    <a:pt x="468" y="653"/>
                    <a:pt x="461" y="652"/>
                    <a:pt x="460" y="649"/>
                  </a:cubicBezTo>
                  <a:cubicBezTo>
                    <a:pt x="457" y="648"/>
                    <a:pt x="456" y="648"/>
                    <a:pt x="454" y="651"/>
                  </a:cubicBezTo>
                  <a:cubicBezTo>
                    <a:pt x="453" y="651"/>
                    <a:pt x="451" y="651"/>
                    <a:pt x="450" y="650"/>
                  </a:cubicBezTo>
                  <a:cubicBezTo>
                    <a:pt x="450" y="633"/>
                    <a:pt x="431" y="643"/>
                    <a:pt x="424" y="635"/>
                  </a:cubicBezTo>
                  <a:close/>
                  <a:moveTo>
                    <a:pt x="515" y="658"/>
                  </a:moveTo>
                  <a:cubicBezTo>
                    <a:pt x="513" y="665"/>
                    <a:pt x="509" y="671"/>
                    <a:pt x="503" y="676"/>
                  </a:cubicBezTo>
                  <a:cubicBezTo>
                    <a:pt x="504" y="677"/>
                    <a:pt x="504" y="677"/>
                    <a:pt x="504" y="677"/>
                  </a:cubicBezTo>
                  <a:cubicBezTo>
                    <a:pt x="511" y="672"/>
                    <a:pt x="516" y="663"/>
                    <a:pt x="525" y="662"/>
                  </a:cubicBezTo>
                  <a:lnTo>
                    <a:pt x="515" y="658"/>
                  </a:lnTo>
                  <a:close/>
                  <a:moveTo>
                    <a:pt x="744" y="681"/>
                  </a:moveTo>
                  <a:cubicBezTo>
                    <a:pt x="745" y="686"/>
                    <a:pt x="745" y="691"/>
                    <a:pt x="749" y="695"/>
                  </a:cubicBezTo>
                  <a:cubicBezTo>
                    <a:pt x="760" y="694"/>
                    <a:pt x="755" y="709"/>
                    <a:pt x="766" y="708"/>
                  </a:cubicBezTo>
                  <a:cubicBezTo>
                    <a:pt x="771" y="706"/>
                    <a:pt x="766" y="701"/>
                    <a:pt x="768" y="697"/>
                  </a:cubicBezTo>
                  <a:cubicBezTo>
                    <a:pt x="766" y="689"/>
                    <a:pt x="758" y="688"/>
                    <a:pt x="752" y="682"/>
                  </a:cubicBezTo>
                  <a:cubicBezTo>
                    <a:pt x="751" y="681"/>
                    <a:pt x="752" y="679"/>
                    <a:pt x="753" y="678"/>
                  </a:cubicBezTo>
                  <a:cubicBezTo>
                    <a:pt x="749" y="676"/>
                    <a:pt x="747" y="678"/>
                    <a:pt x="744" y="681"/>
                  </a:cubicBezTo>
                  <a:close/>
                  <a:moveTo>
                    <a:pt x="908" y="682"/>
                  </a:moveTo>
                  <a:cubicBezTo>
                    <a:pt x="900" y="681"/>
                    <a:pt x="890" y="686"/>
                    <a:pt x="882" y="680"/>
                  </a:cubicBezTo>
                  <a:cubicBezTo>
                    <a:pt x="880" y="678"/>
                    <a:pt x="878" y="682"/>
                    <a:pt x="878" y="684"/>
                  </a:cubicBezTo>
                  <a:cubicBezTo>
                    <a:pt x="876" y="688"/>
                    <a:pt x="873" y="694"/>
                    <a:pt x="866" y="692"/>
                  </a:cubicBezTo>
                  <a:cubicBezTo>
                    <a:pt x="861" y="689"/>
                    <a:pt x="861" y="684"/>
                    <a:pt x="859" y="680"/>
                  </a:cubicBezTo>
                  <a:cubicBezTo>
                    <a:pt x="859" y="683"/>
                    <a:pt x="858" y="686"/>
                    <a:pt x="858" y="689"/>
                  </a:cubicBezTo>
                  <a:cubicBezTo>
                    <a:pt x="851" y="695"/>
                    <a:pt x="849" y="701"/>
                    <a:pt x="845" y="708"/>
                  </a:cubicBezTo>
                  <a:cubicBezTo>
                    <a:pt x="839" y="715"/>
                    <a:pt x="829" y="713"/>
                    <a:pt x="823" y="718"/>
                  </a:cubicBezTo>
                  <a:cubicBezTo>
                    <a:pt x="822" y="732"/>
                    <a:pt x="806" y="729"/>
                    <a:pt x="798" y="734"/>
                  </a:cubicBezTo>
                  <a:cubicBezTo>
                    <a:pt x="797" y="735"/>
                    <a:pt x="799" y="736"/>
                    <a:pt x="800" y="737"/>
                  </a:cubicBezTo>
                  <a:cubicBezTo>
                    <a:pt x="804" y="738"/>
                    <a:pt x="809" y="738"/>
                    <a:pt x="812" y="734"/>
                  </a:cubicBezTo>
                  <a:cubicBezTo>
                    <a:pt x="825" y="737"/>
                    <a:pt x="822" y="722"/>
                    <a:pt x="829" y="717"/>
                  </a:cubicBezTo>
                  <a:cubicBezTo>
                    <a:pt x="835" y="716"/>
                    <a:pt x="841" y="711"/>
                    <a:pt x="847" y="715"/>
                  </a:cubicBezTo>
                  <a:cubicBezTo>
                    <a:pt x="854" y="722"/>
                    <a:pt x="855" y="734"/>
                    <a:pt x="854" y="744"/>
                  </a:cubicBezTo>
                  <a:cubicBezTo>
                    <a:pt x="847" y="751"/>
                    <a:pt x="851" y="762"/>
                    <a:pt x="846" y="770"/>
                  </a:cubicBezTo>
                  <a:cubicBezTo>
                    <a:pt x="847" y="780"/>
                    <a:pt x="835" y="784"/>
                    <a:pt x="837" y="794"/>
                  </a:cubicBezTo>
                  <a:cubicBezTo>
                    <a:pt x="833" y="798"/>
                    <a:pt x="827" y="799"/>
                    <a:pt x="821" y="799"/>
                  </a:cubicBezTo>
                  <a:cubicBezTo>
                    <a:pt x="798" y="790"/>
                    <a:pt x="774" y="785"/>
                    <a:pt x="748" y="782"/>
                  </a:cubicBezTo>
                  <a:cubicBezTo>
                    <a:pt x="746" y="783"/>
                    <a:pt x="745" y="785"/>
                    <a:pt x="745" y="788"/>
                  </a:cubicBezTo>
                  <a:cubicBezTo>
                    <a:pt x="755" y="793"/>
                    <a:pt x="768" y="794"/>
                    <a:pt x="779" y="798"/>
                  </a:cubicBezTo>
                  <a:cubicBezTo>
                    <a:pt x="789" y="801"/>
                    <a:pt x="796" y="813"/>
                    <a:pt x="808" y="809"/>
                  </a:cubicBezTo>
                  <a:cubicBezTo>
                    <a:pt x="818" y="803"/>
                    <a:pt x="836" y="813"/>
                    <a:pt x="843" y="802"/>
                  </a:cubicBezTo>
                  <a:cubicBezTo>
                    <a:pt x="842" y="791"/>
                    <a:pt x="851" y="783"/>
                    <a:pt x="856" y="774"/>
                  </a:cubicBezTo>
                  <a:cubicBezTo>
                    <a:pt x="859" y="773"/>
                    <a:pt x="859" y="773"/>
                    <a:pt x="859" y="773"/>
                  </a:cubicBezTo>
                  <a:cubicBezTo>
                    <a:pt x="865" y="779"/>
                    <a:pt x="865" y="788"/>
                    <a:pt x="867" y="795"/>
                  </a:cubicBezTo>
                  <a:cubicBezTo>
                    <a:pt x="875" y="786"/>
                    <a:pt x="882" y="776"/>
                    <a:pt x="889" y="767"/>
                  </a:cubicBezTo>
                  <a:cubicBezTo>
                    <a:pt x="908" y="740"/>
                    <a:pt x="924" y="710"/>
                    <a:pt x="931" y="678"/>
                  </a:cubicBezTo>
                  <a:cubicBezTo>
                    <a:pt x="923" y="678"/>
                    <a:pt x="916" y="680"/>
                    <a:pt x="908" y="682"/>
                  </a:cubicBezTo>
                  <a:close/>
                  <a:moveTo>
                    <a:pt x="543" y="682"/>
                  </a:moveTo>
                  <a:cubicBezTo>
                    <a:pt x="531" y="702"/>
                    <a:pt x="507" y="721"/>
                    <a:pt x="489" y="740"/>
                  </a:cubicBezTo>
                  <a:cubicBezTo>
                    <a:pt x="520" y="765"/>
                    <a:pt x="555" y="781"/>
                    <a:pt x="594" y="788"/>
                  </a:cubicBezTo>
                  <a:cubicBezTo>
                    <a:pt x="596" y="780"/>
                    <a:pt x="593" y="770"/>
                    <a:pt x="597" y="763"/>
                  </a:cubicBezTo>
                  <a:cubicBezTo>
                    <a:pt x="600" y="757"/>
                    <a:pt x="607" y="757"/>
                    <a:pt x="613" y="758"/>
                  </a:cubicBezTo>
                  <a:cubicBezTo>
                    <a:pt x="617" y="758"/>
                    <a:pt x="619" y="754"/>
                    <a:pt x="617" y="751"/>
                  </a:cubicBezTo>
                  <a:cubicBezTo>
                    <a:pt x="608" y="749"/>
                    <a:pt x="612" y="740"/>
                    <a:pt x="609" y="735"/>
                  </a:cubicBezTo>
                  <a:cubicBezTo>
                    <a:pt x="609" y="732"/>
                    <a:pt x="614" y="732"/>
                    <a:pt x="613" y="729"/>
                  </a:cubicBezTo>
                  <a:cubicBezTo>
                    <a:pt x="607" y="724"/>
                    <a:pt x="616" y="719"/>
                    <a:pt x="611" y="714"/>
                  </a:cubicBezTo>
                  <a:cubicBezTo>
                    <a:pt x="613" y="712"/>
                    <a:pt x="615" y="709"/>
                    <a:pt x="618" y="709"/>
                  </a:cubicBezTo>
                  <a:cubicBezTo>
                    <a:pt x="599" y="719"/>
                    <a:pt x="580" y="707"/>
                    <a:pt x="563" y="700"/>
                  </a:cubicBezTo>
                  <a:cubicBezTo>
                    <a:pt x="556" y="696"/>
                    <a:pt x="545" y="691"/>
                    <a:pt x="543" y="682"/>
                  </a:cubicBezTo>
                  <a:close/>
                  <a:moveTo>
                    <a:pt x="711" y="733"/>
                  </a:moveTo>
                  <a:cubicBezTo>
                    <a:pt x="711" y="735"/>
                    <a:pt x="707" y="739"/>
                    <a:pt x="711" y="740"/>
                  </a:cubicBezTo>
                  <a:cubicBezTo>
                    <a:pt x="718" y="733"/>
                    <a:pt x="733" y="734"/>
                    <a:pt x="734" y="723"/>
                  </a:cubicBezTo>
                  <a:cubicBezTo>
                    <a:pt x="724" y="722"/>
                    <a:pt x="718" y="727"/>
                    <a:pt x="711" y="733"/>
                  </a:cubicBezTo>
                  <a:close/>
                  <a:moveTo>
                    <a:pt x="744" y="754"/>
                  </a:moveTo>
                  <a:cubicBezTo>
                    <a:pt x="735" y="754"/>
                    <a:pt x="731" y="761"/>
                    <a:pt x="724" y="767"/>
                  </a:cubicBezTo>
                  <a:cubicBezTo>
                    <a:pt x="716" y="771"/>
                    <a:pt x="712" y="758"/>
                    <a:pt x="705" y="761"/>
                  </a:cubicBezTo>
                  <a:cubicBezTo>
                    <a:pt x="705" y="763"/>
                    <a:pt x="707" y="763"/>
                    <a:pt x="708" y="764"/>
                  </a:cubicBezTo>
                  <a:cubicBezTo>
                    <a:pt x="710" y="766"/>
                    <a:pt x="710" y="770"/>
                    <a:pt x="708" y="772"/>
                  </a:cubicBezTo>
                  <a:cubicBezTo>
                    <a:pt x="698" y="781"/>
                    <a:pt x="693" y="768"/>
                    <a:pt x="684" y="769"/>
                  </a:cubicBezTo>
                  <a:cubicBezTo>
                    <a:pt x="684" y="772"/>
                    <a:pt x="684" y="772"/>
                    <a:pt x="684" y="772"/>
                  </a:cubicBezTo>
                  <a:cubicBezTo>
                    <a:pt x="685" y="774"/>
                    <a:pt x="684" y="778"/>
                    <a:pt x="681" y="776"/>
                  </a:cubicBezTo>
                  <a:cubicBezTo>
                    <a:pt x="675" y="767"/>
                    <a:pt x="663" y="770"/>
                    <a:pt x="657" y="762"/>
                  </a:cubicBezTo>
                  <a:cubicBezTo>
                    <a:pt x="653" y="760"/>
                    <a:pt x="650" y="762"/>
                    <a:pt x="647" y="765"/>
                  </a:cubicBezTo>
                  <a:cubicBezTo>
                    <a:pt x="645" y="769"/>
                    <a:pt x="636" y="764"/>
                    <a:pt x="638" y="772"/>
                  </a:cubicBezTo>
                  <a:cubicBezTo>
                    <a:pt x="631" y="774"/>
                    <a:pt x="630" y="782"/>
                    <a:pt x="625" y="787"/>
                  </a:cubicBezTo>
                  <a:cubicBezTo>
                    <a:pt x="616" y="785"/>
                    <a:pt x="612" y="796"/>
                    <a:pt x="604" y="795"/>
                  </a:cubicBezTo>
                  <a:cubicBezTo>
                    <a:pt x="605" y="797"/>
                    <a:pt x="604" y="800"/>
                    <a:pt x="606" y="800"/>
                  </a:cubicBezTo>
                  <a:cubicBezTo>
                    <a:pt x="611" y="802"/>
                    <a:pt x="617" y="803"/>
                    <a:pt x="623" y="802"/>
                  </a:cubicBezTo>
                  <a:cubicBezTo>
                    <a:pt x="632" y="788"/>
                    <a:pt x="646" y="800"/>
                    <a:pt x="658" y="795"/>
                  </a:cubicBezTo>
                  <a:cubicBezTo>
                    <a:pt x="666" y="796"/>
                    <a:pt x="661" y="804"/>
                    <a:pt x="666" y="807"/>
                  </a:cubicBezTo>
                  <a:cubicBezTo>
                    <a:pt x="678" y="803"/>
                    <a:pt x="687" y="817"/>
                    <a:pt x="697" y="809"/>
                  </a:cubicBezTo>
                  <a:cubicBezTo>
                    <a:pt x="696" y="795"/>
                    <a:pt x="711" y="796"/>
                    <a:pt x="720" y="793"/>
                  </a:cubicBezTo>
                  <a:cubicBezTo>
                    <a:pt x="733" y="785"/>
                    <a:pt x="748" y="774"/>
                    <a:pt x="746" y="757"/>
                  </a:cubicBezTo>
                  <a:lnTo>
                    <a:pt x="744" y="754"/>
                  </a:lnTo>
                  <a:close/>
                  <a:moveTo>
                    <a:pt x="464" y="762"/>
                  </a:moveTo>
                  <a:cubicBezTo>
                    <a:pt x="447" y="783"/>
                    <a:pt x="427" y="805"/>
                    <a:pt x="407" y="822"/>
                  </a:cubicBezTo>
                  <a:cubicBezTo>
                    <a:pt x="416" y="822"/>
                    <a:pt x="421" y="832"/>
                    <a:pt x="428" y="836"/>
                  </a:cubicBezTo>
                  <a:cubicBezTo>
                    <a:pt x="472" y="873"/>
                    <a:pt x="526" y="890"/>
                    <a:pt x="576" y="903"/>
                  </a:cubicBezTo>
                  <a:cubicBezTo>
                    <a:pt x="562" y="896"/>
                    <a:pt x="562" y="896"/>
                    <a:pt x="562" y="896"/>
                  </a:cubicBezTo>
                  <a:cubicBezTo>
                    <a:pt x="552" y="884"/>
                    <a:pt x="537" y="870"/>
                    <a:pt x="537" y="854"/>
                  </a:cubicBezTo>
                  <a:cubicBezTo>
                    <a:pt x="547" y="850"/>
                    <a:pt x="546" y="839"/>
                    <a:pt x="549" y="831"/>
                  </a:cubicBezTo>
                  <a:cubicBezTo>
                    <a:pt x="558" y="822"/>
                    <a:pt x="569" y="817"/>
                    <a:pt x="580" y="814"/>
                  </a:cubicBezTo>
                  <a:cubicBezTo>
                    <a:pt x="551" y="826"/>
                    <a:pt x="525" y="805"/>
                    <a:pt x="501" y="793"/>
                  </a:cubicBezTo>
                  <a:cubicBezTo>
                    <a:pt x="488" y="784"/>
                    <a:pt x="472" y="776"/>
                    <a:pt x="464" y="762"/>
                  </a:cubicBezTo>
                  <a:close/>
                  <a:moveTo>
                    <a:pt x="867" y="843"/>
                  </a:moveTo>
                  <a:cubicBezTo>
                    <a:pt x="865" y="838"/>
                    <a:pt x="865" y="838"/>
                    <a:pt x="865" y="838"/>
                  </a:cubicBezTo>
                  <a:cubicBezTo>
                    <a:pt x="862" y="845"/>
                    <a:pt x="857" y="849"/>
                    <a:pt x="852" y="854"/>
                  </a:cubicBezTo>
                  <a:cubicBezTo>
                    <a:pt x="852" y="859"/>
                    <a:pt x="851" y="866"/>
                    <a:pt x="856" y="869"/>
                  </a:cubicBezTo>
                  <a:cubicBezTo>
                    <a:pt x="868" y="873"/>
                    <a:pt x="883" y="880"/>
                    <a:pt x="885" y="894"/>
                  </a:cubicBezTo>
                  <a:cubicBezTo>
                    <a:pt x="881" y="907"/>
                    <a:pt x="856" y="918"/>
                    <a:pt x="871" y="932"/>
                  </a:cubicBezTo>
                  <a:cubicBezTo>
                    <a:pt x="876" y="939"/>
                    <a:pt x="865" y="942"/>
                    <a:pt x="867" y="948"/>
                  </a:cubicBezTo>
                  <a:cubicBezTo>
                    <a:pt x="871" y="942"/>
                    <a:pt x="871" y="942"/>
                    <a:pt x="871" y="942"/>
                  </a:cubicBezTo>
                  <a:cubicBezTo>
                    <a:pt x="888" y="929"/>
                    <a:pt x="907" y="916"/>
                    <a:pt x="922" y="899"/>
                  </a:cubicBezTo>
                  <a:cubicBezTo>
                    <a:pt x="924" y="899"/>
                    <a:pt x="924" y="899"/>
                    <a:pt x="924" y="899"/>
                  </a:cubicBezTo>
                  <a:cubicBezTo>
                    <a:pt x="921" y="898"/>
                    <a:pt x="916" y="901"/>
                    <a:pt x="912" y="900"/>
                  </a:cubicBezTo>
                  <a:cubicBezTo>
                    <a:pt x="904" y="896"/>
                    <a:pt x="903" y="889"/>
                    <a:pt x="903" y="880"/>
                  </a:cubicBezTo>
                  <a:lnTo>
                    <a:pt x="867" y="843"/>
                  </a:lnTo>
                  <a:close/>
                  <a:moveTo>
                    <a:pt x="401" y="854"/>
                  </a:moveTo>
                  <a:cubicBezTo>
                    <a:pt x="400" y="852"/>
                    <a:pt x="400" y="852"/>
                    <a:pt x="400" y="852"/>
                  </a:cubicBezTo>
                  <a:cubicBezTo>
                    <a:pt x="401" y="856"/>
                    <a:pt x="401" y="856"/>
                    <a:pt x="401" y="856"/>
                  </a:cubicBezTo>
                  <a:lnTo>
                    <a:pt x="401" y="854"/>
                  </a:lnTo>
                  <a:close/>
                  <a:moveTo>
                    <a:pt x="410" y="867"/>
                  </a:moveTo>
                  <a:cubicBezTo>
                    <a:pt x="407" y="865"/>
                    <a:pt x="404" y="862"/>
                    <a:pt x="403" y="858"/>
                  </a:cubicBezTo>
                  <a:lnTo>
                    <a:pt x="410" y="867"/>
                  </a:lnTo>
                  <a:close/>
                  <a:moveTo>
                    <a:pt x="412" y="869"/>
                  </a:moveTo>
                  <a:cubicBezTo>
                    <a:pt x="414" y="876"/>
                    <a:pt x="423" y="880"/>
                    <a:pt x="421" y="889"/>
                  </a:cubicBezTo>
                  <a:cubicBezTo>
                    <a:pt x="416" y="897"/>
                    <a:pt x="406" y="897"/>
                    <a:pt x="398" y="897"/>
                  </a:cubicBezTo>
                  <a:cubicBezTo>
                    <a:pt x="381" y="894"/>
                    <a:pt x="369" y="907"/>
                    <a:pt x="353" y="909"/>
                  </a:cubicBezTo>
                  <a:cubicBezTo>
                    <a:pt x="339" y="913"/>
                    <a:pt x="334" y="896"/>
                    <a:pt x="321" y="897"/>
                  </a:cubicBezTo>
                  <a:cubicBezTo>
                    <a:pt x="402" y="967"/>
                    <a:pt x="494" y="1012"/>
                    <a:pt x="602" y="1017"/>
                  </a:cubicBezTo>
                  <a:cubicBezTo>
                    <a:pt x="610" y="1023"/>
                    <a:pt x="610" y="1023"/>
                    <a:pt x="610" y="1023"/>
                  </a:cubicBezTo>
                  <a:cubicBezTo>
                    <a:pt x="606" y="1013"/>
                    <a:pt x="606" y="1013"/>
                    <a:pt x="606" y="1013"/>
                  </a:cubicBezTo>
                  <a:cubicBezTo>
                    <a:pt x="606" y="936"/>
                    <a:pt x="606" y="936"/>
                    <a:pt x="606" y="936"/>
                  </a:cubicBezTo>
                  <a:cubicBezTo>
                    <a:pt x="599" y="939"/>
                    <a:pt x="599" y="939"/>
                    <a:pt x="599" y="939"/>
                  </a:cubicBezTo>
                  <a:cubicBezTo>
                    <a:pt x="529" y="936"/>
                    <a:pt x="467" y="910"/>
                    <a:pt x="412" y="869"/>
                  </a:cubicBezTo>
                  <a:close/>
                  <a:moveTo>
                    <a:pt x="948" y="923"/>
                  </a:moveTo>
                  <a:cubicBezTo>
                    <a:pt x="947" y="916"/>
                    <a:pt x="947" y="916"/>
                    <a:pt x="947" y="916"/>
                  </a:cubicBezTo>
                  <a:cubicBezTo>
                    <a:pt x="938" y="932"/>
                    <a:pt x="920" y="943"/>
                    <a:pt x="907" y="955"/>
                  </a:cubicBezTo>
                  <a:cubicBezTo>
                    <a:pt x="888" y="974"/>
                    <a:pt x="857" y="978"/>
                    <a:pt x="848" y="1005"/>
                  </a:cubicBezTo>
                  <a:cubicBezTo>
                    <a:pt x="838" y="1014"/>
                    <a:pt x="834" y="1029"/>
                    <a:pt x="820" y="1034"/>
                  </a:cubicBezTo>
                  <a:cubicBezTo>
                    <a:pt x="815" y="1048"/>
                    <a:pt x="800" y="1047"/>
                    <a:pt x="791" y="1057"/>
                  </a:cubicBezTo>
                  <a:cubicBezTo>
                    <a:pt x="767" y="1079"/>
                    <a:pt x="751" y="1043"/>
                    <a:pt x="729" y="1039"/>
                  </a:cubicBezTo>
                  <a:cubicBezTo>
                    <a:pt x="685" y="1047"/>
                    <a:pt x="685" y="1047"/>
                    <a:pt x="685" y="1047"/>
                  </a:cubicBezTo>
                  <a:cubicBezTo>
                    <a:pt x="670" y="1047"/>
                    <a:pt x="654" y="1052"/>
                    <a:pt x="640" y="1047"/>
                  </a:cubicBezTo>
                  <a:cubicBezTo>
                    <a:pt x="642" y="1077"/>
                    <a:pt x="642" y="1109"/>
                    <a:pt x="640" y="1138"/>
                  </a:cubicBezTo>
                  <a:cubicBezTo>
                    <a:pt x="645" y="1135"/>
                    <a:pt x="645" y="1135"/>
                    <a:pt x="645" y="1135"/>
                  </a:cubicBezTo>
                  <a:cubicBezTo>
                    <a:pt x="785" y="1129"/>
                    <a:pt x="906" y="1076"/>
                    <a:pt x="1009" y="982"/>
                  </a:cubicBezTo>
                  <a:lnTo>
                    <a:pt x="948" y="923"/>
                  </a:lnTo>
                  <a:close/>
                  <a:moveTo>
                    <a:pt x="304" y="923"/>
                  </a:moveTo>
                  <a:cubicBezTo>
                    <a:pt x="304" y="926"/>
                    <a:pt x="304" y="926"/>
                    <a:pt x="304" y="926"/>
                  </a:cubicBezTo>
                  <a:cubicBezTo>
                    <a:pt x="244" y="986"/>
                    <a:pt x="244" y="986"/>
                    <a:pt x="244" y="986"/>
                  </a:cubicBezTo>
                  <a:cubicBezTo>
                    <a:pt x="334" y="1064"/>
                    <a:pt x="436" y="1115"/>
                    <a:pt x="553" y="1131"/>
                  </a:cubicBezTo>
                  <a:cubicBezTo>
                    <a:pt x="571" y="1134"/>
                    <a:pt x="593" y="1132"/>
                    <a:pt x="611" y="1138"/>
                  </a:cubicBezTo>
                  <a:cubicBezTo>
                    <a:pt x="606" y="1131"/>
                    <a:pt x="606" y="1131"/>
                    <a:pt x="606" y="1131"/>
                  </a:cubicBezTo>
                  <a:cubicBezTo>
                    <a:pt x="606" y="1052"/>
                    <a:pt x="606" y="1052"/>
                    <a:pt x="606" y="1052"/>
                  </a:cubicBezTo>
                  <a:cubicBezTo>
                    <a:pt x="609" y="1048"/>
                    <a:pt x="609" y="1048"/>
                    <a:pt x="609" y="1048"/>
                  </a:cubicBezTo>
                  <a:cubicBezTo>
                    <a:pt x="600" y="1050"/>
                    <a:pt x="600" y="1050"/>
                    <a:pt x="600" y="1050"/>
                  </a:cubicBezTo>
                  <a:cubicBezTo>
                    <a:pt x="487" y="1042"/>
                    <a:pt x="387" y="1002"/>
                    <a:pt x="304" y="923"/>
                  </a:cubicBezTo>
                  <a:close/>
                  <a:moveTo>
                    <a:pt x="636" y="943"/>
                  </a:moveTo>
                  <a:cubicBezTo>
                    <a:pt x="640" y="949"/>
                    <a:pt x="640" y="949"/>
                    <a:pt x="640" y="949"/>
                  </a:cubicBezTo>
                  <a:cubicBezTo>
                    <a:pt x="640" y="973"/>
                    <a:pt x="643" y="997"/>
                    <a:pt x="640" y="1021"/>
                  </a:cubicBezTo>
                  <a:cubicBezTo>
                    <a:pt x="661" y="1014"/>
                    <a:pt x="686" y="1015"/>
                    <a:pt x="709" y="1011"/>
                  </a:cubicBezTo>
                  <a:cubicBezTo>
                    <a:pt x="705" y="1009"/>
                    <a:pt x="700" y="1008"/>
                    <a:pt x="697" y="1003"/>
                  </a:cubicBezTo>
                  <a:cubicBezTo>
                    <a:pt x="683" y="1003"/>
                    <a:pt x="677" y="988"/>
                    <a:pt x="672" y="978"/>
                  </a:cubicBezTo>
                  <a:cubicBezTo>
                    <a:pt x="670" y="970"/>
                    <a:pt x="676" y="963"/>
                    <a:pt x="679" y="957"/>
                  </a:cubicBezTo>
                  <a:cubicBezTo>
                    <a:pt x="673" y="945"/>
                    <a:pt x="655" y="954"/>
                    <a:pt x="645" y="949"/>
                  </a:cubicBezTo>
                  <a:cubicBezTo>
                    <a:pt x="642" y="947"/>
                    <a:pt x="640" y="943"/>
                    <a:pt x="636" y="9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6">
              <a:extLst>
                <a:ext uri="{FF2B5EF4-FFF2-40B4-BE49-F238E27FC236}">
                  <a16:creationId xmlns:a16="http://schemas.microsoft.com/office/drawing/2014/main" id="{1ED0FE22-1506-5CB3-9004-EB342DBB26FF}"/>
                </a:ext>
              </a:extLst>
            </p:cNvPr>
            <p:cNvSpPr>
              <a:spLocks/>
            </p:cNvSpPr>
            <p:nvPr userDrawn="1"/>
          </p:nvSpPr>
          <p:spPr bwMode="auto">
            <a:xfrm>
              <a:off x="4630" y="181"/>
              <a:ext cx="37" cy="39"/>
            </a:xfrm>
            <a:custGeom>
              <a:avLst/>
              <a:gdLst>
                <a:gd name="T0" fmla="*/ 124 w 205"/>
                <a:gd name="T1" fmla="*/ 61 h 216"/>
                <a:gd name="T2" fmla="*/ 198 w 205"/>
                <a:gd name="T3" fmla="*/ 200 h 216"/>
                <a:gd name="T4" fmla="*/ 205 w 205"/>
                <a:gd name="T5" fmla="*/ 216 h 216"/>
                <a:gd name="T6" fmla="*/ 48 w 205"/>
                <a:gd name="T7" fmla="*/ 49 h 216"/>
                <a:gd name="T8" fmla="*/ 0 w 205"/>
                <a:gd name="T9" fmla="*/ 0 h 216"/>
                <a:gd name="T10" fmla="*/ 124 w 205"/>
                <a:gd name="T11" fmla="*/ 61 h 216"/>
              </a:gdLst>
              <a:ahLst/>
              <a:cxnLst>
                <a:cxn ang="0">
                  <a:pos x="T0" y="T1"/>
                </a:cxn>
                <a:cxn ang="0">
                  <a:pos x="T2" y="T3"/>
                </a:cxn>
                <a:cxn ang="0">
                  <a:pos x="T4" y="T5"/>
                </a:cxn>
                <a:cxn ang="0">
                  <a:pos x="T6" y="T7"/>
                </a:cxn>
                <a:cxn ang="0">
                  <a:pos x="T8" y="T9"/>
                </a:cxn>
                <a:cxn ang="0">
                  <a:pos x="T10" y="T11"/>
                </a:cxn>
              </a:cxnLst>
              <a:rect l="0" t="0" r="r" b="b"/>
              <a:pathLst>
                <a:path w="205" h="216">
                  <a:moveTo>
                    <a:pt x="124" y="61"/>
                  </a:moveTo>
                  <a:cubicBezTo>
                    <a:pt x="166" y="99"/>
                    <a:pt x="185" y="149"/>
                    <a:pt x="198" y="200"/>
                  </a:cubicBezTo>
                  <a:cubicBezTo>
                    <a:pt x="205" y="216"/>
                    <a:pt x="205" y="216"/>
                    <a:pt x="205" y="216"/>
                  </a:cubicBezTo>
                  <a:cubicBezTo>
                    <a:pt x="143" y="172"/>
                    <a:pt x="87" y="112"/>
                    <a:pt x="48" y="49"/>
                  </a:cubicBezTo>
                  <a:cubicBezTo>
                    <a:pt x="0" y="0"/>
                    <a:pt x="0" y="0"/>
                    <a:pt x="0" y="0"/>
                  </a:cubicBezTo>
                  <a:cubicBezTo>
                    <a:pt x="42" y="18"/>
                    <a:pt x="87" y="29"/>
                    <a:pt x="124"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a:extLst>
                <a:ext uri="{FF2B5EF4-FFF2-40B4-BE49-F238E27FC236}">
                  <a16:creationId xmlns:a16="http://schemas.microsoft.com/office/drawing/2014/main" id="{D42BC473-DB8D-3BD2-9C2D-A6BD241D92D9}"/>
                </a:ext>
              </a:extLst>
            </p:cNvPr>
            <p:cNvSpPr>
              <a:spLocks/>
            </p:cNvSpPr>
            <p:nvPr userDrawn="1"/>
          </p:nvSpPr>
          <p:spPr bwMode="auto">
            <a:xfrm>
              <a:off x="4438" y="182"/>
              <a:ext cx="37" cy="40"/>
            </a:xfrm>
            <a:custGeom>
              <a:avLst/>
              <a:gdLst>
                <a:gd name="T0" fmla="*/ 97 w 201"/>
                <a:gd name="T1" fmla="*/ 129 h 217"/>
                <a:gd name="T2" fmla="*/ 0 w 201"/>
                <a:gd name="T3" fmla="*/ 217 h 217"/>
                <a:gd name="T4" fmla="*/ 43 w 201"/>
                <a:gd name="T5" fmla="*/ 106 h 217"/>
                <a:gd name="T6" fmla="*/ 201 w 201"/>
                <a:gd name="T7" fmla="*/ 0 h 217"/>
                <a:gd name="T8" fmla="*/ 97 w 201"/>
                <a:gd name="T9" fmla="*/ 129 h 217"/>
              </a:gdLst>
              <a:ahLst/>
              <a:cxnLst>
                <a:cxn ang="0">
                  <a:pos x="T0" y="T1"/>
                </a:cxn>
                <a:cxn ang="0">
                  <a:pos x="T2" y="T3"/>
                </a:cxn>
                <a:cxn ang="0">
                  <a:pos x="T4" y="T5"/>
                </a:cxn>
                <a:cxn ang="0">
                  <a:pos x="T6" y="T7"/>
                </a:cxn>
                <a:cxn ang="0">
                  <a:pos x="T8" y="T9"/>
                </a:cxn>
              </a:cxnLst>
              <a:rect l="0" t="0" r="r" b="b"/>
              <a:pathLst>
                <a:path w="201" h="217">
                  <a:moveTo>
                    <a:pt x="97" y="129"/>
                  </a:moveTo>
                  <a:cubicBezTo>
                    <a:pt x="68" y="164"/>
                    <a:pt x="32" y="187"/>
                    <a:pt x="0" y="217"/>
                  </a:cubicBezTo>
                  <a:cubicBezTo>
                    <a:pt x="17" y="182"/>
                    <a:pt x="18" y="139"/>
                    <a:pt x="43" y="106"/>
                  </a:cubicBezTo>
                  <a:cubicBezTo>
                    <a:pt x="78" y="44"/>
                    <a:pt x="143" y="23"/>
                    <a:pt x="201" y="0"/>
                  </a:cubicBezTo>
                  <a:cubicBezTo>
                    <a:pt x="158" y="38"/>
                    <a:pt x="128" y="85"/>
                    <a:pt x="97"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8">
              <a:extLst>
                <a:ext uri="{FF2B5EF4-FFF2-40B4-BE49-F238E27FC236}">
                  <a16:creationId xmlns:a16="http://schemas.microsoft.com/office/drawing/2014/main" id="{69B1D86C-A87D-318F-5C7A-AFAE2FC33494}"/>
                </a:ext>
              </a:extLst>
            </p:cNvPr>
            <p:cNvSpPr>
              <a:spLocks/>
            </p:cNvSpPr>
            <p:nvPr userDrawn="1"/>
          </p:nvSpPr>
          <p:spPr bwMode="auto">
            <a:xfrm>
              <a:off x="4645" y="195"/>
              <a:ext cx="37" cy="56"/>
            </a:xfrm>
            <a:custGeom>
              <a:avLst/>
              <a:gdLst>
                <a:gd name="T0" fmla="*/ 193 w 207"/>
                <a:gd name="T1" fmla="*/ 124 h 306"/>
                <a:gd name="T2" fmla="*/ 200 w 207"/>
                <a:gd name="T3" fmla="*/ 306 h 306"/>
                <a:gd name="T4" fmla="*/ 199 w 207"/>
                <a:gd name="T5" fmla="*/ 306 h 306"/>
                <a:gd name="T6" fmla="*/ 47 w 207"/>
                <a:gd name="T7" fmla="*/ 158 h 306"/>
                <a:gd name="T8" fmla="*/ 0 w 207"/>
                <a:gd name="T9" fmla="*/ 50 h 306"/>
                <a:gd name="T10" fmla="*/ 146 w 207"/>
                <a:gd name="T11" fmla="*/ 188 h 306"/>
                <a:gd name="T12" fmla="*/ 174 w 207"/>
                <a:gd name="T13" fmla="*/ 233 h 306"/>
                <a:gd name="T14" fmla="*/ 175 w 207"/>
                <a:gd name="T15" fmla="*/ 232 h 306"/>
                <a:gd name="T16" fmla="*/ 125 w 207"/>
                <a:gd name="T17" fmla="*/ 64 h 306"/>
                <a:gd name="T18" fmla="*/ 77 w 207"/>
                <a:gd name="T19" fmla="*/ 0 h 306"/>
                <a:gd name="T20" fmla="*/ 193 w 207"/>
                <a:gd name="T21" fmla="*/ 12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 h="306">
                  <a:moveTo>
                    <a:pt x="193" y="124"/>
                  </a:moveTo>
                  <a:cubicBezTo>
                    <a:pt x="207" y="185"/>
                    <a:pt x="187" y="244"/>
                    <a:pt x="200" y="306"/>
                  </a:cubicBezTo>
                  <a:cubicBezTo>
                    <a:pt x="199" y="306"/>
                    <a:pt x="199" y="306"/>
                    <a:pt x="199" y="306"/>
                  </a:cubicBezTo>
                  <a:cubicBezTo>
                    <a:pt x="166" y="241"/>
                    <a:pt x="96" y="210"/>
                    <a:pt x="47" y="158"/>
                  </a:cubicBezTo>
                  <a:cubicBezTo>
                    <a:pt x="19" y="127"/>
                    <a:pt x="7" y="90"/>
                    <a:pt x="0" y="50"/>
                  </a:cubicBezTo>
                  <a:cubicBezTo>
                    <a:pt x="28" y="117"/>
                    <a:pt x="103" y="131"/>
                    <a:pt x="146" y="188"/>
                  </a:cubicBezTo>
                  <a:cubicBezTo>
                    <a:pt x="160" y="201"/>
                    <a:pt x="165" y="219"/>
                    <a:pt x="174" y="233"/>
                  </a:cubicBezTo>
                  <a:cubicBezTo>
                    <a:pt x="175" y="232"/>
                    <a:pt x="175" y="232"/>
                    <a:pt x="175" y="232"/>
                  </a:cubicBezTo>
                  <a:cubicBezTo>
                    <a:pt x="151" y="179"/>
                    <a:pt x="142" y="120"/>
                    <a:pt x="125" y="64"/>
                  </a:cubicBezTo>
                  <a:cubicBezTo>
                    <a:pt x="117" y="39"/>
                    <a:pt x="99" y="15"/>
                    <a:pt x="77" y="0"/>
                  </a:cubicBezTo>
                  <a:cubicBezTo>
                    <a:pt x="133" y="11"/>
                    <a:pt x="182" y="70"/>
                    <a:pt x="193" y="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9">
              <a:extLst>
                <a:ext uri="{FF2B5EF4-FFF2-40B4-BE49-F238E27FC236}">
                  <a16:creationId xmlns:a16="http://schemas.microsoft.com/office/drawing/2014/main" id="{FEC7E0E9-0491-3FBA-1E18-A3F20FB8BD29}"/>
                </a:ext>
              </a:extLst>
            </p:cNvPr>
            <p:cNvSpPr>
              <a:spLocks/>
            </p:cNvSpPr>
            <p:nvPr userDrawn="1"/>
          </p:nvSpPr>
          <p:spPr bwMode="auto">
            <a:xfrm>
              <a:off x="4423" y="197"/>
              <a:ext cx="37" cy="55"/>
            </a:xfrm>
            <a:custGeom>
              <a:avLst/>
              <a:gdLst>
                <a:gd name="T0" fmla="*/ 124 w 201"/>
                <a:gd name="T1" fmla="*/ 0 h 306"/>
                <a:gd name="T2" fmla="*/ 52 w 201"/>
                <a:gd name="T3" fmla="*/ 169 h 306"/>
                <a:gd name="T4" fmla="*/ 31 w 201"/>
                <a:gd name="T5" fmla="*/ 233 h 306"/>
                <a:gd name="T6" fmla="*/ 33 w 201"/>
                <a:gd name="T7" fmla="*/ 234 h 306"/>
                <a:gd name="T8" fmla="*/ 80 w 201"/>
                <a:gd name="T9" fmla="*/ 165 h 306"/>
                <a:gd name="T10" fmla="*/ 201 w 201"/>
                <a:gd name="T11" fmla="*/ 48 h 306"/>
                <a:gd name="T12" fmla="*/ 74 w 201"/>
                <a:gd name="T13" fmla="*/ 230 h 306"/>
                <a:gd name="T14" fmla="*/ 10 w 201"/>
                <a:gd name="T15" fmla="*/ 306 h 306"/>
                <a:gd name="T16" fmla="*/ 11 w 201"/>
                <a:gd name="T17" fmla="*/ 246 h 306"/>
                <a:gd name="T18" fmla="*/ 48 w 201"/>
                <a:gd name="T19" fmla="*/ 51 h 306"/>
                <a:gd name="T20" fmla="*/ 124 w 201"/>
                <a:gd name="T21" fmla="*/ 0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1" h="306">
                  <a:moveTo>
                    <a:pt x="124" y="0"/>
                  </a:moveTo>
                  <a:cubicBezTo>
                    <a:pt x="67" y="40"/>
                    <a:pt x="70" y="110"/>
                    <a:pt x="52" y="169"/>
                  </a:cubicBezTo>
                  <a:cubicBezTo>
                    <a:pt x="46" y="191"/>
                    <a:pt x="36" y="211"/>
                    <a:pt x="31" y="233"/>
                  </a:cubicBezTo>
                  <a:cubicBezTo>
                    <a:pt x="33" y="234"/>
                    <a:pt x="33" y="234"/>
                    <a:pt x="33" y="234"/>
                  </a:cubicBezTo>
                  <a:cubicBezTo>
                    <a:pt x="42" y="209"/>
                    <a:pt x="59" y="185"/>
                    <a:pt x="80" y="165"/>
                  </a:cubicBezTo>
                  <a:cubicBezTo>
                    <a:pt x="121" y="127"/>
                    <a:pt x="181" y="104"/>
                    <a:pt x="201" y="48"/>
                  </a:cubicBezTo>
                  <a:cubicBezTo>
                    <a:pt x="200" y="125"/>
                    <a:pt x="136" y="186"/>
                    <a:pt x="74" y="230"/>
                  </a:cubicBezTo>
                  <a:cubicBezTo>
                    <a:pt x="48" y="252"/>
                    <a:pt x="24" y="278"/>
                    <a:pt x="10" y="306"/>
                  </a:cubicBezTo>
                  <a:cubicBezTo>
                    <a:pt x="8" y="287"/>
                    <a:pt x="13" y="267"/>
                    <a:pt x="11" y="246"/>
                  </a:cubicBezTo>
                  <a:cubicBezTo>
                    <a:pt x="5" y="179"/>
                    <a:pt x="0" y="102"/>
                    <a:pt x="48" y="51"/>
                  </a:cubicBezTo>
                  <a:cubicBezTo>
                    <a:pt x="68" y="26"/>
                    <a:pt x="95" y="8"/>
                    <a:pt x="1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0">
              <a:extLst>
                <a:ext uri="{FF2B5EF4-FFF2-40B4-BE49-F238E27FC236}">
                  <a16:creationId xmlns:a16="http://schemas.microsoft.com/office/drawing/2014/main" id="{A3294CC6-C6E2-B97D-775F-E748F00DDA49}"/>
                </a:ext>
              </a:extLst>
            </p:cNvPr>
            <p:cNvSpPr>
              <a:spLocks/>
            </p:cNvSpPr>
            <p:nvPr userDrawn="1"/>
          </p:nvSpPr>
          <p:spPr bwMode="auto">
            <a:xfrm>
              <a:off x="4658" y="214"/>
              <a:ext cx="40" cy="73"/>
            </a:xfrm>
            <a:custGeom>
              <a:avLst/>
              <a:gdLst>
                <a:gd name="T0" fmla="*/ 157 w 219"/>
                <a:gd name="T1" fmla="*/ 33 h 401"/>
                <a:gd name="T2" fmla="*/ 182 w 219"/>
                <a:gd name="T3" fmla="*/ 293 h 401"/>
                <a:gd name="T4" fmla="*/ 153 w 219"/>
                <a:gd name="T5" fmla="*/ 401 h 401"/>
                <a:gd name="T6" fmla="*/ 147 w 219"/>
                <a:gd name="T7" fmla="*/ 378 h 401"/>
                <a:gd name="T8" fmla="*/ 22 w 219"/>
                <a:gd name="T9" fmla="*/ 171 h 401"/>
                <a:gd name="T10" fmla="*/ 0 w 219"/>
                <a:gd name="T11" fmla="*/ 96 h 401"/>
                <a:gd name="T12" fmla="*/ 134 w 219"/>
                <a:gd name="T13" fmla="*/ 253 h 401"/>
                <a:gd name="T14" fmla="*/ 148 w 219"/>
                <a:gd name="T15" fmla="*/ 309 h 401"/>
                <a:gd name="T16" fmla="*/ 151 w 219"/>
                <a:gd name="T17" fmla="*/ 307 h 401"/>
                <a:gd name="T18" fmla="*/ 153 w 219"/>
                <a:gd name="T19" fmla="*/ 100 h 401"/>
                <a:gd name="T20" fmla="*/ 129 w 219"/>
                <a:gd name="T21" fmla="*/ 0 h 401"/>
                <a:gd name="T22" fmla="*/ 157 w 219"/>
                <a:gd name="T23" fmla="*/ 33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401">
                  <a:moveTo>
                    <a:pt x="157" y="33"/>
                  </a:moveTo>
                  <a:cubicBezTo>
                    <a:pt x="208" y="103"/>
                    <a:pt x="219" y="214"/>
                    <a:pt x="182" y="293"/>
                  </a:cubicBezTo>
                  <a:cubicBezTo>
                    <a:pt x="168" y="327"/>
                    <a:pt x="158" y="363"/>
                    <a:pt x="153" y="401"/>
                  </a:cubicBezTo>
                  <a:cubicBezTo>
                    <a:pt x="150" y="394"/>
                    <a:pt x="149" y="386"/>
                    <a:pt x="147" y="378"/>
                  </a:cubicBezTo>
                  <a:cubicBezTo>
                    <a:pt x="127" y="300"/>
                    <a:pt x="53" y="245"/>
                    <a:pt x="22" y="171"/>
                  </a:cubicBezTo>
                  <a:cubicBezTo>
                    <a:pt x="13" y="147"/>
                    <a:pt x="5" y="122"/>
                    <a:pt x="0" y="96"/>
                  </a:cubicBezTo>
                  <a:cubicBezTo>
                    <a:pt x="33" y="156"/>
                    <a:pt x="113" y="187"/>
                    <a:pt x="134" y="253"/>
                  </a:cubicBezTo>
                  <a:cubicBezTo>
                    <a:pt x="143" y="270"/>
                    <a:pt x="143" y="291"/>
                    <a:pt x="148" y="309"/>
                  </a:cubicBezTo>
                  <a:cubicBezTo>
                    <a:pt x="149" y="309"/>
                    <a:pt x="151" y="308"/>
                    <a:pt x="151" y="307"/>
                  </a:cubicBezTo>
                  <a:cubicBezTo>
                    <a:pt x="141" y="239"/>
                    <a:pt x="144" y="167"/>
                    <a:pt x="153" y="100"/>
                  </a:cubicBezTo>
                  <a:cubicBezTo>
                    <a:pt x="153" y="64"/>
                    <a:pt x="149" y="28"/>
                    <a:pt x="129" y="0"/>
                  </a:cubicBezTo>
                  <a:cubicBezTo>
                    <a:pt x="142" y="8"/>
                    <a:pt x="148" y="22"/>
                    <a:pt x="157"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1">
              <a:extLst>
                <a:ext uri="{FF2B5EF4-FFF2-40B4-BE49-F238E27FC236}">
                  <a16:creationId xmlns:a16="http://schemas.microsoft.com/office/drawing/2014/main" id="{F7F4EF9D-5286-1BD5-CBF0-D5BECC99D491}"/>
                </a:ext>
              </a:extLst>
            </p:cNvPr>
            <p:cNvSpPr>
              <a:spLocks/>
            </p:cNvSpPr>
            <p:nvPr userDrawn="1"/>
          </p:nvSpPr>
          <p:spPr bwMode="auto">
            <a:xfrm>
              <a:off x="4410" y="216"/>
              <a:ext cx="37" cy="73"/>
            </a:xfrm>
            <a:custGeom>
              <a:avLst/>
              <a:gdLst>
                <a:gd name="T0" fmla="*/ 75 w 205"/>
                <a:gd name="T1" fmla="*/ 1 h 401"/>
                <a:gd name="T2" fmla="*/ 66 w 205"/>
                <a:gd name="T3" fmla="*/ 228 h 401"/>
                <a:gd name="T4" fmla="*/ 60 w 205"/>
                <a:gd name="T5" fmla="*/ 306 h 401"/>
                <a:gd name="T6" fmla="*/ 63 w 205"/>
                <a:gd name="T7" fmla="*/ 308 h 401"/>
                <a:gd name="T8" fmla="*/ 68 w 205"/>
                <a:gd name="T9" fmla="*/ 281 h 401"/>
                <a:gd name="T10" fmla="*/ 181 w 205"/>
                <a:gd name="T11" fmla="*/ 130 h 401"/>
                <a:gd name="T12" fmla="*/ 205 w 205"/>
                <a:gd name="T13" fmla="*/ 94 h 401"/>
                <a:gd name="T14" fmla="*/ 178 w 205"/>
                <a:gd name="T15" fmla="*/ 186 h 401"/>
                <a:gd name="T16" fmla="*/ 60 w 205"/>
                <a:gd name="T17" fmla="*/ 401 h 401"/>
                <a:gd name="T18" fmla="*/ 5 w 205"/>
                <a:gd name="T19" fmla="*/ 178 h 401"/>
                <a:gd name="T20" fmla="*/ 72 w 205"/>
                <a:gd name="T21" fmla="*/ 2 h 401"/>
                <a:gd name="T22" fmla="*/ 75 w 205"/>
                <a:gd name="T23" fmla="*/ 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5" h="401">
                  <a:moveTo>
                    <a:pt x="75" y="1"/>
                  </a:moveTo>
                  <a:cubicBezTo>
                    <a:pt x="31" y="68"/>
                    <a:pt x="68" y="152"/>
                    <a:pt x="66" y="228"/>
                  </a:cubicBezTo>
                  <a:cubicBezTo>
                    <a:pt x="60" y="306"/>
                    <a:pt x="60" y="306"/>
                    <a:pt x="60" y="306"/>
                  </a:cubicBezTo>
                  <a:cubicBezTo>
                    <a:pt x="61" y="307"/>
                    <a:pt x="61" y="309"/>
                    <a:pt x="63" y="308"/>
                  </a:cubicBezTo>
                  <a:cubicBezTo>
                    <a:pt x="66" y="300"/>
                    <a:pt x="66" y="290"/>
                    <a:pt x="68" y="281"/>
                  </a:cubicBezTo>
                  <a:cubicBezTo>
                    <a:pt x="78" y="218"/>
                    <a:pt x="133" y="174"/>
                    <a:pt x="181" y="130"/>
                  </a:cubicBezTo>
                  <a:cubicBezTo>
                    <a:pt x="191" y="119"/>
                    <a:pt x="200" y="107"/>
                    <a:pt x="205" y="94"/>
                  </a:cubicBezTo>
                  <a:cubicBezTo>
                    <a:pt x="201" y="125"/>
                    <a:pt x="191" y="157"/>
                    <a:pt x="178" y="186"/>
                  </a:cubicBezTo>
                  <a:cubicBezTo>
                    <a:pt x="141" y="258"/>
                    <a:pt x="73" y="318"/>
                    <a:pt x="60" y="401"/>
                  </a:cubicBezTo>
                  <a:cubicBezTo>
                    <a:pt x="54" y="321"/>
                    <a:pt x="0" y="262"/>
                    <a:pt x="5" y="178"/>
                  </a:cubicBezTo>
                  <a:cubicBezTo>
                    <a:pt x="4" y="109"/>
                    <a:pt x="32" y="53"/>
                    <a:pt x="72" y="2"/>
                  </a:cubicBezTo>
                  <a:cubicBezTo>
                    <a:pt x="73" y="2"/>
                    <a:pt x="74" y="0"/>
                    <a:pt x="7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2">
              <a:extLst>
                <a:ext uri="{FF2B5EF4-FFF2-40B4-BE49-F238E27FC236}">
                  <a16:creationId xmlns:a16="http://schemas.microsoft.com/office/drawing/2014/main" id="{919A6790-3CCF-850D-4F3C-23920743EA68}"/>
                </a:ext>
              </a:extLst>
            </p:cNvPr>
            <p:cNvSpPr>
              <a:spLocks/>
            </p:cNvSpPr>
            <p:nvPr userDrawn="1"/>
          </p:nvSpPr>
          <p:spPr bwMode="auto">
            <a:xfrm>
              <a:off x="4667" y="252"/>
              <a:ext cx="38" cy="74"/>
            </a:xfrm>
            <a:custGeom>
              <a:avLst/>
              <a:gdLst>
                <a:gd name="T0" fmla="*/ 153 w 207"/>
                <a:gd name="T1" fmla="*/ 274 h 401"/>
                <a:gd name="T2" fmla="*/ 57 w 207"/>
                <a:gd name="T3" fmla="*/ 401 h 401"/>
                <a:gd name="T4" fmla="*/ 51 w 207"/>
                <a:gd name="T5" fmla="*/ 291 h 401"/>
                <a:gd name="T6" fmla="*/ 0 w 207"/>
                <a:gd name="T7" fmla="*/ 69 h 401"/>
                <a:gd name="T8" fmla="*/ 1 w 207"/>
                <a:gd name="T9" fmla="*/ 40 h 401"/>
                <a:gd name="T10" fmla="*/ 92 w 207"/>
                <a:gd name="T11" fmla="*/ 263 h 401"/>
                <a:gd name="T12" fmla="*/ 83 w 207"/>
                <a:gd name="T13" fmla="*/ 322 h 401"/>
                <a:gd name="T14" fmla="*/ 85 w 207"/>
                <a:gd name="T15" fmla="*/ 324 h 401"/>
                <a:gd name="T16" fmla="*/ 88 w 207"/>
                <a:gd name="T17" fmla="*/ 320 h 401"/>
                <a:gd name="T18" fmla="*/ 123 w 207"/>
                <a:gd name="T19" fmla="*/ 189 h 401"/>
                <a:gd name="T20" fmla="*/ 168 w 207"/>
                <a:gd name="T21" fmla="*/ 0 h 401"/>
                <a:gd name="T22" fmla="*/ 153 w 207"/>
                <a:gd name="T23" fmla="*/ 27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401">
                  <a:moveTo>
                    <a:pt x="153" y="274"/>
                  </a:moveTo>
                  <a:cubicBezTo>
                    <a:pt x="122" y="317"/>
                    <a:pt x="85" y="357"/>
                    <a:pt x="57" y="401"/>
                  </a:cubicBezTo>
                  <a:cubicBezTo>
                    <a:pt x="61" y="367"/>
                    <a:pt x="65" y="324"/>
                    <a:pt x="51" y="291"/>
                  </a:cubicBezTo>
                  <a:cubicBezTo>
                    <a:pt x="27" y="220"/>
                    <a:pt x="7" y="147"/>
                    <a:pt x="0" y="69"/>
                  </a:cubicBezTo>
                  <a:cubicBezTo>
                    <a:pt x="1" y="40"/>
                    <a:pt x="1" y="40"/>
                    <a:pt x="1" y="40"/>
                  </a:cubicBezTo>
                  <a:cubicBezTo>
                    <a:pt x="19" y="119"/>
                    <a:pt x="97" y="174"/>
                    <a:pt x="92" y="263"/>
                  </a:cubicBezTo>
                  <a:cubicBezTo>
                    <a:pt x="94" y="285"/>
                    <a:pt x="87" y="303"/>
                    <a:pt x="83" y="322"/>
                  </a:cubicBezTo>
                  <a:cubicBezTo>
                    <a:pt x="85" y="324"/>
                    <a:pt x="85" y="324"/>
                    <a:pt x="85" y="324"/>
                  </a:cubicBezTo>
                  <a:cubicBezTo>
                    <a:pt x="88" y="320"/>
                    <a:pt x="88" y="320"/>
                    <a:pt x="88" y="320"/>
                  </a:cubicBezTo>
                  <a:cubicBezTo>
                    <a:pt x="100" y="276"/>
                    <a:pt x="105" y="230"/>
                    <a:pt x="123" y="189"/>
                  </a:cubicBezTo>
                  <a:cubicBezTo>
                    <a:pt x="149" y="130"/>
                    <a:pt x="181" y="71"/>
                    <a:pt x="168" y="0"/>
                  </a:cubicBezTo>
                  <a:cubicBezTo>
                    <a:pt x="207" y="84"/>
                    <a:pt x="195" y="196"/>
                    <a:pt x="153" y="2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3">
              <a:extLst>
                <a:ext uri="{FF2B5EF4-FFF2-40B4-BE49-F238E27FC236}">
                  <a16:creationId xmlns:a16="http://schemas.microsoft.com/office/drawing/2014/main" id="{E107C32C-3476-78E7-CF42-BEEBA7384627}"/>
                </a:ext>
              </a:extLst>
            </p:cNvPr>
            <p:cNvSpPr>
              <a:spLocks/>
            </p:cNvSpPr>
            <p:nvPr userDrawn="1"/>
          </p:nvSpPr>
          <p:spPr bwMode="auto">
            <a:xfrm>
              <a:off x="4403" y="254"/>
              <a:ext cx="36" cy="73"/>
            </a:xfrm>
            <a:custGeom>
              <a:avLst/>
              <a:gdLst>
                <a:gd name="T0" fmla="*/ 91 w 199"/>
                <a:gd name="T1" fmla="*/ 234 h 399"/>
                <a:gd name="T2" fmla="*/ 113 w 199"/>
                <a:gd name="T3" fmla="*/ 322 h 399"/>
                <a:gd name="T4" fmla="*/ 116 w 199"/>
                <a:gd name="T5" fmla="*/ 321 h 399"/>
                <a:gd name="T6" fmla="*/ 173 w 199"/>
                <a:gd name="T7" fmla="*/ 95 h 399"/>
                <a:gd name="T8" fmla="*/ 194 w 199"/>
                <a:gd name="T9" fmla="*/ 37 h 399"/>
                <a:gd name="T10" fmla="*/ 184 w 199"/>
                <a:gd name="T11" fmla="*/ 157 h 399"/>
                <a:gd name="T12" fmla="*/ 144 w 199"/>
                <a:gd name="T13" fmla="*/ 303 h 399"/>
                <a:gd name="T14" fmla="*/ 142 w 199"/>
                <a:gd name="T15" fmla="*/ 399 h 399"/>
                <a:gd name="T16" fmla="*/ 138 w 199"/>
                <a:gd name="T17" fmla="*/ 395 h 399"/>
                <a:gd name="T18" fmla="*/ 25 w 199"/>
                <a:gd name="T19" fmla="*/ 228 h 399"/>
                <a:gd name="T20" fmla="*/ 10 w 199"/>
                <a:gd name="T21" fmla="*/ 63 h 399"/>
                <a:gd name="T22" fmla="*/ 28 w 199"/>
                <a:gd name="T23" fmla="*/ 0 h 399"/>
                <a:gd name="T24" fmla="*/ 91 w 199"/>
                <a:gd name="T25" fmla="*/ 234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9" h="399">
                  <a:moveTo>
                    <a:pt x="91" y="234"/>
                  </a:moveTo>
                  <a:cubicBezTo>
                    <a:pt x="100" y="263"/>
                    <a:pt x="102" y="295"/>
                    <a:pt x="113" y="322"/>
                  </a:cubicBezTo>
                  <a:cubicBezTo>
                    <a:pt x="115" y="323"/>
                    <a:pt x="115" y="322"/>
                    <a:pt x="116" y="321"/>
                  </a:cubicBezTo>
                  <a:cubicBezTo>
                    <a:pt x="86" y="237"/>
                    <a:pt x="129" y="160"/>
                    <a:pt x="173" y="95"/>
                  </a:cubicBezTo>
                  <a:cubicBezTo>
                    <a:pt x="183" y="77"/>
                    <a:pt x="189" y="57"/>
                    <a:pt x="194" y="37"/>
                  </a:cubicBezTo>
                  <a:cubicBezTo>
                    <a:pt x="199" y="75"/>
                    <a:pt x="189" y="118"/>
                    <a:pt x="184" y="157"/>
                  </a:cubicBezTo>
                  <a:cubicBezTo>
                    <a:pt x="173" y="207"/>
                    <a:pt x="158" y="255"/>
                    <a:pt x="144" y="303"/>
                  </a:cubicBezTo>
                  <a:cubicBezTo>
                    <a:pt x="135" y="333"/>
                    <a:pt x="138" y="367"/>
                    <a:pt x="142" y="399"/>
                  </a:cubicBezTo>
                  <a:cubicBezTo>
                    <a:pt x="138" y="395"/>
                    <a:pt x="138" y="395"/>
                    <a:pt x="138" y="395"/>
                  </a:cubicBezTo>
                  <a:cubicBezTo>
                    <a:pt x="106" y="337"/>
                    <a:pt x="44" y="292"/>
                    <a:pt x="25" y="228"/>
                  </a:cubicBezTo>
                  <a:cubicBezTo>
                    <a:pt x="10" y="177"/>
                    <a:pt x="0" y="118"/>
                    <a:pt x="10" y="63"/>
                  </a:cubicBezTo>
                  <a:cubicBezTo>
                    <a:pt x="15" y="41"/>
                    <a:pt x="19" y="19"/>
                    <a:pt x="28" y="0"/>
                  </a:cubicBezTo>
                  <a:cubicBezTo>
                    <a:pt x="10" y="90"/>
                    <a:pt x="71" y="155"/>
                    <a:pt x="91" y="2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4">
              <a:extLst>
                <a:ext uri="{FF2B5EF4-FFF2-40B4-BE49-F238E27FC236}">
                  <a16:creationId xmlns:a16="http://schemas.microsoft.com/office/drawing/2014/main" id="{19092F12-D384-2A57-8D26-15686C8125D0}"/>
                </a:ext>
              </a:extLst>
            </p:cNvPr>
            <p:cNvSpPr>
              <a:spLocks/>
            </p:cNvSpPr>
            <p:nvPr userDrawn="1"/>
          </p:nvSpPr>
          <p:spPr bwMode="auto">
            <a:xfrm>
              <a:off x="4656" y="294"/>
              <a:ext cx="50" cy="67"/>
            </a:xfrm>
            <a:custGeom>
              <a:avLst/>
              <a:gdLst>
                <a:gd name="T0" fmla="*/ 96 w 272"/>
                <a:gd name="T1" fmla="*/ 184 h 366"/>
                <a:gd name="T2" fmla="*/ 61 w 272"/>
                <a:gd name="T3" fmla="*/ 289 h 366"/>
                <a:gd name="T4" fmla="*/ 64 w 272"/>
                <a:gd name="T5" fmla="*/ 289 h 366"/>
                <a:gd name="T6" fmla="*/ 146 w 272"/>
                <a:gd name="T7" fmla="*/ 179 h 366"/>
                <a:gd name="T8" fmla="*/ 255 w 272"/>
                <a:gd name="T9" fmla="*/ 13 h 366"/>
                <a:gd name="T10" fmla="*/ 115 w 272"/>
                <a:gd name="T11" fmla="*/ 288 h 366"/>
                <a:gd name="T12" fmla="*/ 0 w 272"/>
                <a:gd name="T13" fmla="*/ 366 h 366"/>
                <a:gd name="T14" fmla="*/ 0 w 272"/>
                <a:gd name="T15" fmla="*/ 362 h 366"/>
                <a:gd name="T16" fmla="*/ 64 w 272"/>
                <a:gd name="T17" fmla="*/ 34 h 366"/>
                <a:gd name="T18" fmla="*/ 77 w 272"/>
                <a:gd name="T19" fmla="*/ 0 h 366"/>
                <a:gd name="T20" fmla="*/ 96 w 272"/>
                <a:gd name="T21" fmla="*/ 184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2" h="366">
                  <a:moveTo>
                    <a:pt x="96" y="184"/>
                  </a:moveTo>
                  <a:cubicBezTo>
                    <a:pt x="94" y="223"/>
                    <a:pt x="81" y="258"/>
                    <a:pt x="61" y="289"/>
                  </a:cubicBezTo>
                  <a:cubicBezTo>
                    <a:pt x="64" y="289"/>
                    <a:pt x="64" y="289"/>
                    <a:pt x="64" y="289"/>
                  </a:cubicBezTo>
                  <a:cubicBezTo>
                    <a:pt x="92" y="253"/>
                    <a:pt x="114" y="214"/>
                    <a:pt x="146" y="179"/>
                  </a:cubicBezTo>
                  <a:cubicBezTo>
                    <a:pt x="197" y="130"/>
                    <a:pt x="248" y="80"/>
                    <a:pt x="255" y="13"/>
                  </a:cubicBezTo>
                  <a:cubicBezTo>
                    <a:pt x="272" y="126"/>
                    <a:pt x="208" y="224"/>
                    <a:pt x="115" y="288"/>
                  </a:cubicBezTo>
                  <a:cubicBezTo>
                    <a:pt x="76" y="313"/>
                    <a:pt x="37" y="337"/>
                    <a:pt x="0" y="366"/>
                  </a:cubicBezTo>
                  <a:cubicBezTo>
                    <a:pt x="0" y="362"/>
                    <a:pt x="0" y="362"/>
                    <a:pt x="0" y="362"/>
                  </a:cubicBezTo>
                  <a:cubicBezTo>
                    <a:pt x="57" y="268"/>
                    <a:pt x="29" y="138"/>
                    <a:pt x="64" y="34"/>
                  </a:cubicBezTo>
                  <a:cubicBezTo>
                    <a:pt x="77" y="0"/>
                    <a:pt x="77" y="0"/>
                    <a:pt x="77" y="0"/>
                  </a:cubicBezTo>
                  <a:cubicBezTo>
                    <a:pt x="70" y="64"/>
                    <a:pt x="98" y="119"/>
                    <a:pt x="96" y="1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5">
              <a:extLst>
                <a:ext uri="{FF2B5EF4-FFF2-40B4-BE49-F238E27FC236}">
                  <a16:creationId xmlns:a16="http://schemas.microsoft.com/office/drawing/2014/main" id="{B88BDA67-3938-7266-0C7F-D4EEFED371F4}"/>
                </a:ext>
              </a:extLst>
            </p:cNvPr>
            <p:cNvSpPr>
              <a:spLocks/>
            </p:cNvSpPr>
            <p:nvPr userDrawn="1"/>
          </p:nvSpPr>
          <p:spPr bwMode="auto">
            <a:xfrm>
              <a:off x="4404" y="296"/>
              <a:ext cx="47" cy="66"/>
            </a:xfrm>
            <a:custGeom>
              <a:avLst/>
              <a:gdLst>
                <a:gd name="T0" fmla="*/ 233 w 260"/>
                <a:gd name="T1" fmla="*/ 302 h 363"/>
                <a:gd name="T2" fmla="*/ 260 w 260"/>
                <a:gd name="T3" fmla="*/ 363 h 363"/>
                <a:gd name="T4" fmla="*/ 18 w 260"/>
                <a:gd name="T5" fmla="*/ 141 h 363"/>
                <a:gd name="T6" fmla="*/ 3 w 260"/>
                <a:gd name="T7" fmla="*/ 15 h 363"/>
                <a:gd name="T8" fmla="*/ 161 w 260"/>
                <a:gd name="T9" fmla="*/ 241 h 363"/>
                <a:gd name="T10" fmla="*/ 197 w 260"/>
                <a:gd name="T11" fmla="*/ 289 h 363"/>
                <a:gd name="T12" fmla="*/ 182 w 260"/>
                <a:gd name="T13" fmla="*/ 259 h 363"/>
                <a:gd name="T14" fmla="*/ 163 w 260"/>
                <a:gd name="T15" fmla="*/ 146 h 363"/>
                <a:gd name="T16" fmla="*/ 180 w 260"/>
                <a:gd name="T17" fmla="*/ 0 h 363"/>
                <a:gd name="T18" fmla="*/ 233 w 260"/>
                <a:gd name="T19" fmla="*/ 30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0" h="363">
                  <a:moveTo>
                    <a:pt x="233" y="302"/>
                  </a:moveTo>
                  <a:cubicBezTo>
                    <a:pt x="239" y="323"/>
                    <a:pt x="252" y="343"/>
                    <a:pt x="260" y="363"/>
                  </a:cubicBezTo>
                  <a:cubicBezTo>
                    <a:pt x="174" y="304"/>
                    <a:pt x="56" y="248"/>
                    <a:pt x="18" y="141"/>
                  </a:cubicBezTo>
                  <a:cubicBezTo>
                    <a:pt x="1" y="103"/>
                    <a:pt x="0" y="57"/>
                    <a:pt x="3" y="15"/>
                  </a:cubicBezTo>
                  <a:cubicBezTo>
                    <a:pt x="10" y="111"/>
                    <a:pt x="113" y="161"/>
                    <a:pt x="161" y="241"/>
                  </a:cubicBezTo>
                  <a:cubicBezTo>
                    <a:pt x="172" y="257"/>
                    <a:pt x="182" y="275"/>
                    <a:pt x="197" y="289"/>
                  </a:cubicBezTo>
                  <a:cubicBezTo>
                    <a:pt x="195" y="279"/>
                    <a:pt x="185" y="270"/>
                    <a:pt x="182" y="259"/>
                  </a:cubicBezTo>
                  <a:cubicBezTo>
                    <a:pt x="165" y="226"/>
                    <a:pt x="159" y="186"/>
                    <a:pt x="163" y="146"/>
                  </a:cubicBezTo>
                  <a:cubicBezTo>
                    <a:pt x="168" y="97"/>
                    <a:pt x="188" y="52"/>
                    <a:pt x="180" y="0"/>
                  </a:cubicBezTo>
                  <a:cubicBezTo>
                    <a:pt x="223" y="91"/>
                    <a:pt x="210" y="204"/>
                    <a:pt x="233" y="3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6">
              <a:extLst>
                <a:ext uri="{FF2B5EF4-FFF2-40B4-BE49-F238E27FC236}">
                  <a16:creationId xmlns:a16="http://schemas.microsoft.com/office/drawing/2014/main" id="{0A3E3298-CA09-0EDF-9771-9DE99FB35E43}"/>
                </a:ext>
              </a:extLst>
            </p:cNvPr>
            <p:cNvSpPr>
              <a:spLocks/>
            </p:cNvSpPr>
            <p:nvPr userDrawn="1"/>
          </p:nvSpPr>
          <p:spPr bwMode="auto">
            <a:xfrm>
              <a:off x="4627" y="324"/>
              <a:ext cx="66" cy="61"/>
            </a:xfrm>
            <a:custGeom>
              <a:avLst/>
              <a:gdLst>
                <a:gd name="T0" fmla="*/ 127 w 363"/>
                <a:gd name="T1" fmla="*/ 219 h 333"/>
                <a:gd name="T2" fmla="*/ 68 w 363"/>
                <a:gd name="T3" fmla="*/ 290 h 333"/>
                <a:gd name="T4" fmla="*/ 89 w 363"/>
                <a:gd name="T5" fmla="*/ 278 h 333"/>
                <a:gd name="T6" fmla="*/ 300 w 363"/>
                <a:gd name="T7" fmla="*/ 148 h 333"/>
                <a:gd name="T8" fmla="*/ 363 w 363"/>
                <a:gd name="T9" fmla="*/ 68 h 333"/>
                <a:gd name="T10" fmla="*/ 152 w 363"/>
                <a:gd name="T11" fmla="*/ 299 h 333"/>
                <a:gd name="T12" fmla="*/ 0 w 363"/>
                <a:gd name="T13" fmla="*/ 333 h 333"/>
                <a:gd name="T14" fmla="*/ 132 w 363"/>
                <a:gd name="T15" fmla="*/ 71 h 333"/>
                <a:gd name="T16" fmla="*/ 184 w 363"/>
                <a:gd name="T17" fmla="*/ 0 h 333"/>
                <a:gd name="T18" fmla="*/ 127 w 363"/>
                <a:gd name="T19" fmla="*/ 219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 h="333">
                  <a:moveTo>
                    <a:pt x="127" y="219"/>
                  </a:moveTo>
                  <a:cubicBezTo>
                    <a:pt x="112" y="244"/>
                    <a:pt x="91" y="269"/>
                    <a:pt x="68" y="290"/>
                  </a:cubicBezTo>
                  <a:cubicBezTo>
                    <a:pt x="76" y="289"/>
                    <a:pt x="82" y="283"/>
                    <a:pt x="89" y="278"/>
                  </a:cubicBezTo>
                  <a:cubicBezTo>
                    <a:pt x="151" y="216"/>
                    <a:pt x="233" y="199"/>
                    <a:pt x="300" y="148"/>
                  </a:cubicBezTo>
                  <a:cubicBezTo>
                    <a:pt x="327" y="127"/>
                    <a:pt x="351" y="99"/>
                    <a:pt x="363" y="68"/>
                  </a:cubicBezTo>
                  <a:cubicBezTo>
                    <a:pt x="350" y="171"/>
                    <a:pt x="248" y="268"/>
                    <a:pt x="152" y="299"/>
                  </a:cubicBezTo>
                  <a:cubicBezTo>
                    <a:pt x="102" y="312"/>
                    <a:pt x="48" y="316"/>
                    <a:pt x="0" y="333"/>
                  </a:cubicBezTo>
                  <a:cubicBezTo>
                    <a:pt x="82" y="262"/>
                    <a:pt x="77" y="153"/>
                    <a:pt x="132" y="71"/>
                  </a:cubicBezTo>
                  <a:cubicBezTo>
                    <a:pt x="150" y="47"/>
                    <a:pt x="164" y="22"/>
                    <a:pt x="184" y="0"/>
                  </a:cubicBezTo>
                  <a:cubicBezTo>
                    <a:pt x="151" y="67"/>
                    <a:pt x="166" y="154"/>
                    <a:pt x="127" y="2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7">
              <a:extLst>
                <a:ext uri="{FF2B5EF4-FFF2-40B4-BE49-F238E27FC236}">
                  <a16:creationId xmlns:a16="http://schemas.microsoft.com/office/drawing/2014/main" id="{33C5FE16-58AD-7925-9DD8-FEAA97ECBD75}"/>
                </a:ext>
              </a:extLst>
            </p:cNvPr>
            <p:cNvSpPr>
              <a:spLocks/>
            </p:cNvSpPr>
            <p:nvPr userDrawn="1"/>
          </p:nvSpPr>
          <p:spPr bwMode="auto">
            <a:xfrm>
              <a:off x="4414" y="326"/>
              <a:ext cx="66" cy="60"/>
            </a:xfrm>
            <a:custGeom>
              <a:avLst/>
              <a:gdLst>
                <a:gd name="T0" fmla="*/ 259 w 366"/>
                <a:gd name="T1" fmla="*/ 123 h 328"/>
                <a:gd name="T2" fmla="*/ 366 w 366"/>
                <a:gd name="T3" fmla="*/ 328 h 328"/>
                <a:gd name="T4" fmla="*/ 145 w 366"/>
                <a:gd name="T5" fmla="*/ 267 h 328"/>
                <a:gd name="T6" fmla="*/ 0 w 366"/>
                <a:gd name="T7" fmla="*/ 71 h 328"/>
                <a:gd name="T8" fmla="*/ 249 w 366"/>
                <a:gd name="T9" fmla="*/ 255 h 328"/>
                <a:gd name="T10" fmla="*/ 297 w 366"/>
                <a:gd name="T11" fmla="*/ 288 h 328"/>
                <a:gd name="T12" fmla="*/ 297 w 366"/>
                <a:gd name="T13" fmla="*/ 287 h 328"/>
                <a:gd name="T14" fmla="*/ 244 w 366"/>
                <a:gd name="T15" fmla="*/ 229 h 328"/>
                <a:gd name="T16" fmla="*/ 178 w 366"/>
                <a:gd name="T17" fmla="*/ 0 h 328"/>
                <a:gd name="T18" fmla="*/ 259 w 366"/>
                <a:gd name="T19" fmla="*/ 123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6" h="328">
                  <a:moveTo>
                    <a:pt x="259" y="123"/>
                  </a:moveTo>
                  <a:cubicBezTo>
                    <a:pt x="288" y="194"/>
                    <a:pt x="299" y="275"/>
                    <a:pt x="366" y="328"/>
                  </a:cubicBezTo>
                  <a:cubicBezTo>
                    <a:pt x="294" y="305"/>
                    <a:pt x="209" y="311"/>
                    <a:pt x="145" y="267"/>
                  </a:cubicBezTo>
                  <a:cubicBezTo>
                    <a:pt x="75" y="224"/>
                    <a:pt x="13" y="151"/>
                    <a:pt x="0" y="71"/>
                  </a:cubicBezTo>
                  <a:cubicBezTo>
                    <a:pt x="48" y="180"/>
                    <a:pt x="168" y="189"/>
                    <a:pt x="249" y="255"/>
                  </a:cubicBezTo>
                  <a:cubicBezTo>
                    <a:pt x="264" y="268"/>
                    <a:pt x="280" y="280"/>
                    <a:pt x="297" y="288"/>
                  </a:cubicBezTo>
                  <a:cubicBezTo>
                    <a:pt x="297" y="287"/>
                    <a:pt x="297" y="287"/>
                    <a:pt x="297" y="287"/>
                  </a:cubicBezTo>
                  <a:cubicBezTo>
                    <a:pt x="279" y="270"/>
                    <a:pt x="257" y="251"/>
                    <a:pt x="244" y="229"/>
                  </a:cubicBezTo>
                  <a:cubicBezTo>
                    <a:pt x="197" y="163"/>
                    <a:pt x="214" y="71"/>
                    <a:pt x="178" y="0"/>
                  </a:cubicBezTo>
                  <a:cubicBezTo>
                    <a:pt x="210" y="39"/>
                    <a:pt x="240" y="79"/>
                    <a:pt x="25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8">
              <a:extLst>
                <a:ext uri="{FF2B5EF4-FFF2-40B4-BE49-F238E27FC236}">
                  <a16:creationId xmlns:a16="http://schemas.microsoft.com/office/drawing/2014/main" id="{CE8B9D24-4999-1688-6332-DD8C8D890150}"/>
                </a:ext>
              </a:extLst>
            </p:cNvPr>
            <p:cNvSpPr>
              <a:spLocks/>
            </p:cNvSpPr>
            <p:nvPr userDrawn="1"/>
          </p:nvSpPr>
          <p:spPr bwMode="auto">
            <a:xfrm>
              <a:off x="4588" y="356"/>
              <a:ext cx="83" cy="48"/>
            </a:xfrm>
            <a:custGeom>
              <a:avLst/>
              <a:gdLst>
                <a:gd name="T0" fmla="*/ 162 w 451"/>
                <a:gd name="T1" fmla="*/ 170 h 261"/>
                <a:gd name="T2" fmla="*/ 104 w 451"/>
                <a:gd name="T3" fmla="*/ 192 h 261"/>
                <a:gd name="T4" fmla="*/ 179 w 451"/>
                <a:gd name="T5" fmla="*/ 181 h 261"/>
                <a:gd name="T6" fmla="*/ 451 w 451"/>
                <a:gd name="T7" fmla="*/ 100 h 261"/>
                <a:gd name="T8" fmla="*/ 307 w 451"/>
                <a:gd name="T9" fmla="*/ 224 h 261"/>
                <a:gd name="T10" fmla="*/ 18 w 451"/>
                <a:gd name="T11" fmla="*/ 201 h 261"/>
                <a:gd name="T12" fmla="*/ 0 w 451"/>
                <a:gd name="T13" fmla="*/ 198 h 261"/>
                <a:gd name="T14" fmla="*/ 0 w 451"/>
                <a:gd name="T15" fmla="*/ 198 h 261"/>
                <a:gd name="T16" fmla="*/ 124 w 451"/>
                <a:gd name="T17" fmla="*/ 142 h 261"/>
                <a:gd name="T18" fmla="*/ 281 w 451"/>
                <a:gd name="T19" fmla="*/ 0 h 261"/>
                <a:gd name="T20" fmla="*/ 162 w 451"/>
                <a:gd name="T21" fmla="*/ 17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1" h="261">
                  <a:moveTo>
                    <a:pt x="162" y="170"/>
                  </a:moveTo>
                  <a:cubicBezTo>
                    <a:pt x="144" y="181"/>
                    <a:pt x="122" y="183"/>
                    <a:pt x="104" y="192"/>
                  </a:cubicBezTo>
                  <a:cubicBezTo>
                    <a:pt x="130" y="193"/>
                    <a:pt x="153" y="183"/>
                    <a:pt x="179" y="181"/>
                  </a:cubicBezTo>
                  <a:cubicBezTo>
                    <a:pt x="275" y="166"/>
                    <a:pt x="385" y="181"/>
                    <a:pt x="451" y="100"/>
                  </a:cubicBezTo>
                  <a:cubicBezTo>
                    <a:pt x="427" y="157"/>
                    <a:pt x="364" y="204"/>
                    <a:pt x="307" y="224"/>
                  </a:cubicBezTo>
                  <a:cubicBezTo>
                    <a:pt x="210" y="261"/>
                    <a:pt x="111" y="216"/>
                    <a:pt x="18" y="201"/>
                  </a:cubicBezTo>
                  <a:cubicBezTo>
                    <a:pt x="0" y="198"/>
                    <a:pt x="0" y="198"/>
                    <a:pt x="0" y="198"/>
                  </a:cubicBezTo>
                  <a:cubicBezTo>
                    <a:pt x="0" y="198"/>
                    <a:pt x="0" y="198"/>
                    <a:pt x="0" y="198"/>
                  </a:cubicBezTo>
                  <a:cubicBezTo>
                    <a:pt x="44" y="188"/>
                    <a:pt x="88" y="174"/>
                    <a:pt x="124" y="142"/>
                  </a:cubicBezTo>
                  <a:cubicBezTo>
                    <a:pt x="176" y="92"/>
                    <a:pt x="223" y="40"/>
                    <a:pt x="281" y="0"/>
                  </a:cubicBezTo>
                  <a:cubicBezTo>
                    <a:pt x="238" y="55"/>
                    <a:pt x="233" y="134"/>
                    <a:pt x="162" y="1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9">
              <a:extLst>
                <a:ext uri="{FF2B5EF4-FFF2-40B4-BE49-F238E27FC236}">
                  <a16:creationId xmlns:a16="http://schemas.microsoft.com/office/drawing/2014/main" id="{732E3C89-B0C8-89AB-A3B0-A6A47867E24D}"/>
                </a:ext>
              </a:extLst>
            </p:cNvPr>
            <p:cNvSpPr>
              <a:spLocks/>
            </p:cNvSpPr>
            <p:nvPr userDrawn="1"/>
          </p:nvSpPr>
          <p:spPr bwMode="auto">
            <a:xfrm>
              <a:off x="4436" y="357"/>
              <a:ext cx="83" cy="47"/>
            </a:xfrm>
            <a:custGeom>
              <a:avLst/>
              <a:gdLst>
                <a:gd name="T0" fmla="*/ 325 w 454"/>
                <a:gd name="T1" fmla="*/ 135 h 253"/>
                <a:gd name="T2" fmla="*/ 454 w 454"/>
                <a:gd name="T3" fmla="*/ 193 h 253"/>
                <a:gd name="T4" fmla="*/ 416 w 454"/>
                <a:gd name="T5" fmla="*/ 199 h 253"/>
                <a:gd name="T6" fmla="*/ 148 w 454"/>
                <a:gd name="T7" fmla="*/ 223 h 253"/>
                <a:gd name="T8" fmla="*/ 0 w 454"/>
                <a:gd name="T9" fmla="*/ 101 h 253"/>
                <a:gd name="T10" fmla="*/ 307 w 454"/>
                <a:gd name="T11" fmla="*/ 183 h 253"/>
                <a:gd name="T12" fmla="*/ 350 w 454"/>
                <a:gd name="T13" fmla="*/ 188 h 253"/>
                <a:gd name="T14" fmla="*/ 307 w 454"/>
                <a:gd name="T15" fmla="*/ 174 h 253"/>
                <a:gd name="T16" fmla="*/ 171 w 454"/>
                <a:gd name="T17" fmla="*/ 0 h 253"/>
                <a:gd name="T18" fmla="*/ 325 w 454"/>
                <a:gd name="T19" fmla="*/ 135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4" h="253">
                  <a:moveTo>
                    <a:pt x="325" y="135"/>
                  </a:moveTo>
                  <a:cubicBezTo>
                    <a:pt x="363" y="168"/>
                    <a:pt x="407" y="183"/>
                    <a:pt x="454" y="193"/>
                  </a:cubicBezTo>
                  <a:cubicBezTo>
                    <a:pt x="443" y="197"/>
                    <a:pt x="428" y="195"/>
                    <a:pt x="416" y="199"/>
                  </a:cubicBezTo>
                  <a:cubicBezTo>
                    <a:pt x="331" y="220"/>
                    <a:pt x="238" y="253"/>
                    <a:pt x="148" y="223"/>
                  </a:cubicBezTo>
                  <a:cubicBezTo>
                    <a:pt x="90" y="205"/>
                    <a:pt x="30" y="159"/>
                    <a:pt x="0" y="101"/>
                  </a:cubicBezTo>
                  <a:cubicBezTo>
                    <a:pt x="78" y="189"/>
                    <a:pt x="204" y="160"/>
                    <a:pt x="307" y="183"/>
                  </a:cubicBezTo>
                  <a:cubicBezTo>
                    <a:pt x="321" y="185"/>
                    <a:pt x="334" y="191"/>
                    <a:pt x="350" y="188"/>
                  </a:cubicBezTo>
                  <a:cubicBezTo>
                    <a:pt x="338" y="180"/>
                    <a:pt x="320" y="181"/>
                    <a:pt x="307" y="174"/>
                  </a:cubicBezTo>
                  <a:cubicBezTo>
                    <a:pt x="227" y="146"/>
                    <a:pt x="215" y="59"/>
                    <a:pt x="171" y="0"/>
                  </a:cubicBezTo>
                  <a:cubicBezTo>
                    <a:pt x="227" y="37"/>
                    <a:pt x="274" y="87"/>
                    <a:pt x="325"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0">
              <a:extLst>
                <a:ext uri="{FF2B5EF4-FFF2-40B4-BE49-F238E27FC236}">
                  <a16:creationId xmlns:a16="http://schemas.microsoft.com/office/drawing/2014/main" id="{2F00B1CB-320D-7CB2-1937-8F112411E86F}"/>
                </a:ext>
              </a:extLst>
            </p:cNvPr>
            <p:cNvSpPr>
              <a:spLocks/>
            </p:cNvSpPr>
            <p:nvPr userDrawn="1"/>
          </p:nvSpPr>
          <p:spPr bwMode="auto">
            <a:xfrm>
              <a:off x="4461" y="389"/>
              <a:ext cx="185" cy="37"/>
            </a:xfrm>
            <a:custGeom>
              <a:avLst/>
              <a:gdLst>
                <a:gd name="T0" fmla="*/ 819 w 1016"/>
                <a:gd name="T1" fmla="*/ 80 h 202"/>
                <a:gd name="T2" fmla="*/ 1016 w 1016"/>
                <a:gd name="T3" fmla="*/ 59 h 202"/>
                <a:gd name="T4" fmla="*/ 912 w 1016"/>
                <a:gd name="T5" fmla="*/ 132 h 202"/>
                <a:gd name="T6" fmla="*/ 667 w 1016"/>
                <a:gd name="T7" fmla="*/ 79 h 202"/>
                <a:gd name="T8" fmla="*/ 579 w 1016"/>
                <a:gd name="T9" fmla="*/ 39 h 202"/>
                <a:gd name="T10" fmla="*/ 543 w 1016"/>
                <a:gd name="T11" fmla="*/ 42 h 202"/>
                <a:gd name="T12" fmla="*/ 726 w 1016"/>
                <a:gd name="T13" fmla="*/ 169 h 202"/>
                <a:gd name="T14" fmla="*/ 693 w 1016"/>
                <a:gd name="T15" fmla="*/ 199 h 202"/>
                <a:gd name="T16" fmla="*/ 512 w 1016"/>
                <a:gd name="T17" fmla="*/ 53 h 202"/>
                <a:gd name="T18" fmla="*/ 475 w 1016"/>
                <a:gd name="T19" fmla="*/ 68 h 202"/>
                <a:gd name="T20" fmla="*/ 326 w 1016"/>
                <a:gd name="T21" fmla="*/ 202 h 202"/>
                <a:gd name="T22" fmla="*/ 291 w 1016"/>
                <a:gd name="T23" fmla="*/ 173 h 202"/>
                <a:gd name="T24" fmla="*/ 475 w 1016"/>
                <a:gd name="T25" fmla="*/ 41 h 202"/>
                <a:gd name="T26" fmla="*/ 316 w 1016"/>
                <a:gd name="T27" fmla="*/ 104 h 202"/>
                <a:gd name="T28" fmla="*/ 102 w 1016"/>
                <a:gd name="T29" fmla="*/ 136 h 202"/>
                <a:gd name="T30" fmla="*/ 0 w 1016"/>
                <a:gd name="T31" fmla="*/ 66 h 202"/>
                <a:gd name="T32" fmla="*/ 202 w 1016"/>
                <a:gd name="T33" fmla="*/ 83 h 202"/>
                <a:gd name="T34" fmla="*/ 477 w 1016"/>
                <a:gd name="T35" fmla="*/ 22 h 202"/>
                <a:gd name="T36" fmla="*/ 524 w 1016"/>
                <a:gd name="T37" fmla="*/ 25 h 202"/>
                <a:gd name="T38" fmla="*/ 751 w 1016"/>
                <a:gd name="T39" fmla="*/ 53 h 202"/>
                <a:gd name="T40" fmla="*/ 819 w 1016"/>
                <a:gd name="T41" fmla="*/ 8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6" h="202">
                  <a:moveTo>
                    <a:pt x="819" y="80"/>
                  </a:moveTo>
                  <a:cubicBezTo>
                    <a:pt x="882" y="104"/>
                    <a:pt x="963" y="97"/>
                    <a:pt x="1016" y="59"/>
                  </a:cubicBezTo>
                  <a:cubicBezTo>
                    <a:pt x="989" y="93"/>
                    <a:pt x="951" y="118"/>
                    <a:pt x="912" y="132"/>
                  </a:cubicBezTo>
                  <a:cubicBezTo>
                    <a:pt x="825" y="164"/>
                    <a:pt x="734" y="130"/>
                    <a:pt x="667" y="79"/>
                  </a:cubicBezTo>
                  <a:cubicBezTo>
                    <a:pt x="639" y="61"/>
                    <a:pt x="615" y="36"/>
                    <a:pt x="579" y="39"/>
                  </a:cubicBezTo>
                  <a:cubicBezTo>
                    <a:pt x="566" y="38"/>
                    <a:pt x="554" y="39"/>
                    <a:pt x="543" y="42"/>
                  </a:cubicBezTo>
                  <a:cubicBezTo>
                    <a:pt x="609" y="73"/>
                    <a:pt x="670" y="115"/>
                    <a:pt x="726" y="169"/>
                  </a:cubicBezTo>
                  <a:cubicBezTo>
                    <a:pt x="717" y="180"/>
                    <a:pt x="705" y="190"/>
                    <a:pt x="693" y="199"/>
                  </a:cubicBezTo>
                  <a:cubicBezTo>
                    <a:pt x="639" y="141"/>
                    <a:pt x="579" y="85"/>
                    <a:pt x="512" y="53"/>
                  </a:cubicBezTo>
                  <a:cubicBezTo>
                    <a:pt x="499" y="54"/>
                    <a:pt x="487" y="62"/>
                    <a:pt x="475" y="68"/>
                  </a:cubicBezTo>
                  <a:cubicBezTo>
                    <a:pt x="420" y="103"/>
                    <a:pt x="366" y="147"/>
                    <a:pt x="326" y="202"/>
                  </a:cubicBezTo>
                  <a:cubicBezTo>
                    <a:pt x="291" y="173"/>
                    <a:pt x="291" y="173"/>
                    <a:pt x="291" y="173"/>
                  </a:cubicBezTo>
                  <a:cubicBezTo>
                    <a:pt x="347" y="117"/>
                    <a:pt x="408" y="73"/>
                    <a:pt x="475" y="41"/>
                  </a:cubicBezTo>
                  <a:cubicBezTo>
                    <a:pt x="409" y="21"/>
                    <a:pt x="366" y="76"/>
                    <a:pt x="316" y="104"/>
                  </a:cubicBezTo>
                  <a:cubicBezTo>
                    <a:pt x="257" y="145"/>
                    <a:pt x="173" y="164"/>
                    <a:pt x="102" y="136"/>
                  </a:cubicBezTo>
                  <a:cubicBezTo>
                    <a:pt x="64" y="121"/>
                    <a:pt x="28" y="100"/>
                    <a:pt x="0" y="66"/>
                  </a:cubicBezTo>
                  <a:cubicBezTo>
                    <a:pt x="56" y="104"/>
                    <a:pt x="139" y="108"/>
                    <a:pt x="202" y="83"/>
                  </a:cubicBezTo>
                  <a:cubicBezTo>
                    <a:pt x="287" y="46"/>
                    <a:pt x="375" y="0"/>
                    <a:pt x="477" y="22"/>
                  </a:cubicBezTo>
                  <a:cubicBezTo>
                    <a:pt x="493" y="22"/>
                    <a:pt x="509" y="38"/>
                    <a:pt x="524" y="25"/>
                  </a:cubicBezTo>
                  <a:cubicBezTo>
                    <a:pt x="600" y="5"/>
                    <a:pt x="686" y="19"/>
                    <a:pt x="751" y="53"/>
                  </a:cubicBezTo>
                  <a:lnTo>
                    <a:pt x="819"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6" name="TextBox 25">
            <a:extLst>
              <a:ext uri="{FF2B5EF4-FFF2-40B4-BE49-F238E27FC236}">
                <a16:creationId xmlns:a16="http://schemas.microsoft.com/office/drawing/2014/main" id="{7B6E73EA-731E-FB82-9FA7-585F851CA19E}"/>
              </a:ext>
            </a:extLst>
          </p:cNvPr>
          <p:cNvSpPr txBox="1"/>
          <p:nvPr userDrawn="1"/>
        </p:nvSpPr>
        <p:spPr>
          <a:xfrm>
            <a:off x="839126" y="366904"/>
            <a:ext cx="4798621" cy="307777"/>
          </a:xfrm>
          <a:prstGeom prst="rect">
            <a:avLst/>
          </a:prstGeom>
          <a:noFill/>
        </p:spPr>
        <p:txBody>
          <a:bodyPr wrap="none" rtlCol="0">
            <a:spAutoFit/>
          </a:bodyPr>
          <a:lstStyle/>
          <a:p>
            <a:r>
              <a:rPr lang="en-US" sz="1400" b="0" cap="small" baseline="0" dirty="0">
                <a:solidFill>
                  <a:schemeClr val="bg1">
                    <a:lumMod val="85000"/>
                  </a:schemeClr>
                </a:solidFill>
              </a:rPr>
              <a:t>Assessment, Planning and Monitoring Branch (APMB)</a:t>
            </a:r>
            <a:endParaRPr lang="en-GB" b="0" cap="small" baseline="0" dirty="0">
              <a:solidFill>
                <a:schemeClr val="bg1">
                  <a:lumMod val="85000"/>
                </a:schemeClr>
              </a:solidFill>
            </a:endParaRPr>
          </a:p>
        </p:txBody>
      </p:sp>
    </p:spTree>
    <p:extLst>
      <p:ext uri="{BB962C8B-B14F-4D97-AF65-F5344CB8AC3E}">
        <p14:creationId xmlns:p14="http://schemas.microsoft.com/office/powerpoint/2010/main" val="1126001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72E67-6171-9D6B-8610-E3014AE563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B3EA41-F059-E1BF-5066-30D9EE973F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8ABE2C-FE86-D73A-51EF-ADFCFA4C9F3D}"/>
              </a:ext>
            </a:extLst>
          </p:cNvPr>
          <p:cNvSpPr>
            <a:spLocks noGrp="1"/>
          </p:cNvSpPr>
          <p:nvPr>
            <p:ph type="dt" sz="half" idx="10"/>
          </p:nvPr>
        </p:nvSpPr>
        <p:spPr/>
        <p:txBody>
          <a:bodyPr/>
          <a:lstStyle/>
          <a:p>
            <a:r>
              <a:rPr lang="en-US"/>
              <a:t>July 2022</a:t>
            </a:r>
          </a:p>
        </p:txBody>
      </p:sp>
      <p:sp>
        <p:nvSpPr>
          <p:cNvPr id="5" name="Footer Placeholder 4">
            <a:extLst>
              <a:ext uri="{FF2B5EF4-FFF2-40B4-BE49-F238E27FC236}">
                <a16:creationId xmlns:a16="http://schemas.microsoft.com/office/drawing/2014/main" id="{5B9D3F52-2243-92ED-26D2-C1D60662FE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432041-DC0B-3A38-D9DF-52E95CBAAEAA}"/>
              </a:ext>
            </a:extLst>
          </p:cNvPr>
          <p:cNvSpPr>
            <a:spLocks noGrp="1"/>
          </p:cNvSpPr>
          <p:nvPr>
            <p:ph type="sldNum" sz="quarter" idx="12"/>
          </p:nvPr>
        </p:nvSpPr>
        <p:spPr/>
        <p:txBody>
          <a:bodyPr/>
          <a:lstStyle/>
          <a:p>
            <a:fld id="{718AC7EB-5161-49E9-B9E2-D7DEFC79B4E9}" type="slidenum">
              <a:rPr lang="en-US" smtClean="0"/>
              <a:t>‹#›</a:t>
            </a:fld>
            <a:endParaRPr lang="en-US"/>
          </a:p>
        </p:txBody>
      </p:sp>
    </p:spTree>
    <p:extLst>
      <p:ext uri="{BB962C8B-B14F-4D97-AF65-F5344CB8AC3E}">
        <p14:creationId xmlns:p14="http://schemas.microsoft.com/office/powerpoint/2010/main" val="2509567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EC599-0BC7-A9AB-01D7-2A1D063753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AFB559-E195-563A-1B2E-7BF6988DD0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3934B1-E9BA-27DD-0313-5DCE03F525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57A9BB-E113-A7C4-E99E-702D3CC00FCA}"/>
              </a:ext>
            </a:extLst>
          </p:cNvPr>
          <p:cNvSpPr>
            <a:spLocks noGrp="1"/>
          </p:cNvSpPr>
          <p:nvPr>
            <p:ph type="dt" sz="half" idx="10"/>
          </p:nvPr>
        </p:nvSpPr>
        <p:spPr/>
        <p:txBody>
          <a:bodyPr/>
          <a:lstStyle/>
          <a:p>
            <a:r>
              <a:rPr lang="en-US"/>
              <a:t>July 2022</a:t>
            </a:r>
          </a:p>
        </p:txBody>
      </p:sp>
      <p:sp>
        <p:nvSpPr>
          <p:cNvPr id="6" name="Footer Placeholder 5">
            <a:extLst>
              <a:ext uri="{FF2B5EF4-FFF2-40B4-BE49-F238E27FC236}">
                <a16:creationId xmlns:a16="http://schemas.microsoft.com/office/drawing/2014/main" id="{4ED1B45C-7CBF-55F6-2838-ED67EA921D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95741C-DFB0-292C-F691-A6531BB0BB0E}"/>
              </a:ext>
            </a:extLst>
          </p:cNvPr>
          <p:cNvSpPr>
            <a:spLocks noGrp="1"/>
          </p:cNvSpPr>
          <p:nvPr>
            <p:ph type="sldNum" sz="quarter" idx="12"/>
          </p:nvPr>
        </p:nvSpPr>
        <p:spPr/>
        <p:txBody>
          <a:bodyPr/>
          <a:lstStyle/>
          <a:p>
            <a:fld id="{718AC7EB-5161-49E9-B9E2-D7DEFC79B4E9}" type="slidenum">
              <a:rPr lang="en-US" smtClean="0"/>
              <a:t>‹#›</a:t>
            </a:fld>
            <a:endParaRPr lang="en-US"/>
          </a:p>
        </p:txBody>
      </p:sp>
    </p:spTree>
    <p:extLst>
      <p:ext uri="{BB962C8B-B14F-4D97-AF65-F5344CB8AC3E}">
        <p14:creationId xmlns:p14="http://schemas.microsoft.com/office/powerpoint/2010/main" val="2441757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BCCAB-3DFE-B709-4F86-163F15429C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904903-27DD-DB0B-CC27-ED22560217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D76222-3C8F-8D7E-AA25-073730EF79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5EB797-C75D-A1C0-7149-C1F0E28F7D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90DA08-C91D-22C7-E9A7-CB1DA956C2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9ACC74-C81D-6551-9F60-4F8AE25CF496}"/>
              </a:ext>
            </a:extLst>
          </p:cNvPr>
          <p:cNvSpPr>
            <a:spLocks noGrp="1"/>
          </p:cNvSpPr>
          <p:nvPr>
            <p:ph type="dt" sz="half" idx="10"/>
          </p:nvPr>
        </p:nvSpPr>
        <p:spPr/>
        <p:txBody>
          <a:bodyPr/>
          <a:lstStyle/>
          <a:p>
            <a:r>
              <a:rPr lang="en-US"/>
              <a:t>July 2022</a:t>
            </a:r>
          </a:p>
        </p:txBody>
      </p:sp>
      <p:sp>
        <p:nvSpPr>
          <p:cNvPr id="8" name="Footer Placeholder 7">
            <a:extLst>
              <a:ext uri="{FF2B5EF4-FFF2-40B4-BE49-F238E27FC236}">
                <a16:creationId xmlns:a16="http://schemas.microsoft.com/office/drawing/2014/main" id="{3FDCDF58-9FF4-80B4-BDBB-86422933A2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5A7482-6D28-26D4-6146-29D5C16BDF81}"/>
              </a:ext>
            </a:extLst>
          </p:cNvPr>
          <p:cNvSpPr>
            <a:spLocks noGrp="1"/>
          </p:cNvSpPr>
          <p:nvPr>
            <p:ph type="sldNum" sz="quarter" idx="12"/>
          </p:nvPr>
        </p:nvSpPr>
        <p:spPr/>
        <p:txBody>
          <a:bodyPr/>
          <a:lstStyle/>
          <a:p>
            <a:fld id="{718AC7EB-5161-49E9-B9E2-D7DEFC79B4E9}" type="slidenum">
              <a:rPr lang="en-US" smtClean="0"/>
              <a:t>‹#›</a:t>
            </a:fld>
            <a:endParaRPr lang="en-US"/>
          </a:p>
        </p:txBody>
      </p:sp>
    </p:spTree>
    <p:extLst>
      <p:ext uri="{BB962C8B-B14F-4D97-AF65-F5344CB8AC3E}">
        <p14:creationId xmlns:p14="http://schemas.microsoft.com/office/powerpoint/2010/main" val="4272351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E782B-23D5-DBE4-799B-F09D6362A9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D2D78B-B9F3-90B6-1B4C-55DE4748538C}"/>
              </a:ext>
            </a:extLst>
          </p:cNvPr>
          <p:cNvSpPr>
            <a:spLocks noGrp="1"/>
          </p:cNvSpPr>
          <p:nvPr>
            <p:ph type="dt" sz="half" idx="10"/>
          </p:nvPr>
        </p:nvSpPr>
        <p:spPr/>
        <p:txBody>
          <a:bodyPr/>
          <a:lstStyle/>
          <a:p>
            <a:r>
              <a:rPr lang="en-US"/>
              <a:t>July 2022</a:t>
            </a:r>
          </a:p>
        </p:txBody>
      </p:sp>
      <p:sp>
        <p:nvSpPr>
          <p:cNvPr id="4" name="Footer Placeholder 3">
            <a:extLst>
              <a:ext uri="{FF2B5EF4-FFF2-40B4-BE49-F238E27FC236}">
                <a16:creationId xmlns:a16="http://schemas.microsoft.com/office/drawing/2014/main" id="{8441E508-B1FB-C68B-75D2-F8C2524CA6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5B1814-DA1F-F661-BB92-25B69BEC2ACE}"/>
              </a:ext>
            </a:extLst>
          </p:cNvPr>
          <p:cNvSpPr>
            <a:spLocks noGrp="1"/>
          </p:cNvSpPr>
          <p:nvPr>
            <p:ph type="sldNum" sz="quarter" idx="12"/>
          </p:nvPr>
        </p:nvSpPr>
        <p:spPr/>
        <p:txBody>
          <a:bodyPr/>
          <a:lstStyle/>
          <a:p>
            <a:fld id="{718AC7EB-5161-49E9-B9E2-D7DEFC79B4E9}" type="slidenum">
              <a:rPr lang="en-US" smtClean="0"/>
              <a:t>‹#›</a:t>
            </a:fld>
            <a:endParaRPr lang="en-US"/>
          </a:p>
        </p:txBody>
      </p:sp>
    </p:spTree>
    <p:extLst>
      <p:ext uri="{BB962C8B-B14F-4D97-AF65-F5344CB8AC3E}">
        <p14:creationId xmlns:p14="http://schemas.microsoft.com/office/powerpoint/2010/main" val="3790585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7298F9-8F20-AAFD-829F-E5B3F81FE015}"/>
              </a:ext>
            </a:extLst>
          </p:cNvPr>
          <p:cNvSpPr>
            <a:spLocks noGrp="1"/>
          </p:cNvSpPr>
          <p:nvPr>
            <p:ph type="dt" sz="half" idx="10"/>
          </p:nvPr>
        </p:nvSpPr>
        <p:spPr/>
        <p:txBody>
          <a:bodyPr/>
          <a:lstStyle/>
          <a:p>
            <a:r>
              <a:rPr lang="en-US"/>
              <a:t>July 2022</a:t>
            </a:r>
          </a:p>
        </p:txBody>
      </p:sp>
      <p:sp>
        <p:nvSpPr>
          <p:cNvPr id="3" name="Footer Placeholder 2">
            <a:extLst>
              <a:ext uri="{FF2B5EF4-FFF2-40B4-BE49-F238E27FC236}">
                <a16:creationId xmlns:a16="http://schemas.microsoft.com/office/drawing/2014/main" id="{DC62D36A-60C1-D0A5-7AB1-C7D810A240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1463FE-EB72-19F1-5219-34D9616AA8D2}"/>
              </a:ext>
            </a:extLst>
          </p:cNvPr>
          <p:cNvSpPr>
            <a:spLocks noGrp="1"/>
          </p:cNvSpPr>
          <p:nvPr>
            <p:ph type="sldNum" sz="quarter" idx="12"/>
          </p:nvPr>
        </p:nvSpPr>
        <p:spPr/>
        <p:txBody>
          <a:bodyPr/>
          <a:lstStyle/>
          <a:p>
            <a:fld id="{718AC7EB-5161-49E9-B9E2-D7DEFC79B4E9}" type="slidenum">
              <a:rPr lang="en-US" smtClean="0"/>
              <a:t>‹#›</a:t>
            </a:fld>
            <a:endParaRPr lang="en-US"/>
          </a:p>
        </p:txBody>
      </p:sp>
    </p:spTree>
    <p:extLst>
      <p:ext uri="{BB962C8B-B14F-4D97-AF65-F5344CB8AC3E}">
        <p14:creationId xmlns:p14="http://schemas.microsoft.com/office/powerpoint/2010/main" val="3279816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A5351-3A68-75BB-F6EB-2A0837D43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F96868-A786-00BF-41B3-92A0E668E7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17154B-CCEB-3CDA-02EB-ED76BC3D74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6CE8C4-2F04-8CBD-51ED-2F2460E1ED5F}"/>
              </a:ext>
            </a:extLst>
          </p:cNvPr>
          <p:cNvSpPr>
            <a:spLocks noGrp="1"/>
          </p:cNvSpPr>
          <p:nvPr>
            <p:ph type="dt" sz="half" idx="10"/>
          </p:nvPr>
        </p:nvSpPr>
        <p:spPr/>
        <p:txBody>
          <a:bodyPr/>
          <a:lstStyle/>
          <a:p>
            <a:r>
              <a:rPr lang="en-US"/>
              <a:t>July 2022</a:t>
            </a:r>
          </a:p>
        </p:txBody>
      </p:sp>
      <p:sp>
        <p:nvSpPr>
          <p:cNvPr id="6" name="Footer Placeholder 5">
            <a:extLst>
              <a:ext uri="{FF2B5EF4-FFF2-40B4-BE49-F238E27FC236}">
                <a16:creationId xmlns:a16="http://schemas.microsoft.com/office/drawing/2014/main" id="{1F1241D4-C960-BF61-26AA-23C3154017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D8331C-6FB8-EAB6-890B-0B14B93C296C}"/>
              </a:ext>
            </a:extLst>
          </p:cNvPr>
          <p:cNvSpPr>
            <a:spLocks noGrp="1"/>
          </p:cNvSpPr>
          <p:nvPr>
            <p:ph type="sldNum" sz="quarter" idx="12"/>
          </p:nvPr>
        </p:nvSpPr>
        <p:spPr/>
        <p:txBody>
          <a:bodyPr/>
          <a:lstStyle/>
          <a:p>
            <a:fld id="{718AC7EB-5161-49E9-B9E2-D7DEFC79B4E9}" type="slidenum">
              <a:rPr lang="en-US" smtClean="0"/>
              <a:t>‹#›</a:t>
            </a:fld>
            <a:endParaRPr lang="en-US"/>
          </a:p>
        </p:txBody>
      </p:sp>
    </p:spTree>
    <p:extLst>
      <p:ext uri="{BB962C8B-B14F-4D97-AF65-F5344CB8AC3E}">
        <p14:creationId xmlns:p14="http://schemas.microsoft.com/office/powerpoint/2010/main" val="2883590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0318A-0033-CBF8-D00B-D156B87BCA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52C486-2E82-305C-D06F-CD7CD12587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44587D-5ED1-2DB3-0069-0583ED3CBF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461A0E-D284-2F33-4E47-198F764FFC78}"/>
              </a:ext>
            </a:extLst>
          </p:cNvPr>
          <p:cNvSpPr>
            <a:spLocks noGrp="1"/>
          </p:cNvSpPr>
          <p:nvPr>
            <p:ph type="dt" sz="half" idx="10"/>
          </p:nvPr>
        </p:nvSpPr>
        <p:spPr/>
        <p:txBody>
          <a:bodyPr/>
          <a:lstStyle/>
          <a:p>
            <a:r>
              <a:rPr lang="en-US"/>
              <a:t>July 2022</a:t>
            </a:r>
          </a:p>
        </p:txBody>
      </p:sp>
      <p:sp>
        <p:nvSpPr>
          <p:cNvPr id="6" name="Footer Placeholder 5">
            <a:extLst>
              <a:ext uri="{FF2B5EF4-FFF2-40B4-BE49-F238E27FC236}">
                <a16:creationId xmlns:a16="http://schemas.microsoft.com/office/drawing/2014/main" id="{9F5A6EA4-F45A-53F4-9AE7-DDBF3CD4C6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CB5E82-2018-EA26-3706-955F6090A9AD}"/>
              </a:ext>
            </a:extLst>
          </p:cNvPr>
          <p:cNvSpPr>
            <a:spLocks noGrp="1"/>
          </p:cNvSpPr>
          <p:nvPr>
            <p:ph type="sldNum" sz="quarter" idx="12"/>
          </p:nvPr>
        </p:nvSpPr>
        <p:spPr/>
        <p:txBody>
          <a:bodyPr/>
          <a:lstStyle/>
          <a:p>
            <a:fld id="{718AC7EB-5161-49E9-B9E2-D7DEFC79B4E9}" type="slidenum">
              <a:rPr lang="en-US" smtClean="0"/>
              <a:t>‹#›</a:t>
            </a:fld>
            <a:endParaRPr lang="en-US"/>
          </a:p>
        </p:txBody>
      </p:sp>
    </p:spTree>
    <p:extLst>
      <p:ext uri="{BB962C8B-B14F-4D97-AF65-F5344CB8AC3E}">
        <p14:creationId xmlns:p14="http://schemas.microsoft.com/office/powerpoint/2010/main" val="1944924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4A9417-EC02-803E-2A3E-9F6F952721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6BD879-9B23-7F08-FF91-26865542B0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F112E42-96E9-C855-E4FA-A9BA5EDF91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July 2022</a:t>
            </a:r>
          </a:p>
        </p:txBody>
      </p:sp>
      <p:sp>
        <p:nvSpPr>
          <p:cNvPr id="5" name="Footer Placeholder 4">
            <a:extLst>
              <a:ext uri="{FF2B5EF4-FFF2-40B4-BE49-F238E27FC236}">
                <a16:creationId xmlns:a16="http://schemas.microsoft.com/office/drawing/2014/main" id="{3AB19472-05FD-47E2-C7C9-BF3A5749DD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0AB85C-6920-2035-31EA-56B9395CEC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8AC7EB-5161-49E9-B9E2-D7DEFC79B4E9}" type="slidenum">
              <a:rPr lang="en-US" smtClean="0"/>
              <a:t>‹#›</a:t>
            </a:fld>
            <a:endParaRPr lang="en-US"/>
          </a:p>
        </p:txBody>
      </p:sp>
    </p:spTree>
    <p:extLst>
      <p:ext uri="{BB962C8B-B14F-4D97-AF65-F5344CB8AC3E}">
        <p14:creationId xmlns:p14="http://schemas.microsoft.com/office/powerpoint/2010/main" val="1210535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sv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6.sv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_rels/slide18.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45.png"/><Relationship Id="rId3" Type="http://schemas.openxmlformats.org/officeDocument/2006/relationships/image" Target="../media/image39.png"/><Relationship Id="rId7" Type="http://schemas.openxmlformats.org/officeDocument/2006/relationships/image" Target="../media/image37.png"/><Relationship Id="rId12" Type="http://schemas.openxmlformats.org/officeDocument/2006/relationships/image" Target="../media/image44.sv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6.svg"/><Relationship Id="rId11" Type="http://schemas.openxmlformats.org/officeDocument/2006/relationships/image" Target="../media/image43.png"/><Relationship Id="rId5" Type="http://schemas.openxmlformats.org/officeDocument/2006/relationships/image" Target="../media/image35.png"/><Relationship Id="rId10" Type="http://schemas.openxmlformats.org/officeDocument/2006/relationships/image" Target="../media/image42.svg"/><Relationship Id="rId4" Type="http://schemas.openxmlformats.org/officeDocument/2006/relationships/image" Target="../media/image40.svg"/><Relationship Id="rId9" Type="http://schemas.openxmlformats.org/officeDocument/2006/relationships/image" Target="../media/image41.png"/><Relationship Id="rId14" Type="http://schemas.openxmlformats.org/officeDocument/2006/relationships/image" Target="../media/image46.sv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2.png"/><Relationship Id="rId7" Type="http://schemas.openxmlformats.org/officeDocument/2006/relationships/image" Target="../media/image5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53.svg"/></Relationships>
</file>

<file path=ppt/slides/_rels/slide25.xml.rels><?xml version="1.0" encoding="UTF-8" standalone="yes"?>
<Relationships xmlns="http://schemas.openxmlformats.org/package/2006/relationships"><Relationship Id="rId2" Type="http://schemas.openxmlformats.org/officeDocument/2006/relationships/hyperlink" Target="https://kmp.hpc.tools/2023/04/13/hpc-bridge-tool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8.sv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190.png"/><Relationship Id="rId13" Type="http://schemas.openxmlformats.org/officeDocument/2006/relationships/customXml" Target="../ink/ink6.xml"/><Relationship Id="rId18" Type="http://schemas.openxmlformats.org/officeDocument/2006/relationships/image" Target="../media/image240.png"/><Relationship Id="rId3" Type="http://schemas.openxmlformats.org/officeDocument/2006/relationships/customXml" Target="../ink/ink1.xml"/><Relationship Id="rId21" Type="http://schemas.openxmlformats.org/officeDocument/2006/relationships/image" Target="../media/image16.png"/><Relationship Id="rId7" Type="http://schemas.openxmlformats.org/officeDocument/2006/relationships/customXml" Target="../ink/ink3.xml"/><Relationship Id="rId12" Type="http://schemas.openxmlformats.org/officeDocument/2006/relationships/image" Target="../media/image210.png"/><Relationship Id="rId17" Type="http://schemas.openxmlformats.org/officeDocument/2006/relationships/customXml" Target="../ink/ink8.xml"/><Relationship Id="rId2" Type="http://schemas.openxmlformats.org/officeDocument/2006/relationships/notesSlide" Target="../notesSlides/notesSlide7.xml"/><Relationship Id="rId16" Type="http://schemas.openxmlformats.org/officeDocument/2006/relationships/image" Target="../media/image23.png"/><Relationship Id="rId20"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20.png"/><Relationship Id="rId19" Type="http://schemas.openxmlformats.org/officeDocument/2006/relationships/customXml" Target="../ink/ink9.xml"/><Relationship Id="rId4" Type="http://schemas.openxmlformats.org/officeDocument/2006/relationships/image" Target="../media/image170.png"/><Relationship Id="rId9" Type="http://schemas.openxmlformats.org/officeDocument/2006/relationships/customXml" Target="../ink/ink4.xml"/><Relationship Id="rId14" Type="http://schemas.openxmlformats.org/officeDocument/2006/relationships/image" Target="../media/image220.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6.png"/><Relationship Id="rId7" Type="http://schemas.openxmlformats.org/officeDocument/2006/relationships/image" Target="../media/image22.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12.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9EEBB922-55F8-018A-B2CF-E1E7B27A2A9A}"/>
              </a:ext>
            </a:extLst>
          </p:cNvPr>
          <p:cNvSpPr txBox="1">
            <a:spLocks/>
          </p:cNvSpPr>
          <p:nvPr/>
        </p:nvSpPr>
        <p:spPr bwMode="auto">
          <a:xfrm>
            <a:off x="2895600" y="4889450"/>
            <a:ext cx="6400800" cy="139974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marL="0" indent="0" algn="ctr" rtl="0" eaLnBrk="1" fontAlgn="base" hangingPunct="1">
              <a:lnSpc>
                <a:spcPct val="120000"/>
              </a:lnSpc>
              <a:spcBef>
                <a:spcPct val="0"/>
              </a:spcBef>
              <a:spcAft>
                <a:spcPct val="0"/>
              </a:spcAft>
              <a:buClr>
                <a:schemeClr val="tx1"/>
              </a:buClr>
              <a:buFontTx/>
              <a:buNone/>
              <a:defRPr sz="1600" b="1">
                <a:solidFill>
                  <a:schemeClr val="hlink"/>
                </a:solidFill>
                <a:latin typeface="+mn-lt"/>
                <a:ea typeface="+mn-ea"/>
                <a:cs typeface="+mn-cs"/>
              </a:defRPr>
            </a:lvl1pPr>
            <a:lvl2pPr marL="536575" indent="-176213" algn="l" rtl="0" eaLnBrk="1" fontAlgn="base" hangingPunct="1">
              <a:spcBef>
                <a:spcPct val="35000"/>
              </a:spcBef>
              <a:spcAft>
                <a:spcPct val="0"/>
              </a:spcAft>
              <a:buClr>
                <a:schemeClr val="tx1"/>
              </a:buClr>
              <a:buFont typeface="Arial" charset="0"/>
              <a:buChar char="–"/>
              <a:defRPr sz="1500">
                <a:solidFill>
                  <a:schemeClr val="tx1"/>
                </a:solidFill>
                <a:latin typeface="+mn-lt"/>
              </a:defRPr>
            </a:lvl2pPr>
            <a:lvl3pPr marL="904875" indent="-188913" algn="l" rtl="0" eaLnBrk="1" fontAlgn="base" hangingPunct="1">
              <a:spcBef>
                <a:spcPct val="35000"/>
              </a:spcBef>
              <a:spcAft>
                <a:spcPct val="0"/>
              </a:spcAft>
              <a:buClr>
                <a:schemeClr val="tx1"/>
              </a:buClr>
              <a:buFont typeface="Arial" charset="0"/>
              <a:buChar char="–"/>
              <a:defRPr sz="1300">
                <a:solidFill>
                  <a:schemeClr val="tx1"/>
                </a:solidFill>
                <a:latin typeface="+mn-lt"/>
              </a:defRPr>
            </a:lvl3pPr>
            <a:lvl4pPr marL="1628775" indent="-228600" algn="l" rtl="0" eaLnBrk="1" fontAlgn="base" hangingPunct="1">
              <a:spcBef>
                <a:spcPct val="20000"/>
              </a:spcBef>
              <a:spcAft>
                <a:spcPct val="0"/>
              </a:spcAft>
              <a:buChar char="–"/>
              <a:defRPr sz="2000">
                <a:solidFill>
                  <a:schemeClr val="bg1"/>
                </a:solidFill>
                <a:latin typeface="Verdana" pitchFamily="34" charset="0"/>
              </a:defRPr>
            </a:lvl4pPr>
            <a:lvl5pPr marL="2057400" indent="-228600" algn="l" rtl="0" eaLnBrk="1" fontAlgn="base" hangingPunct="1">
              <a:spcBef>
                <a:spcPct val="20000"/>
              </a:spcBef>
              <a:spcAft>
                <a:spcPct val="0"/>
              </a:spcAft>
              <a:buChar char="»"/>
              <a:defRPr sz="2000">
                <a:solidFill>
                  <a:schemeClr val="bg1"/>
                </a:solidFill>
                <a:latin typeface="Verdana" pitchFamily="34" charset="0"/>
              </a:defRPr>
            </a:lvl5pPr>
            <a:lvl6pPr marL="2514600" indent="-228600" algn="l" rtl="0" eaLnBrk="1" fontAlgn="base" hangingPunct="1">
              <a:spcBef>
                <a:spcPct val="20000"/>
              </a:spcBef>
              <a:spcAft>
                <a:spcPct val="0"/>
              </a:spcAft>
              <a:buChar char="»"/>
              <a:defRPr sz="2000">
                <a:solidFill>
                  <a:schemeClr val="bg1"/>
                </a:solidFill>
                <a:latin typeface="Verdana" pitchFamily="34" charset="0"/>
              </a:defRPr>
            </a:lvl6pPr>
            <a:lvl7pPr marL="2971800" indent="-228600" algn="l" rtl="0" eaLnBrk="1" fontAlgn="base" hangingPunct="1">
              <a:spcBef>
                <a:spcPct val="20000"/>
              </a:spcBef>
              <a:spcAft>
                <a:spcPct val="0"/>
              </a:spcAft>
              <a:buChar char="»"/>
              <a:defRPr sz="2000">
                <a:solidFill>
                  <a:schemeClr val="bg1"/>
                </a:solidFill>
                <a:latin typeface="Verdana" pitchFamily="34" charset="0"/>
              </a:defRPr>
            </a:lvl7pPr>
            <a:lvl8pPr marL="3429000" indent="-228600" algn="l" rtl="0" eaLnBrk="1" fontAlgn="base" hangingPunct="1">
              <a:spcBef>
                <a:spcPct val="20000"/>
              </a:spcBef>
              <a:spcAft>
                <a:spcPct val="0"/>
              </a:spcAft>
              <a:buChar char="»"/>
              <a:defRPr sz="2000">
                <a:solidFill>
                  <a:schemeClr val="bg1"/>
                </a:solidFill>
                <a:latin typeface="Verdana" pitchFamily="34" charset="0"/>
              </a:defRPr>
            </a:lvl8pPr>
            <a:lvl9pPr marL="3886200" indent="-228600" algn="l" rtl="0" eaLnBrk="1" fontAlgn="base" hangingPunct="1">
              <a:spcBef>
                <a:spcPct val="20000"/>
              </a:spcBef>
              <a:spcAft>
                <a:spcPct val="0"/>
              </a:spcAft>
              <a:buChar char="»"/>
              <a:defRPr sz="2000">
                <a:solidFill>
                  <a:schemeClr val="bg1"/>
                </a:solidFill>
                <a:latin typeface="Verdana" pitchFamily="34" charset="0"/>
              </a:defRPr>
            </a:lvl9pPr>
          </a:lstStyle>
          <a:p>
            <a:r>
              <a:rPr lang="en-US" sz="1800" b="0" kern="0" dirty="0">
                <a:solidFill>
                  <a:schemeClr val="tx1">
                    <a:lumMod val="75000"/>
                    <a:lumOff val="25000"/>
                  </a:schemeClr>
                </a:solidFill>
              </a:rPr>
              <a:t>Monitoring and Tools Section (MATS)</a:t>
            </a:r>
          </a:p>
          <a:p>
            <a:r>
              <a:rPr lang="en-US" sz="1800" b="0" kern="0" dirty="0">
                <a:solidFill>
                  <a:schemeClr val="bg1">
                    <a:lumMod val="50000"/>
                  </a:schemeClr>
                </a:solidFill>
              </a:rPr>
              <a:t>Assessment, Planning and Monitoring Branch (APMB)</a:t>
            </a:r>
          </a:p>
          <a:p>
            <a:r>
              <a:rPr lang="en-US" sz="1800" b="0" kern="0" dirty="0">
                <a:solidFill>
                  <a:schemeClr val="bg1">
                    <a:lumMod val="50000"/>
                  </a:schemeClr>
                </a:solidFill>
              </a:rPr>
              <a:t>Coordination Division.</a:t>
            </a:r>
            <a:br>
              <a:rPr lang="en-US" sz="1800" kern="0" dirty="0">
                <a:solidFill>
                  <a:schemeClr val="bg1">
                    <a:lumMod val="75000"/>
                  </a:schemeClr>
                </a:solidFill>
              </a:rPr>
            </a:br>
            <a:r>
              <a:rPr lang="en-US" sz="1800" kern="0" dirty="0">
                <a:solidFill>
                  <a:schemeClr val="bg1">
                    <a:lumMod val="50000"/>
                  </a:schemeClr>
                </a:solidFill>
              </a:rPr>
              <a:t>July 2022</a:t>
            </a:r>
            <a:endParaRPr lang="en-GB" sz="1800" kern="0" dirty="0">
              <a:solidFill>
                <a:schemeClr val="bg1">
                  <a:lumMod val="50000"/>
                </a:schemeClr>
              </a:solidFill>
            </a:endParaRPr>
          </a:p>
        </p:txBody>
      </p:sp>
      <p:pic>
        <p:nvPicPr>
          <p:cNvPr id="3" name="Picture 2" descr="Diagram&#10;&#10;Description automatically generated">
            <a:extLst>
              <a:ext uri="{FF2B5EF4-FFF2-40B4-BE49-F238E27FC236}">
                <a16:creationId xmlns:a16="http://schemas.microsoft.com/office/drawing/2014/main" id="{E8408486-1B47-1CCF-12C3-A972A2F21D8D}"/>
              </a:ext>
            </a:extLst>
          </p:cNvPr>
          <p:cNvPicPr>
            <a:picLocks noChangeAspect="1"/>
          </p:cNvPicPr>
          <p:nvPr/>
        </p:nvPicPr>
        <p:blipFill rotWithShape="1">
          <a:blip r:embed="rId3">
            <a:extLst>
              <a:ext uri="{28A0092B-C50C-407E-A947-70E740481C1C}">
                <a14:useLocalDpi xmlns:a14="http://schemas.microsoft.com/office/drawing/2010/main" val="0"/>
              </a:ext>
            </a:extLst>
          </a:blip>
          <a:srcRect t="8849" b="6891"/>
          <a:stretch/>
        </p:blipFill>
        <p:spPr>
          <a:xfrm>
            <a:off x="2126974" y="1047761"/>
            <a:ext cx="7620000" cy="3427013"/>
          </a:xfrm>
          <a:prstGeom prst="rect">
            <a:avLst/>
          </a:prstGeom>
        </p:spPr>
      </p:pic>
    </p:spTree>
    <p:extLst>
      <p:ext uri="{BB962C8B-B14F-4D97-AF65-F5344CB8AC3E}">
        <p14:creationId xmlns:p14="http://schemas.microsoft.com/office/powerpoint/2010/main" val="1905156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E014DD0-11E6-0E5B-8A43-DB70E379A7A2}"/>
              </a:ext>
            </a:extLst>
          </p:cNvPr>
          <p:cNvSpPr>
            <a:spLocks noGrp="1"/>
          </p:cNvSpPr>
          <p:nvPr>
            <p:ph type="dt" sz="half" idx="10"/>
          </p:nvPr>
        </p:nvSpPr>
        <p:spPr/>
        <p:txBody>
          <a:bodyPr/>
          <a:lstStyle/>
          <a:p>
            <a:r>
              <a:rPr lang="en-US"/>
              <a:t>July 2022</a:t>
            </a:r>
          </a:p>
        </p:txBody>
      </p:sp>
      <p:sp>
        <p:nvSpPr>
          <p:cNvPr id="5" name="Slide Number Placeholder 4">
            <a:extLst>
              <a:ext uri="{FF2B5EF4-FFF2-40B4-BE49-F238E27FC236}">
                <a16:creationId xmlns:a16="http://schemas.microsoft.com/office/drawing/2014/main" id="{1A00D42F-1EF8-40A6-A5C6-D39AC4121701}"/>
              </a:ext>
            </a:extLst>
          </p:cNvPr>
          <p:cNvSpPr>
            <a:spLocks noGrp="1"/>
          </p:cNvSpPr>
          <p:nvPr>
            <p:ph type="sldNum" sz="quarter" idx="12"/>
          </p:nvPr>
        </p:nvSpPr>
        <p:spPr/>
        <p:txBody>
          <a:bodyPr/>
          <a:lstStyle/>
          <a:p>
            <a:fld id="{718AC7EB-5161-49E9-B9E2-D7DEFC79B4E9}" type="slidenum">
              <a:rPr lang="en-US" smtClean="0"/>
              <a:t>10</a:t>
            </a:fld>
            <a:endParaRPr lang="en-US"/>
          </a:p>
        </p:txBody>
      </p:sp>
      <p:pic>
        <p:nvPicPr>
          <p:cNvPr id="7" name="Picture 6">
            <a:extLst>
              <a:ext uri="{FF2B5EF4-FFF2-40B4-BE49-F238E27FC236}">
                <a16:creationId xmlns:a16="http://schemas.microsoft.com/office/drawing/2014/main" id="{F10FAD2A-97C8-7841-6C7F-315B4705B28F}"/>
              </a:ext>
            </a:extLst>
          </p:cNvPr>
          <p:cNvPicPr>
            <a:picLocks noChangeAspect="1"/>
          </p:cNvPicPr>
          <p:nvPr/>
        </p:nvPicPr>
        <p:blipFill rotWithShape="1">
          <a:blip r:embed="rId3"/>
          <a:srcRect t="635" b="678"/>
          <a:stretch/>
        </p:blipFill>
        <p:spPr>
          <a:xfrm>
            <a:off x="0" y="852048"/>
            <a:ext cx="12192000" cy="5432020"/>
          </a:xfrm>
          <a:prstGeom prst="rect">
            <a:avLst/>
          </a:prstGeom>
        </p:spPr>
      </p:pic>
      <p:sp>
        <p:nvSpPr>
          <p:cNvPr id="8" name="Rectangle 7">
            <a:extLst>
              <a:ext uri="{FF2B5EF4-FFF2-40B4-BE49-F238E27FC236}">
                <a16:creationId xmlns:a16="http://schemas.microsoft.com/office/drawing/2014/main" id="{E8DB63C3-6BDF-8ACF-59FC-232279B010AB}"/>
              </a:ext>
            </a:extLst>
          </p:cNvPr>
          <p:cNvSpPr/>
          <p:nvPr/>
        </p:nvSpPr>
        <p:spPr>
          <a:xfrm>
            <a:off x="2548647" y="852048"/>
            <a:ext cx="7548664" cy="6849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799A6E9-56BA-E256-C7D1-ABB1DB1F0425}"/>
              </a:ext>
            </a:extLst>
          </p:cNvPr>
          <p:cNvSpPr/>
          <p:nvPr/>
        </p:nvSpPr>
        <p:spPr>
          <a:xfrm>
            <a:off x="5836596" y="1753478"/>
            <a:ext cx="2266544" cy="20792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0A3913F-D936-3F29-334F-79E8D4374ED5}"/>
              </a:ext>
            </a:extLst>
          </p:cNvPr>
          <p:cNvSpPr/>
          <p:nvPr/>
        </p:nvSpPr>
        <p:spPr>
          <a:xfrm>
            <a:off x="1061936" y="4714232"/>
            <a:ext cx="1681264" cy="15698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EA4DB3E-39A3-F1D2-F7C4-02C966AF6996}"/>
              </a:ext>
            </a:extLst>
          </p:cNvPr>
          <p:cNvSpPr/>
          <p:nvPr/>
        </p:nvSpPr>
        <p:spPr>
          <a:xfrm>
            <a:off x="8103140" y="1565478"/>
            <a:ext cx="3093396" cy="22672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77BF50D-D154-CF10-8679-96014769F51D}"/>
              </a:ext>
            </a:extLst>
          </p:cNvPr>
          <p:cNvSpPr/>
          <p:nvPr/>
        </p:nvSpPr>
        <p:spPr>
          <a:xfrm>
            <a:off x="1001948" y="3939025"/>
            <a:ext cx="10194587" cy="7029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9A06555-E023-A23B-FF61-33C7AFD3F1AD}"/>
              </a:ext>
            </a:extLst>
          </p:cNvPr>
          <p:cNvSpPr/>
          <p:nvPr/>
        </p:nvSpPr>
        <p:spPr>
          <a:xfrm>
            <a:off x="2743199" y="4721356"/>
            <a:ext cx="3352800" cy="15698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54C05B6-B477-BF46-9DFB-0B28790AF541}"/>
              </a:ext>
            </a:extLst>
          </p:cNvPr>
          <p:cNvSpPr/>
          <p:nvPr/>
        </p:nvSpPr>
        <p:spPr>
          <a:xfrm>
            <a:off x="6095999" y="4721355"/>
            <a:ext cx="1199745" cy="15698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934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2"/>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3"/>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5"/>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2" grpId="0" animBg="1"/>
      <p:bldP spid="12" grpId="1" animBg="1"/>
      <p:bldP spid="13" grpId="0" animBg="1"/>
      <p:bldP spid="13" grpId="1" animBg="1"/>
      <p:bldP spid="15" grpId="0" animBg="1"/>
      <p:bldP spid="15" grpId="1"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4A24CDF-6FDD-89B0-7E5A-5DD13973C2FE}"/>
              </a:ext>
            </a:extLst>
          </p:cNvPr>
          <p:cNvSpPr>
            <a:spLocks noGrp="1"/>
          </p:cNvSpPr>
          <p:nvPr>
            <p:ph type="dt" sz="half" idx="10"/>
          </p:nvPr>
        </p:nvSpPr>
        <p:spPr/>
        <p:txBody>
          <a:bodyPr/>
          <a:lstStyle/>
          <a:p>
            <a:r>
              <a:rPr lang="en-US"/>
              <a:t>July 2022</a:t>
            </a:r>
          </a:p>
        </p:txBody>
      </p:sp>
      <p:sp>
        <p:nvSpPr>
          <p:cNvPr id="5" name="Slide Number Placeholder 4">
            <a:extLst>
              <a:ext uri="{FF2B5EF4-FFF2-40B4-BE49-F238E27FC236}">
                <a16:creationId xmlns:a16="http://schemas.microsoft.com/office/drawing/2014/main" id="{64A277CC-C0A2-6A9B-ACBD-324E1CFAB703}"/>
              </a:ext>
            </a:extLst>
          </p:cNvPr>
          <p:cNvSpPr>
            <a:spLocks noGrp="1"/>
          </p:cNvSpPr>
          <p:nvPr>
            <p:ph type="sldNum" sz="quarter" idx="12"/>
          </p:nvPr>
        </p:nvSpPr>
        <p:spPr/>
        <p:txBody>
          <a:bodyPr/>
          <a:lstStyle/>
          <a:p>
            <a:fld id="{718AC7EB-5161-49E9-B9E2-D7DEFC79B4E9}" type="slidenum">
              <a:rPr lang="en-US" smtClean="0"/>
              <a:t>11</a:t>
            </a:fld>
            <a:endParaRPr lang="en-US"/>
          </a:p>
        </p:txBody>
      </p:sp>
      <p:pic>
        <p:nvPicPr>
          <p:cNvPr id="7" name="Picture 6">
            <a:extLst>
              <a:ext uri="{FF2B5EF4-FFF2-40B4-BE49-F238E27FC236}">
                <a16:creationId xmlns:a16="http://schemas.microsoft.com/office/drawing/2014/main" id="{DAF6DD4C-AEDF-EBA6-38A4-F8478E602E19}"/>
              </a:ext>
            </a:extLst>
          </p:cNvPr>
          <p:cNvPicPr>
            <a:picLocks noChangeAspect="1"/>
          </p:cNvPicPr>
          <p:nvPr/>
        </p:nvPicPr>
        <p:blipFill>
          <a:blip r:embed="rId3"/>
          <a:stretch>
            <a:fillRect/>
          </a:stretch>
        </p:blipFill>
        <p:spPr>
          <a:xfrm>
            <a:off x="0" y="682135"/>
            <a:ext cx="12192000" cy="5493729"/>
          </a:xfrm>
          <a:prstGeom prst="rect">
            <a:avLst/>
          </a:prstGeom>
        </p:spPr>
      </p:pic>
      <p:sp>
        <p:nvSpPr>
          <p:cNvPr id="8" name="Rectangle 7">
            <a:extLst>
              <a:ext uri="{FF2B5EF4-FFF2-40B4-BE49-F238E27FC236}">
                <a16:creationId xmlns:a16="http://schemas.microsoft.com/office/drawing/2014/main" id="{217ACC3F-9274-F031-2833-0755E89581A1}"/>
              </a:ext>
            </a:extLst>
          </p:cNvPr>
          <p:cNvSpPr/>
          <p:nvPr/>
        </p:nvSpPr>
        <p:spPr>
          <a:xfrm>
            <a:off x="2869660" y="2907893"/>
            <a:ext cx="6809362" cy="3508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2577747-C326-EBF9-5BAC-D0F76A9CABFA}"/>
              </a:ext>
            </a:extLst>
          </p:cNvPr>
          <p:cNvSpPr/>
          <p:nvPr/>
        </p:nvSpPr>
        <p:spPr>
          <a:xfrm>
            <a:off x="2869660" y="2155622"/>
            <a:ext cx="6809362" cy="208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79514D-7FAB-C475-D8F4-2199C62AC5A1}"/>
              </a:ext>
            </a:extLst>
          </p:cNvPr>
          <p:cNvSpPr/>
          <p:nvPr/>
        </p:nvSpPr>
        <p:spPr>
          <a:xfrm>
            <a:off x="2869660" y="2613030"/>
            <a:ext cx="6809362" cy="3508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294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654B0B3-5E47-6DE5-A786-E8F8F5033349}"/>
              </a:ext>
            </a:extLst>
          </p:cNvPr>
          <p:cNvSpPr>
            <a:spLocks noGrp="1"/>
          </p:cNvSpPr>
          <p:nvPr>
            <p:ph type="dt" sz="half" idx="10"/>
          </p:nvPr>
        </p:nvSpPr>
        <p:spPr/>
        <p:txBody>
          <a:bodyPr/>
          <a:lstStyle/>
          <a:p>
            <a:r>
              <a:rPr lang="en-US"/>
              <a:t>July 2022</a:t>
            </a:r>
          </a:p>
        </p:txBody>
      </p:sp>
      <p:sp>
        <p:nvSpPr>
          <p:cNvPr id="5" name="Slide Number Placeholder 4">
            <a:extLst>
              <a:ext uri="{FF2B5EF4-FFF2-40B4-BE49-F238E27FC236}">
                <a16:creationId xmlns:a16="http://schemas.microsoft.com/office/drawing/2014/main" id="{0699CBF3-7447-A4D1-16FE-0E2807532CD7}"/>
              </a:ext>
            </a:extLst>
          </p:cNvPr>
          <p:cNvSpPr>
            <a:spLocks noGrp="1"/>
          </p:cNvSpPr>
          <p:nvPr>
            <p:ph type="sldNum" sz="quarter" idx="12"/>
          </p:nvPr>
        </p:nvSpPr>
        <p:spPr/>
        <p:txBody>
          <a:bodyPr/>
          <a:lstStyle/>
          <a:p>
            <a:fld id="{718AC7EB-5161-49E9-B9E2-D7DEFC79B4E9}" type="slidenum">
              <a:rPr lang="en-US" smtClean="0"/>
              <a:t>12</a:t>
            </a:fld>
            <a:endParaRPr lang="en-US"/>
          </a:p>
        </p:txBody>
      </p:sp>
      <p:pic>
        <p:nvPicPr>
          <p:cNvPr id="9" name="Picture 8">
            <a:extLst>
              <a:ext uri="{FF2B5EF4-FFF2-40B4-BE49-F238E27FC236}">
                <a16:creationId xmlns:a16="http://schemas.microsoft.com/office/drawing/2014/main" id="{29D5A1F1-934E-A1EA-8359-F03E68397ED1}"/>
              </a:ext>
            </a:extLst>
          </p:cNvPr>
          <p:cNvPicPr>
            <a:picLocks noChangeAspect="1"/>
          </p:cNvPicPr>
          <p:nvPr/>
        </p:nvPicPr>
        <p:blipFill>
          <a:blip r:embed="rId3"/>
          <a:stretch>
            <a:fillRect/>
          </a:stretch>
        </p:blipFill>
        <p:spPr>
          <a:xfrm>
            <a:off x="0" y="826851"/>
            <a:ext cx="12192000" cy="5465228"/>
          </a:xfrm>
          <a:prstGeom prst="rect">
            <a:avLst/>
          </a:prstGeom>
        </p:spPr>
      </p:pic>
      <p:sp>
        <p:nvSpPr>
          <p:cNvPr id="12" name="Rectangle 11">
            <a:extLst>
              <a:ext uri="{FF2B5EF4-FFF2-40B4-BE49-F238E27FC236}">
                <a16:creationId xmlns:a16="http://schemas.microsoft.com/office/drawing/2014/main" id="{F2B7722A-DD14-F4C6-7A53-9076BC14FEA5}"/>
              </a:ext>
            </a:extLst>
          </p:cNvPr>
          <p:cNvSpPr/>
          <p:nvPr/>
        </p:nvSpPr>
        <p:spPr>
          <a:xfrm>
            <a:off x="1498060" y="3511685"/>
            <a:ext cx="6789906" cy="2681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CBE0AF30-1DC6-5E31-412C-8E7485BABF09}"/>
              </a:ext>
            </a:extLst>
          </p:cNvPr>
          <p:cNvGrpSpPr/>
          <p:nvPr/>
        </p:nvGrpSpPr>
        <p:grpSpPr>
          <a:xfrm>
            <a:off x="0" y="3976896"/>
            <a:ext cx="10248900" cy="495300"/>
            <a:chOff x="0" y="3976896"/>
            <a:chExt cx="10248900" cy="495300"/>
          </a:xfrm>
        </p:grpSpPr>
        <p:pic>
          <p:nvPicPr>
            <p:cNvPr id="11" name="Picture 10">
              <a:extLst>
                <a:ext uri="{FF2B5EF4-FFF2-40B4-BE49-F238E27FC236}">
                  <a16:creationId xmlns:a16="http://schemas.microsoft.com/office/drawing/2014/main" id="{4C0A5A52-0BE7-AA14-01DA-E41BFCF14C2A}"/>
                </a:ext>
              </a:extLst>
            </p:cNvPr>
            <p:cNvPicPr>
              <a:picLocks noChangeAspect="1"/>
            </p:cNvPicPr>
            <p:nvPr/>
          </p:nvPicPr>
          <p:blipFill>
            <a:blip r:embed="rId4"/>
            <a:stretch>
              <a:fillRect/>
            </a:stretch>
          </p:blipFill>
          <p:spPr>
            <a:xfrm>
              <a:off x="0" y="3976896"/>
              <a:ext cx="10248900" cy="495300"/>
            </a:xfrm>
            <a:prstGeom prst="rect">
              <a:avLst/>
            </a:prstGeom>
          </p:spPr>
        </p:pic>
        <p:sp>
          <p:nvSpPr>
            <p:cNvPr id="13" name="Rectangle 12">
              <a:extLst>
                <a:ext uri="{FF2B5EF4-FFF2-40B4-BE49-F238E27FC236}">
                  <a16:creationId xmlns:a16="http://schemas.microsoft.com/office/drawing/2014/main" id="{0102D976-59D5-BC9A-AA41-38418207C755}"/>
                </a:ext>
              </a:extLst>
            </p:cNvPr>
            <p:cNvSpPr/>
            <p:nvPr/>
          </p:nvSpPr>
          <p:spPr>
            <a:xfrm>
              <a:off x="7500026" y="3979002"/>
              <a:ext cx="2652408" cy="4931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550116EB-EC53-7E28-2BF9-239830BF5832}"/>
              </a:ext>
            </a:extLst>
          </p:cNvPr>
          <p:cNvSpPr/>
          <p:nvPr/>
        </p:nvSpPr>
        <p:spPr>
          <a:xfrm>
            <a:off x="8531156" y="1766985"/>
            <a:ext cx="2146571" cy="44295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Left 1">
            <a:extLst>
              <a:ext uri="{FF2B5EF4-FFF2-40B4-BE49-F238E27FC236}">
                <a16:creationId xmlns:a16="http://schemas.microsoft.com/office/drawing/2014/main" id="{571D92C8-871B-4773-B4BA-88037CAB2B46}"/>
              </a:ext>
            </a:extLst>
          </p:cNvPr>
          <p:cNvSpPr/>
          <p:nvPr/>
        </p:nvSpPr>
        <p:spPr>
          <a:xfrm>
            <a:off x="10608735" y="2463801"/>
            <a:ext cx="685800" cy="16933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Left 15">
            <a:extLst>
              <a:ext uri="{FF2B5EF4-FFF2-40B4-BE49-F238E27FC236}">
                <a16:creationId xmlns:a16="http://schemas.microsoft.com/office/drawing/2014/main" id="{C56EA84C-BB09-466E-AB65-27D9359F0C2D}"/>
              </a:ext>
            </a:extLst>
          </p:cNvPr>
          <p:cNvSpPr/>
          <p:nvPr/>
        </p:nvSpPr>
        <p:spPr>
          <a:xfrm>
            <a:off x="10608734" y="2590800"/>
            <a:ext cx="685800" cy="16933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Left 16">
            <a:extLst>
              <a:ext uri="{FF2B5EF4-FFF2-40B4-BE49-F238E27FC236}">
                <a16:creationId xmlns:a16="http://schemas.microsoft.com/office/drawing/2014/main" id="{B18832E1-FA8C-46BC-B16C-ED32490C9A1B}"/>
              </a:ext>
            </a:extLst>
          </p:cNvPr>
          <p:cNvSpPr/>
          <p:nvPr/>
        </p:nvSpPr>
        <p:spPr>
          <a:xfrm>
            <a:off x="10608734" y="4588932"/>
            <a:ext cx="685800" cy="16933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460572D-5AFB-431E-9F3F-DA6226C36348}"/>
              </a:ext>
            </a:extLst>
          </p:cNvPr>
          <p:cNvSpPr/>
          <p:nvPr/>
        </p:nvSpPr>
        <p:spPr>
          <a:xfrm>
            <a:off x="1744133" y="1802569"/>
            <a:ext cx="5579534" cy="2681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95E808C-9FFF-46B4-85A0-5DFB7565595B}"/>
              </a:ext>
            </a:extLst>
          </p:cNvPr>
          <p:cNvPicPr>
            <a:picLocks noChangeAspect="1"/>
          </p:cNvPicPr>
          <p:nvPr/>
        </p:nvPicPr>
        <p:blipFill>
          <a:blip r:embed="rId5"/>
          <a:stretch>
            <a:fillRect/>
          </a:stretch>
        </p:blipFill>
        <p:spPr>
          <a:xfrm>
            <a:off x="6857375" y="3545382"/>
            <a:ext cx="1188696" cy="200793"/>
          </a:xfrm>
          <a:prstGeom prst="rect">
            <a:avLst/>
          </a:prstGeom>
        </p:spPr>
      </p:pic>
    </p:spTree>
    <p:extLst>
      <p:ext uri="{BB962C8B-B14F-4D97-AF65-F5344CB8AC3E}">
        <p14:creationId xmlns:p14="http://schemas.microsoft.com/office/powerpoint/2010/main" val="252026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14"/>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5" grpId="0" animBg="1"/>
      <p:bldP spid="2" grpId="0" animBg="1"/>
      <p:bldP spid="16" grpId="0" animBg="1"/>
      <p:bldP spid="1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7DAC9A3-B251-514A-FFB8-E2031EA5663E}"/>
              </a:ext>
            </a:extLst>
          </p:cNvPr>
          <p:cNvSpPr>
            <a:spLocks noGrp="1"/>
          </p:cNvSpPr>
          <p:nvPr>
            <p:ph type="dt" sz="half" idx="10"/>
          </p:nvPr>
        </p:nvSpPr>
        <p:spPr/>
        <p:txBody>
          <a:bodyPr/>
          <a:lstStyle/>
          <a:p>
            <a:r>
              <a:rPr lang="en-US"/>
              <a:t>July 2022</a:t>
            </a:r>
          </a:p>
        </p:txBody>
      </p:sp>
      <p:sp>
        <p:nvSpPr>
          <p:cNvPr id="5" name="Slide Number Placeholder 4">
            <a:extLst>
              <a:ext uri="{FF2B5EF4-FFF2-40B4-BE49-F238E27FC236}">
                <a16:creationId xmlns:a16="http://schemas.microsoft.com/office/drawing/2014/main" id="{00840D1E-948B-ACCC-BC9F-75774AF2C2C9}"/>
              </a:ext>
            </a:extLst>
          </p:cNvPr>
          <p:cNvSpPr>
            <a:spLocks noGrp="1"/>
          </p:cNvSpPr>
          <p:nvPr>
            <p:ph type="sldNum" sz="quarter" idx="12"/>
          </p:nvPr>
        </p:nvSpPr>
        <p:spPr/>
        <p:txBody>
          <a:bodyPr/>
          <a:lstStyle/>
          <a:p>
            <a:fld id="{718AC7EB-5161-49E9-B9E2-D7DEFC79B4E9}" type="slidenum">
              <a:rPr lang="en-US" smtClean="0"/>
              <a:t>13</a:t>
            </a:fld>
            <a:endParaRPr lang="en-US"/>
          </a:p>
        </p:txBody>
      </p:sp>
      <p:pic>
        <p:nvPicPr>
          <p:cNvPr id="13" name="Picture 12">
            <a:extLst>
              <a:ext uri="{FF2B5EF4-FFF2-40B4-BE49-F238E27FC236}">
                <a16:creationId xmlns:a16="http://schemas.microsoft.com/office/drawing/2014/main" id="{93106A20-BB76-66D7-0F6C-C0A12F9E256C}"/>
              </a:ext>
            </a:extLst>
          </p:cNvPr>
          <p:cNvPicPr>
            <a:picLocks noChangeAspect="1"/>
          </p:cNvPicPr>
          <p:nvPr/>
        </p:nvPicPr>
        <p:blipFill>
          <a:blip r:embed="rId3"/>
          <a:stretch>
            <a:fillRect/>
          </a:stretch>
        </p:blipFill>
        <p:spPr>
          <a:xfrm>
            <a:off x="0" y="718343"/>
            <a:ext cx="12192000" cy="5421313"/>
          </a:xfrm>
          <a:prstGeom prst="rect">
            <a:avLst/>
          </a:prstGeom>
        </p:spPr>
      </p:pic>
      <p:sp>
        <p:nvSpPr>
          <p:cNvPr id="14" name="Rectangle 13">
            <a:extLst>
              <a:ext uri="{FF2B5EF4-FFF2-40B4-BE49-F238E27FC236}">
                <a16:creationId xmlns:a16="http://schemas.microsoft.com/office/drawing/2014/main" id="{2C7ABAEC-4191-C371-CB06-110A5DC64591}"/>
              </a:ext>
            </a:extLst>
          </p:cNvPr>
          <p:cNvSpPr/>
          <p:nvPr/>
        </p:nvSpPr>
        <p:spPr>
          <a:xfrm>
            <a:off x="9082392" y="1915671"/>
            <a:ext cx="2843718" cy="263687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470EE05-786D-1D6E-0385-F9FF71EA359B}"/>
              </a:ext>
            </a:extLst>
          </p:cNvPr>
          <p:cNvSpPr/>
          <p:nvPr/>
        </p:nvSpPr>
        <p:spPr>
          <a:xfrm>
            <a:off x="327497" y="5035008"/>
            <a:ext cx="8589524" cy="8858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871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DDC110F-E01D-B5CB-9440-5D392D53C5F8}"/>
              </a:ext>
            </a:extLst>
          </p:cNvPr>
          <p:cNvSpPr>
            <a:spLocks noGrp="1"/>
          </p:cNvSpPr>
          <p:nvPr>
            <p:ph type="dt" sz="half" idx="10"/>
          </p:nvPr>
        </p:nvSpPr>
        <p:spPr/>
        <p:txBody>
          <a:bodyPr/>
          <a:lstStyle/>
          <a:p>
            <a:r>
              <a:rPr lang="en-US" dirty="0"/>
              <a:t>July 2022</a:t>
            </a:r>
          </a:p>
        </p:txBody>
      </p:sp>
      <p:sp>
        <p:nvSpPr>
          <p:cNvPr id="5" name="Slide Number Placeholder 4">
            <a:extLst>
              <a:ext uri="{FF2B5EF4-FFF2-40B4-BE49-F238E27FC236}">
                <a16:creationId xmlns:a16="http://schemas.microsoft.com/office/drawing/2014/main" id="{E7F02D0F-24C3-B0CE-85F3-96DADEA57B0D}"/>
              </a:ext>
            </a:extLst>
          </p:cNvPr>
          <p:cNvSpPr>
            <a:spLocks noGrp="1"/>
          </p:cNvSpPr>
          <p:nvPr>
            <p:ph type="sldNum" sz="quarter" idx="12"/>
          </p:nvPr>
        </p:nvSpPr>
        <p:spPr/>
        <p:txBody>
          <a:bodyPr/>
          <a:lstStyle/>
          <a:p>
            <a:fld id="{718AC7EB-5161-49E9-B9E2-D7DEFC79B4E9}" type="slidenum">
              <a:rPr lang="en-US" smtClean="0"/>
              <a:t>14</a:t>
            </a:fld>
            <a:endParaRPr lang="en-US"/>
          </a:p>
        </p:txBody>
      </p:sp>
      <p:pic>
        <p:nvPicPr>
          <p:cNvPr id="10" name="Picture 9">
            <a:extLst>
              <a:ext uri="{FF2B5EF4-FFF2-40B4-BE49-F238E27FC236}">
                <a16:creationId xmlns:a16="http://schemas.microsoft.com/office/drawing/2014/main" id="{956E0100-0854-A818-E1B5-440945D4D297}"/>
              </a:ext>
            </a:extLst>
          </p:cNvPr>
          <p:cNvPicPr>
            <a:picLocks noChangeAspect="1"/>
          </p:cNvPicPr>
          <p:nvPr/>
        </p:nvPicPr>
        <p:blipFill>
          <a:blip r:embed="rId3"/>
          <a:stretch>
            <a:fillRect/>
          </a:stretch>
        </p:blipFill>
        <p:spPr>
          <a:xfrm>
            <a:off x="0" y="846306"/>
            <a:ext cx="12192000" cy="5486315"/>
          </a:xfrm>
          <a:prstGeom prst="rect">
            <a:avLst/>
          </a:prstGeom>
        </p:spPr>
      </p:pic>
      <p:sp>
        <p:nvSpPr>
          <p:cNvPr id="11" name="Rectangle 10">
            <a:extLst>
              <a:ext uri="{FF2B5EF4-FFF2-40B4-BE49-F238E27FC236}">
                <a16:creationId xmlns:a16="http://schemas.microsoft.com/office/drawing/2014/main" id="{53A9D333-5477-EE64-0FDD-0FFF5812E49C}"/>
              </a:ext>
            </a:extLst>
          </p:cNvPr>
          <p:cNvSpPr/>
          <p:nvPr/>
        </p:nvSpPr>
        <p:spPr>
          <a:xfrm>
            <a:off x="1392676" y="1737331"/>
            <a:ext cx="6048984" cy="4319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04F57CB-BAFC-9C18-0A3B-F74C120F8A85}"/>
              </a:ext>
            </a:extLst>
          </p:cNvPr>
          <p:cNvSpPr/>
          <p:nvPr/>
        </p:nvSpPr>
        <p:spPr>
          <a:xfrm>
            <a:off x="1486710" y="3747715"/>
            <a:ext cx="6801256" cy="3087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C145F98-DB0F-C624-1C86-A5F5D681303C}"/>
              </a:ext>
            </a:extLst>
          </p:cNvPr>
          <p:cNvSpPr/>
          <p:nvPr/>
        </p:nvSpPr>
        <p:spPr>
          <a:xfrm>
            <a:off x="9192638" y="2305455"/>
            <a:ext cx="744167" cy="3120656"/>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57CA63E-F020-7551-9600-0161F346D240}"/>
              </a:ext>
            </a:extLst>
          </p:cNvPr>
          <p:cNvSpPr/>
          <p:nvPr/>
        </p:nvSpPr>
        <p:spPr>
          <a:xfrm>
            <a:off x="9936805" y="2305455"/>
            <a:ext cx="744167" cy="3120656"/>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15" name="Rectangle 14">
            <a:extLst>
              <a:ext uri="{FF2B5EF4-FFF2-40B4-BE49-F238E27FC236}">
                <a16:creationId xmlns:a16="http://schemas.microsoft.com/office/drawing/2014/main" id="{71B3586F-1238-C4D9-45EC-34AF14A2E9C5}"/>
              </a:ext>
            </a:extLst>
          </p:cNvPr>
          <p:cNvSpPr/>
          <p:nvPr/>
        </p:nvSpPr>
        <p:spPr>
          <a:xfrm>
            <a:off x="7519480" y="6147880"/>
            <a:ext cx="531779" cy="1725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7900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77E018B-7E09-533B-F491-61BEC7696B3A}"/>
              </a:ext>
            </a:extLst>
          </p:cNvPr>
          <p:cNvSpPr>
            <a:spLocks noGrp="1"/>
          </p:cNvSpPr>
          <p:nvPr>
            <p:ph type="dt" sz="half" idx="10"/>
          </p:nvPr>
        </p:nvSpPr>
        <p:spPr/>
        <p:txBody>
          <a:bodyPr/>
          <a:lstStyle/>
          <a:p>
            <a:r>
              <a:rPr lang="en-US"/>
              <a:t>July 2022</a:t>
            </a:r>
          </a:p>
        </p:txBody>
      </p:sp>
      <p:sp>
        <p:nvSpPr>
          <p:cNvPr id="5" name="Slide Number Placeholder 4">
            <a:extLst>
              <a:ext uri="{FF2B5EF4-FFF2-40B4-BE49-F238E27FC236}">
                <a16:creationId xmlns:a16="http://schemas.microsoft.com/office/drawing/2014/main" id="{8B46049A-2FEE-E92E-3886-B24D645C4EA2}"/>
              </a:ext>
            </a:extLst>
          </p:cNvPr>
          <p:cNvSpPr>
            <a:spLocks noGrp="1"/>
          </p:cNvSpPr>
          <p:nvPr>
            <p:ph type="sldNum" sz="quarter" idx="12"/>
          </p:nvPr>
        </p:nvSpPr>
        <p:spPr/>
        <p:txBody>
          <a:bodyPr/>
          <a:lstStyle/>
          <a:p>
            <a:fld id="{718AC7EB-5161-49E9-B9E2-D7DEFC79B4E9}" type="slidenum">
              <a:rPr lang="en-US" smtClean="0"/>
              <a:t>15</a:t>
            </a:fld>
            <a:endParaRPr lang="en-US"/>
          </a:p>
        </p:txBody>
      </p:sp>
      <p:pic>
        <p:nvPicPr>
          <p:cNvPr id="7" name="Picture 6">
            <a:extLst>
              <a:ext uri="{FF2B5EF4-FFF2-40B4-BE49-F238E27FC236}">
                <a16:creationId xmlns:a16="http://schemas.microsoft.com/office/drawing/2014/main" id="{B0B70D8A-0476-18FE-FC87-06F8D5E2F698}"/>
              </a:ext>
            </a:extLst>
          </p:cNvPr>
          <p:cNvPicPr>
            <a:picLocks noChangeAspect="1"/>
          </p:cNvPicPr>
          <p:nvPr/>
        </p:nvPicPr>
        <p:blipFill>
          <a:blip r:embed="rId3"/>
          <a:stretch>
            <a:fillRect/>
          </a:stretch>
        </p:blipFill>
        <p:spPr>
          <a:xfrm>
            <a:off x="0" y="836579"/>
            <a:ext cx="12192000" cy="5484031"/>
          </a:xfrm>
          <a:prstGeom prst="rect">
            <a:avLst/>
          </a:prstGeom>
        </p:spPr>
      </p:pic>
      <p:sp>
        <p:nvSpPr>
          <p:cNvPr id="8" name="Rectangle 7">
            <a:extLst>
              <a:ext uri="{FF2B5EF4-FFF2-40B4-BE49-F238E27FC236}">
                <a16:creationId xmlns:a16="http://schemas.microsoft.com/office/drawing/2014/main" id="{802A1A2D-EC9C-E77C-E5D2-9339B03F31FB}"/>
              </a:ext>
            </a:extLst>
          </p:cNvPr>
          <p:cNvSpPr/>
          <p:nvPr/>
        </p:nvSpPr>
        <p:spPr>
          <a:xfrm>
            <a:off x="7490297" y="6165947"/>
            <a:ext cx="531779" cy="1725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874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C4E306-BC28-4A7B-871B-1926F6FA6E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C3ECC9B4-989C-4F71-A6BC-DEBC1D9FD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52322" cy="6858000"/>
          </a:xfrm>
          <a:custGeom>
            <a:avLst/>
            <a:gdLst>
              <a:gd name="connsiteX0" fmla="*/ 0 w 8452322"/>
              <a:gd name="connsiteY0" fmla="*/ 0 h 6858000"/>
              <a:gd name="connsiteX1" fmla="*/ 7447992 w 8452322"/>
              <a:gd name="connsiteY1" fmla="*/ 0 h 6858000"/>
              <a:gd name="connsiteX2" fmla="*/ 7501089 w 8452322"/>
              <a:gd name="connsiteY2" fmla="*/ 79009 h 6858000"/>
              <a:gd name="connsiteX3" fmla="*/ 8452322 w 8452322"/>
              <a:gd name="connsiteY3" fmla="*/ 3429001 h 6858000"/>
              <a:gd name="connsiteX4" fmla="*/ 7501089 w 8452322"/>
              <a:gd name="connsiteY4" fmla="*/ 6778993 h 6858000"/>
              <a:gd name="connsiteX5" fmla="*/ 7447994 w 8452322"/>
              <a:gd name="connsiteY5" fmla="*/ 6858000 h 6858000"/>
              <a:gd name="connsiteX6" fmla="*/ 0 w 84523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52322" h="6858000">
                <a:moveTo>
                  <a:pt x="0" y="0"/>
                </a:moveTo>
                <a:lnTo>
                  <a:pt x="7447992" y="0"/>
                </a:lnTo>
                <a:lnTo>
                  <a:pt x="7501089" y="79009"/>
                </a:lnTo>
                <a:cubicBezTo>
                  <a:pt x="8098524" y="1013167"/>
                  <a:pt x="8452322" y="2172770"/>
                  <a:pt x="8452322" y="3429001"/>
                </a:cubicBezTo>
                <a:cubicBezTo>
                  <a:pt x="8452322" y="4685233"/>
                  <a:pt x="8098524" y="5844836"/>
                  <a:pt x="7501089" y="6778993"/>
                </a:cubicBezTo>
                <a:lnTo>
                  <a:pt x="7447994" y="6858000"/>
                </a:lnTo>
                <a:lnTo>
                  <a:pt x="0" y="6858000"/>
                </a:lnTo>
                <a:close/>
              </a:path>
            </a:pathLst>
          </a:custGeom>
          <a:ln w="9525">
            <a:solidFill>
              <a:srgbClr val="EFEFEF"/>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E20AF01B-D099-4710-BF18-E2832A9B6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43572" cy="6858000"/>
          </a:xfrm>
          <a:custGeom>
            <a:avLst/>
            <a:gdLst>
              <a:gd name="connsiteX0" fmla="*/ 0 w 8443572"/>
              <a:gd name="connsiteY0" fmla="*/ 0 h 6858000"/>
              <a:gd name="connsiteX1" fmla="*/ 7439242 w 8443572"/>
              <a:gd name="connsiteY1" fmla="*/ 0 h 6858000"/>
              <a:gd name="connsiteX2" fmla="*/ 7492339 w 8443572"/>
              <a:gd name="connsiteY2" fmla="*/ 79009 h 6858000"/>
              <a:gd name="connsiteX3" fmla="*/ 8443572 w 8443572"/>
              <a:gd name="connsiteY3" fmla="*/ 3429001 h 6858000"/>
              <a:gd name="connsiteX4" fmla="*/ 7492339 w 8443572"/>
              <a:gd name="connsiteY4" fmla="*/ 6778993 h 6858000"/>
              <a:gd name="connsiteX5" fmla="*/ 7439244 w 8443572"/>
              <a:gd name="connsiteY5" fmla="*/ 6858000 h 6858000"/>
              <a:gd name="connsiteX6" fmla="*/ 0 w 84435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3572" h="6858000">
                <a:moveTo>
                  <a:pt x="0" y="0"/>
                </a:moveTo>
                <a:lnTo>
                  <a:pt x="7439242" y="0"/>
                </a:lnTo>
                <a:lnTo>
                  <a:pt x="7492339" y="79009"/>
                </a:lnTo>
                <a:cubicBezTo>
                  <a:pt x="8089774" y="1013167"/>
                  <a:pt x="8443572" y="2172770"/>
                  <a:pt x="8443572" y="3429001"/>
                </a:cubicBezTo>
                <a:cubicBezTo>
                  <a:pt x="8443572" y="4685233"/>
                  <a:pt x="8089774" y="5844836"/>
                  <a:pt x="7492339" y="6778993"/>
                </a:cubicBezTo>
                <a:lnTo>
                  <a:pt x="743924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6FC7E2A-B761-D20A-1DE5-CE48D18C843C}"/>
              </a:ext>
            </a:extLst>
          </p:cNvPr>
          <p:cNvSpPr>
            <a:spLocks noGrp="1"/>
          </p:cNvSpPr>
          <p:nvPr>
            <p:ph type="title"/>
          </p:nvPr>
        </p:nvSpPr>
        <p:spPr>
          <a:xfrm>
            <a:off x="616893" y="1238250"/>
            <a:ext cx="7003107" cy="4381500"/>
          </a:xfrm>
        </p:spPr>
        <p:txBody>
          <a:bodyPr vert="horz" lIns="91440" tIns="45720" rIns="91440" bIns="45720" rtlCol="0" anchor="ctr">
            <a:normAutofit/>
          </a:bodyPr>
          <a:lstStyle/>
          <a:p>
            <a:r>
              <a:rPr lang="en-US" sz="7200" kern="1200" dirty="0">
                <a:solidFill>
                  <a:schemeClr val="tx1"/>
                </a:solidFill>
                <a:latin typeface="+mj-lt"/>
                <a:ea typeface="+mj-ea"/>
                <a:cs typeface="+mj-cs"/>
              </a:rPr>
              <a:t>Response Monitoring Analysis (RMA) Tool</a:t>
            </a:r>
            <a:endParaRPr lang="en-US" sz="7200" kern="1200" dirty="0">
              <a:solidFill>
                <a:schemeClr val="tx1"/>
              </a:solidFill>
              <a:highlight>
                <a:srgbClr val="FFFF00"/>
              </a:highlight>
              <a:latin typeface="+mj-lt"/>
              <a:ea typeface="+mj-ea"/>
              <a:cs typeface="+mj-cs"/>
            </a:endParaRPr>
          </a:p>
        </p:txBody>
      </p:sp>
      <p:sp>
        <p:nvSpPr>
          <p:cNvPr id="16" name="Rectangle 15">
            <a:extLst>
              <a:ext uri="{FF2B5EF4-FFF2-40B4-BE49-F238E27FC236}">
                <a16:creationId xmlns:a16="http://schemas.microsoft.com/office/drawing/2014/main" id="{B0E4BB4F-99AB-4C4E-A763-C5AC5273D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27916"/>
            <a:ext cx="128016" cy="1188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Date Placeholder 3">
            <a:extLst>
              <a:ext uri="{FF2B5EF4-FFF2-40B4-BE49-F238E27FC236}">
                <a16:creationId xmlns:a16="http://schemas.microsoft.com/office/drawing/2014/main" id="{DBA45CB4-2DCF-E080-6AF6-4CDFB5354DA4}"/>
              </a:ext>
            </a:extLst>
          </p:cNvPr>
          <p:cNvSpPr>
            <a:spLocks noGrp="1"/>
          </p:cNvSpPr>
          <p:nvPr>
            <p:ph type="dt" sz="half" idx="10"/>
          </p:nvPr>
        </p:nvSpPr>
        <p:spPr>
          <a:xfrm>
            <a:off x="616893" y="6356350"/>
            <a:ext cx="2248581" cy="365125"/>
          </a:xfrm>
        </p:spPr>
        <p:txBody>
          <a:bodyPr vert="horz" lIns="91440" tIns="45720" rIns="91440" bIns="45720" rtlCol="0" anchor="ctr">
            <a:normAutofit/>
          </a:bodyPr>
          <a:lstStyle/>
          <a:p>
            <a:pPr>
              <a:spcAft>
                <a:spcPts val="600"/>
              </a:spcAft>
            </a:pPr>
            <a:r>
              <a:rPr lang="en-US">
                <a:solidFill>
                  <a:schemeClr val="tx1">
                    <a:lumMod val="50000"/>
                    <a:lumOff val="50000"/>
                  </a:schemeClr>
                </a:solidFill>
              </a:rPr>
              <a:t>July 2022</a:t>
            </a:r>
          </a:p>
        </p:txBody>
      </p:sp>
      <p:sp>
        <p:nvSpPr>
          <p:cNvPr id="5" name="Slide Number Placeholder 4">
            <a:extLst>
              <a:ext uri="{FF2B5EF4-FFF2-40B4-BE49-F238E27FC236}">
                <a16:creationId xmlns:a16="http://schemas.microsoft.com/office/drawing/2014/main" id="{DDD7C0E5-3058-D22C-BC3E-C4EA59834D8D}"/>
              </a:ext>
            </a:extLst>
          </p:cNvPr>
          <p:cNvSpPr>
            <a:spLocks noGrp="1"/>
          </p:cNvSpPr>
          <p:nvPr>
            <p:ph type="sldNum" sz="quarter" idx="12"/>
          </p:nvPr>
        </p:nvSpPr>
        <p:spPr>
          <a:xfrm>
            <a:off x="8831907" y="6356350"/>
            <a:ext cx="2743200" cy="365125"/>
          </a:xfrm>
        </p:spPr>
        <p:txBody>
          <a:bodyPr vert="horz" lIns="91440" tIns="45720" rIns="91440" bIns="45720" rtlCol="0" anchor="ctr">
            <a:normAutofit/>
          </a:bodyPr>
          <a:lstStyle/>
          <a:p>
            <a:pPr>
              <a:spcAft>
                <a:spcPts val="600"/>
              </a:spcAft>
            </a:pPr>
            <a:fld id="{718AC7EB-5161-49E9-B9E2-D7DEFC79B4E9}" type="slidenum">
              <a:rPr lang="en-US">
                <a:solidFill>
                  <a:schemeClr val="tx1">
                    <a:lumMod val="50000"/>
                    <a:lumOff val="50000"/>
                  </a:schemeClr>
                </a:solidFill>
              </a:rPr>
              <a:pPr>
                <a:spcAft>
                  <a:spcPts val="600"/>
                </a:spcAft>
              </a:pPr>
              <a:t>16</a:t>
            </a:fld>
            <a:endParaRPr lang="en-US">
              <a:solidFill>
                <a:schemeClr val="tx1">
                  <a:lumMod val="50000"/>
                  <a:lumOff val="50000"/>
                </a:schemeClr>
              </a:solidFill>
            </a:endParaRPr>
          </a:p>
        </p:txBody>
      </p:sp>
    </p:spTree>
    <p:extLst>
      <p:ext uri="{BB962C8B-B14F-4D97-AF65-F5344CB8AC3E}">
        <p14:creationId xmlns:p14="http://schemas.microsoft.com/office/powerpoint/2010/main" val="3051574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4B9B6-4ADB-3912-1E32-8E31CAF3729A}"/>
              </a:ext>
            </a:extLst>
          </p:cNvPr>
          <p:cNvSpPr>
            <a:spLocks noGrp="1"/>
          </p:cNvSpPr>
          <p:nvPr>
            <p:ph type="title"/>
          </p:nvPr>
        </p:nvSpPr>
        <p:spPr/>
        <p:txBody>
          <a:bodyPr/>
          <a:lstStyle/>
          <a:p>
            <a:r>
              <a:rPr lang="en-US" dirty="0"/>
              <a:t>What is the RMA?</a:t>
            </a:r>
          </a:p>
        </p:txBody>
      </p:sp>
      <p:sp>
        <p:nvSpPr>
          <p:cNvPr id="4" name="Date Placeholder 3">
            <a:extLst>
              <a:ext uri="{FF2B5EF4-FFF2-40B4-BE49-F238E27FC236}">
                <a16:creationId xmlns:a16="http://schemas.microsoft.com/office/drawing/2014/main" id="{CB07EE3D-19F4-6452-04EB-3544DD34B2CC}"/>
              </a:ext>
            </a:extLst>
          </p:cNvPr>
          <p:cNvSpPr>
            <a:spLocks noGrp="1"/>
          </p:cNvSpPr>
          <p:nvPr>
            <p:ph type="dt" sz="half" idx="10"/>
          </p:nvPr>
        </p:nvSpPr>
        <p:spPr/>
        <p:txBody>
          <a:bodyPr/>
          <a:lstStyle/>
          <a:p>
            <a:r>
              <a:rPr lang="en-US"/>
              <a:t>July 2022</a:t>
            </a:r>
          </a:p>
        </p:txBody>
      </p:sp>
      <p:sp>
        <p:nvSpPr>
          <p:cNvPr id="5" name="Slide Number Placeholder 4">
            <a:extLst>
              <a:ext uri="{FF2B5EF4-FFF2-40B4-BE49-F238E27FC236}">
                <a16:creationId xmlns:a16="http://schemas.microsoft.com/office/drawing/2014/main" id="{63746BA6-DE23-EE59-5814-7CC8D394DD6F}"/>
              </a:ext>
            </a:extLst>
          </p:cNvPr>
          <p:cNvSpPr>
            <a:spLocks noGrp="1"/>
          </p:cNvSpPr>
          <p:nvPr>
            <p:ph type="sldNum" sz="quarter" idx="12"/>
          </p:nvPr>
        </p:nvSpPr>
        <p:spPr/>
        <p:txBody>
          <a:bodyPr/>
          <a:lstStyle/>
          <a:p>
            <a:fld id="{718AC7EB-5161-49E9-B9E2-D7DEFC79B4E9}" type="slidenum">
              <a:rPr lang="en-US" smtClean="0"/>
              <a:t>17</a:t>
            </a:fld>
            <a:endParaRPr lang="en-US"/>
          </a:p>
        </p:txBody>
      </p:sp>
      <p:pic>
        <p:nvPicPr>
          <p:cNvPr id="7" name="Graphic 6" descr="Gauge outline">
            <a:extLst>
              <a:ext uri="{FF2B5EF4-FFF2-40B4-BE49-F238E27FC236}">
                <a16:creationId xmlns:a16="http://schemas.microsoft.com/office/drawing/2014/main" id="{FACF675A-F000-459D-C05F-DA8233CC4E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10100" y="3567112"/>
            <a:ext cx="2971800" cy="2971800"/>
          </a:xfrm>
          <a:prstGeom prst="rect">
            <a:avLst/>
          </a:prstGeom>
        </p:spPr>
      </p:pic>
      <p:grpSp>
        <p:nvGrpSpPr>
          <p:cNvPr id="42" name="Group 41">
            <a:extLst>
              <a:ext uri="{FF2B5EF4-FFF2-40B4-BE49-F238E27FC236}">
                <a16:creationId xmlns:a16="http://schemas.microsoft.com/office/drawing/2014/main" id="{CB578F50-E84B-3A8B-E2D4-C89107B74448}"/>
              </a:ext>
            </a:extLst>
          </p:cNvPr>
          <p:cNvGrpSpPr/>
          <p:nvPr/>
        </p:nvGrpSpPr>
        <p:grpSpPr>
          <a:xfrm>
            <a:off x="1444294" y="4064896"/>
            <a:ext cx="3277491" cy="1694588"/>
            <a:chOff x="1444294" y="4064896"/>
            <a:chExt cx="3277491" cy="1694588"/>
          </a:xfrm>
        </p:grpSpPr>
        <p:grpSp>
          <p:nvGrpSpPr>
            <p:cNvPr id="33" name="Group 32">
              <a:extLst>
                <a:ext uri="{FF2B5EF4-FFF2-40B4-BE49-F238E27FC236}">
                  <a16:creationId xmlns:a16="http://schemas.microsoft.com/office/drawing/2014/main" id="{C92FDDD5-9DB6-9338-3BBC-EBF46E31BEBD}"/>
                </a:ext>
              </a:extLst>
            </p:cNvPr>
            <p:cNvGrpSpPr/>
            <p:nvPr/>
          </p:nvGrpSpPr>
          <p:grpSpPr>
            <a:xfrm>
              <a:off x="1444294" y="4064896"/>
              <a:ext cx="3277491" cy="1694588"/>
              <a:chOff x="1444294" y="4064896"/>
              <a:chExt cx="3277491" cy="1694588"/>
            </a:xfrm>
          </p:grpSpPr>
          <p:pic>
            <p:nvPicPr>
              <p:cNvPr id="19" name="Graphic 18" descr="Open hand outline">
                <a:extLst>
                  <a:ext uri="{FF2B5EF4-FFF2-40B4-BE49-F238E27FC236}">
                    <a16:creationId xmlns:a16="http://schemas.microsoft.com/office/drawing/2014/main" id="{9695AF14-6BB6-3354-8DF8-ED5049584BD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44294" y="4064896"/>
                <a:ext cx="1694588" cy="1694588"/>
              </a:xfrm>
              <a:prstGeom prst="rect">
                <a:avLst/>
              </a:prstGeom>
            </p:spPr>
          </p:pic>
          <p:cxnSp>
            <p:nvCxnSpPr>
              <p:cNvPr id="26" name="Straight Connector 25">
                <a:extLst>
                  <a:ext uri="{FF2B5EF4-FFF2-40B4-BE49-F238E27FC236}">
                    <a16:creationId xmlns:a16="http://schemas.microsoft.com/office/drawing/2014/main" id="{ED6DD28A-DCE7-847C-1F0F-CA9287EE500A}"/>
                  </a:ext>
                </a:extLst>
              </p:cNvPr>
              <p:cNvCxnSpPr>
                <a:cxnSpLocks/>
                <a:stCxn id="19" idx="3"/>
              </p:cNvCxnSpPr>
              <p:nvPr/>
            </p:nvCxnSpPr>
            <p:spPr>
              <a:xfrm>
                <a:off x="3138882" y="4912190"/>
                <a:ext cx="1582903" cy="402760"/>
              </a:xfrm>
              <a:prstGeom prst="line">
                <a:avLst/>
              </a:prstGeom>
              <a:ln w="28575">
                <a:prstDash val="dash"/>
              </a:ln>
            </p:spPr>
            <p:style>
              <a:lnRef idx="1">
                <a:schemeClr val="dk1"/>
              </a:lnRef>
              <a:fillRef idx="0">
                <a:schemeClr val="dk1"/>
              </a:fillRef>
              <a:effectRef idx="0">
                <a:schemeClr val="dk1"/>
              </a:effectRef>
              <a:fontRef idx="minor">
                <a:schemeClr val="tx1"/>
              </a:fontRef>
            </p:style>
          </p:cxnSp>
        </p:grpSp>
        <p:sp>
          <p:nvSpPr>
            <p:cNvPr id="38" name="TextBox 37">
              <a:extLst>
                <a:ext uri="{FF2B5EF4-FFF2-40B4-BE49-F238E27FC236}">
                  <a16:creationId xmlns:a16="http://schemas.microsoft.com/office/drawing/2014/main" id="{B1841567-A225-7310-250F-8E32EA2E24DB}"/>
                </a:ext>
              </a:extLst>
            </p:cNvPr>
            <p:cNvSpPr txBox="1"/>
            <p:nvPr/>
          </p:nvSpPr>
          <p:spPr>
            <a:xfrm>
              <a:off x="1468907" y="5324594"/>
              <a:ext cx="1481786" cy="369332"/>
            </a:xfrm>
            <a:prstGeom prst="rect">
              <a:avLst/>
            </a:prstGeom>
            <a:noFill/>
          </p:spPr>
          <p:txBody>
            <a:bodyPr wrap="square" rtlCol="0">
              <a:spAutoFit/>
            </a:bodyPr>
            <a:lstStyle/>
            <a:p>
              <a:pPr algn="ctr"/>
              <a:r>
                <a:rPr lang="en-US" b="1" dirty="0"/>
                <a:t>Needs</a:t>
              </a:r>
            </a:p>
          </p:txBody>
        </p:sp>
      </p:grpSp>
      <p:grpSp>
        <p:nvGrpSpPr>
          <p:cNvPr id="43" name="Group 42">
            <a:extLst>
              <a:ext uri="{FF2B5EF4-FFF2-40B4-BE49-F238E27FC236}">
                <a16:creationId xmlns:a16="http://schemas.microsoft.com/office/drawing/2014/main" id="{9FFF5AF8-14B3-A8C5-9D9C-422C1215C4E8}"/>
              </a:ext>
            </a:extLst>
          </p:cNvPr>
          <p:cNvGrpSpPr/>
          <p:nvPr/>
        </p:nvGrpSpPr>
        <p:grpSpPr>
          <a:xfrm>
            <a:off x="3510156" y="2014107"/>
            <a:ext cx="1947238" cy="2295955"/>
            <a:chOff x="3510156" y="2014107"/>
            <a:chExt cx="1947238" cy="2295955"/>
          </a:xfrm>
        </p:grpSpPr>
        <p:grpSp>
          <p:nvGrpSpPr>
            <p:cNvPr id="34" name="Group 33">
              <a:extLst>
                <a:ext uri="{FF2B5EF4-FFF2-40B4-BE49-F238E27FC236}">
                  <a16:creationId xmlns:a16="http://schemas.microsoft.com/office/drawing/2014/main" id="{E9FD61AB-F6C6-F8FA-57D0-172D263E7AD7}"/>
                </a:ext>
              </a:extLst>
            </p:cNvPr>
            <p:cNvGrpSpPr/>
            <p:nvPr/>
          </p:nvGrpSpPr>
          <p:grpSpPr>
            <a:xfrm>
              <a:off x="3510156" y="2014107"/>
              <a:ext cx="1947238" cy="2295955"/>
              <a:chOff x="3510156" y="2014107"/>
              <a:chExt cx="1947238" cy="2295955"/>
            </a:xfrm>
          </p:grpSpPr>
          <p:pic>
            <p:nvPicPr>
              <p:cNvPr id="20" name="Graphic 19" descr="List outline">
                <a:extLst>
                  <a:ext uri="{FF2B5EF4-FFF2-40B4-BE49-F238E27FC236}">
                    <a16:creationId xmlns:a16="http://schemas.microsoft.com/office/drawing/2014/main" id="{A9123351-02E9-2C66-F97C-D7ABC4E58EE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10156" y="2014107"/>
                <a:ext cx="1553005" cy="1553005"/>
              </a:xfrm>
              <a:prstGeom prst="rect">
                <a:avLst/>
              </a:prstGeom>
            </p:spPr>
          </p:pic>
          <p:cxnSp>
            <p:nvCxnSpPr>
              <p:cNvPr id="30" name="Straight Connector 29">
                <a:extLst>
                  <a:ext uri="{FF2B5EF4-FFF2-40B4-BE49-F238E27FC236}">
                    <a16:creationId xmlns:a16="http://schemas.microsoft.com/office/drawing/2014/main" id="{E341844C-24E5-43F9-0598-DC3F84C61982}"/>
                  </a:ext>
                </a:extLst>
              </p:cNvPr>
              <p:cNvCxnSpPr>
                <a:cxnSpLocks/>
              </p:cNvCxnSpPr>
              <p:nvPr/>
            </p:nvCxnSpPr>
            <p:spPr>
              <a:xfrm>
                <a:off x="4869180" y="3567112"/>
                <a:ext cx="588214" cy="742950"/>
              </a:xfrm>
              <a:prstGeom prst="line">
                <a:avLst/>
              </a:prstGeom>
              <a:ln w="28575">
                <a:prstDash val="dash"/>
              </a:ln>
            </p:spPr>
            <p:style>
              <a:lnRef idx="1">
                <a:schemeClr val="dk1"/>
              </a:lnRef>
              <a:fillRef idx="0">
                <a:schemeClr val="dk1"/>
              </a:fillRef>
              <a:effectRef idx="0">
                <a:schemeClr val="dk1"/>
              </a:effectRef>
              <a:fontRef idx="minor">
                <a:schemeClr val="tx1"/>
              </a:fontRef>
            </p:style>
          </p:cxnSp>
        </p:grpSp>
        <p:sp>
          <p:nvSpPr>
            <p:cNvPr id="39" name="TextBox 38">
              <a:extLst>
                <a:ext uri="{FF2B5EF4-FFF2-40B4-BE49-F238E27FC236}">
                  <a16:creationId xmlns:a16="http://schemas.microsoft.com/office/drawing/2014/main" id="{0D232FF5-5FD6-A123-55EF-59B30EA55E7F}"/>
                </a:ext>
              </a:extLst>
            </p:cNvPr>
            <p:cNvSpPr txBox="1"/>
            <p:nvPr/>
          </p:nvSpPr>
          <p:spPr>
            <a:xfrm>
              <a:off x="3545765" y="3453743"/>
              <a:ext cx="1481786" cy="369332"/>
            </a:xfrm>
            <a:prstGeom prst="rect">
              <a:avLst/>
            </a:prstGeom>
            <a:noFill/>
          </p:spPr>
          <p:txBody>
            <a:bodyPr wrap="square" rtlCol="0">
              <a:spAutoFit/>
            </a:bodyPr>
            <a:lstStyle/>
            <a:p>
              <a:pPr algn="ctr"/>
              <a:r>
                <a:rPr lang="en-US" b="1" dirty="0"/>
                <a:t>Planning</a:t>
              </a:r>
            </a:p>
          </p:txBody>
        </p:sp>
      </p:grpSp>
      <p:grpSp>
        <p:nvGrpSpPr>
          <p:cNvPr id="46" name="Group 45">
            <a:extLst>
              <a:ext uri="{FF2B5EF4-FFF2-40B4-BE49-F238E27FC236}">
                <a16:creationId xmlns:a16="http://schemas.microsoft.com/office/drawing/2014/main" id="{56CD52B7-C71D-8A02-B358-4965F1CAD974}"/>
              </a:ext>
            </a:extLst>
          </p:cNvPr>
          <p:cNvGrpSpPr/>
          <p:nvPr/>
        </p:nvGrpSpPr>
        <p:grpSpPr>
          <a:xfrm>
            <a:off x="6928612" y="1942809"/>
            <a:ext cx="1934847" cy="2440278"/>
            <a:chOff x="6928612" y="1942809"/>
            <a:chExt cx="1934847" cy="2440278"/>
          </a:xfrm>
        </p:grpSpPr>
        <p:cxnSp>
          <p:nvCxnSpPr>
            <p:cNvPr id="32" name="Straight Connector 31">
              <a:extLst>
                <a:ext uri="{FF2B5EF4-FFF2-40B4-BE49-F238E27FC236}">
                  <a16:creationId xmlns:a16="http://schemas.microsoft.com/office/drawing/2014/main" id="{18FB5552-14E3-53EE-713B-8CD6E5555271}"/>
                </a:ext>
              </a:extLst>
            </p:cNvPr>
            <p:cNvCxnSpPr>
              <a:cxnSpLocks/>
            </p:cNvCxnSpPr>
            <p:nvPr/>
          </p:nvCxnSpPr>
          <p:spPr>
            <a:xfrm flipV="1">
              <a:off x="6928612" y="3640137"/>
              <a:ext cx="588214" cy="742950"/>
            </a:xfrm>
            <a:prstGeom prst="line">
              <a:avLst/>
            </a:prstGeom>
            <a:ln w="28575">
              <a:prstDash val="dash"/>
            </a:ln>
          </p:spPr>
          <p:style>
            <a:lnRef idx="1">
              <a:schemeClr val="dk1"/>
            </a:lnRef>
            <a:fillRef idx="0">
              <a:schemeClr val="dk1"/>
            </a:fillRef>
            <a:effectRef idx="0">
              <a:schemeClr val="dk1"/>
            </a:effectRef>
            <a:fontRef idx="minor">
              <a:schemeClr val="tx1"/>
            </a:fontRef>
          </p:style>
        </p:cxnSp>
        <p:grpSp>
          <p:nvGrpSpPr>
            <p:cNvPr id="44" name="Group 43">
              <a:extLst>
                <a:ext uri="{FF2B5EF4-FFF2-40B4-BE49-F238E27FC236}">
                  <a16:creationId xmlns:a16="http://schemas.microsoft.com/office/drawing/2014/main" id="{03DF570D-5194-AD4E-7957-3F7E3F8A0185}"/>
                </a:ext>
              </a:extLst>
            </p:cNvPr>
            <p:cNvGrpSpPr/>
            <p:nvPr/>
          </p:nvGrpSpPr>
          <p:grpSpPr>
            <a:xfrm>
              <a:off x="7128841" y="1942809"/>
              <a:ext cx="1734618" cy="1880266"/>
              <a:chOff x="7128841" y="1942809"/>
              <a:chExt cx="1734618" cy="1880266"/>
            </a:xfrm>
          </p:grpSpPr>
          <p:pic>
            <p:nvPicPr>
              <p:cNvPr id="22" name="Graphic 21" descr="Magnifying glass outline">
                <a:extLst>
                  <a:ext uri="{FF2B5EF4-FFF2-40B4-BE49-F238E27FC236}">
                    <a16:creationId xmlns:a16="http://schemas.microsoft.com/office/drawing/2014/main" id="{B9F638F0-7362-6348-4B65-A6645B42011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128841" y="1942809"/>
                <a:ext cx="1695600" cy="1695600"/>
              </a:xfrm>
              <a:prstGeom prst="rect">
                <a:avLst/>
              </a:prstGeom>
            </p:spPr>
          </p:pic>
          <p:sp>
            <p:nvSpPr>
              <p:cNvPr id="40" name="TextBox 39">
                <a:extLst>
                  <a:ext uri="{FF2B5EF4-FFF2-40B4-BE49-F238E27FC236}">
                    <a16:creationId xmlns:a16="http://schemas.microsoft.com/office/drawing/2014/main" id="{40CCC75B-9593-7D24-FF9B-505004999359}"/>
                  </a:ext>
                </a:extLst>
              </p:cNvPr>
              <p:cNvSpPr txBox="1"/>
              <p:nvPr/>
            </p:nvSpPr>
            <p:spPr>
              <a:xfrm>
                <a:off x="7381673" y="3453743"/>
                <a:ext cx="1481786" cy="369332"/>
              </a:xfrm>
              <a:prstGeom prst="rect">
                <a:avLst/>
              </a:prstGeom>
              <a:noFill/>
            </p:spPr>
            <p:txBody>
              <a:bodyPr wrap="square" rtlCol="0">
                <a:spAutoFit/>
              </a:bodyPr>
              <a:lstStyle/>
              <a:p>
                <a:pPr algn="ctr"/>
                <a:r>
                  <a:rPr lang="en-US" b="1" dirty="0"/>
                  <a:t>Monitoring</a:t>
                </a:r>
              </a:p>
            </p:txBody>
          </p:sp>
        </p:grpSp>
      </p:grpSp>
      <p:grpSp>
        <p:nvGrpSpPr>
          <p:cNvPr id="45" name="Group 44">
            <a:extLst>
              <a:ext uri="{FF2B5EF4-FFF2-40B4-BE49-F238E27FC236}">
                <a16:creationId xmlns:a16="http://schemas.microsoft.com/office/drawing/2014/main" id="{7CE3F392-EF02-63AC-D61F-7D1C6AAC9452}"/>
              </a:ext>
            </a:extLst>
          </p:cNvPr>
          <p:cNvGrpSpPr/>
          <p:nvPr/>
        </p:nvGrpSpPr>
        <p:grpSpPr>
          <a:xfrm>
            <a:off x="7470216" y="4064896"/>
            <a:ext cx="3278502" cy="1770754"/>
            <a:chOff x="7470216" y="4064896"/>
            <a:chExt cx="3278502" cy="1770754"/>
          </a:xfrm>
        </p:grpSpPr>
        <p:grpSp>
          <p:nvGrpSpPr>
            <p:cNvPr id="36" name="Group 35">
              <a:extLst>
                <a:ext uri="{FF2B5EF4-FFF2-40B4-BE49-F238E27FC236}">
                  <a16:creationId xmlns:a16="http://schemas.microsoft.com/office/drawing/2014/main" id="{DE42BD07-D423-09F4-CB73-70604A34948B}"/>
                </a:ext>
              </a:extLst>
            </p:cNvPr>
            <p:cNvGrpSpPr/>
            <p:nvPr/>
          </p:nvGrpSpPr>
          <p:grpSpPr>
            <a:xfrm>
              <a:off x="7470216" y="4064896"/>
              <a:ext cx="3278502" cy="1695600"/>
              <a:chOff x="7470216" y="4064896"/>
              <a:chExt cx="3278502" cy="1695600"/>
            </a:xfrm>
          </p:grpSpPr>
          <p:pic>
            <p:nvPicPr>
              <p:cNvPr id="24" name="Graphic 23" descr="Money with solid fill">
                <a:extLst>
                  <a:ext uri="{FF2B5EF4-FFF2-40B4-BE49-F238E27FC236}">
                    <a16:creationId xmlns:a16="http://schemas.microsoft.com/office/drawing/2014/main" id="{1C4A012F-F2E5-3D4A-B028-06D071288D2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053118" y="4064896"/>
                <a:ext cx="1695600" cy="1695600"/>
              </a:xfrm>
              <a:prstGeom prst="rect">
                <a:avLst/>
              </a:prstGeom>
            </p:spPr>
          </p:pic>
          <p:cxnSp>
            <p:nvCxnSpPr>
              <p:cNvPr id="27" name="Straight Connector 26">
                <a:extLst>
                  <a:ext uri="{FF2B5EF4-FFF2-40B4-BE49-F238E27FC236}">
                    <a16:creationId xmlns:a16="http://schemas.microsoft.com/office/drawing/2014/main" id="{1A1DF961-DF73-3640-C3B1-0424ACF216F0}"/>
                  </a:ext>
                </a:extLst>
              </p:cNvPr>
              <p:cNvCxnSpPr>
                <a:cxnSpLocks/>
              </p:cNvCxnSpPr>
              <p:nvPr/>
            </p:nvCxnSpPr>
            <p:spPr>
              <a:xfrm flipV="1">
                <a:off x="7470216" y="5053012"/>
                <a:ext cx="1471218" cy="261938"/>
              </a:xfrm>
              <a:prstGeom prst="line">
                <a:avLst/>
              </a:prstGeom>
              <a:ln w="28575">
                <a:prstDash val="dash"/>
              </a:ln>
            </p:spPr>
            <p:style>
              <a:lnRef idx="1">
                <a:schemeClr val="dk1"/>
              </a:lnRef>
              <a:fillRef idx="0">
                <a:schemeClr val="dk1"/>
              </a:fillRef>
              <a:effectRef idx="0">
                <a:schemeClr val="dk1"/>
              </a:effectRef>
              <a:fontRef idx="minor">
                <a:schemeClr val="tx1"/>
              </a:fontRef>
            </p:style>
          </p:cxnSp>
        </p:grpSp>
        <p:sp>
          <p:nvSpPr>
            <p:cNvPr id="41" name="TextBox 40">
              <a:extLst>
                <a:ext uri="{FF2B5EF4-FFF2-40B4-BE49-F238E27FC236}">
                  <a16:creationId xmlns:a16="http://schemas.microsoft.com/office/drawing/2014/main" id="{C546F09C-9385-218F-1B60-DFDF82409417}"/>
                </a:ext>
              </a:extLst>
            </p:cNvPr>
            <p:cNvSpPr txBox="1"/>
            <p:nvPr/>
          </p:nvSpPr>
          <p:spPr>
            <a:xfrm>
              <a:off x="9160025" y="5466318"/>
              <a:ext cx="1481786" cy="369332"/>
            </a:xfrm>
            <a:prstGeom prst="rect">
              <a:avLst/>
            </a:prstGeom>
            <a:noFill/>
          </p:spPr>
          <p:txBody>
            <a:bodyPr wrap="square" rtlCol="0">
              <a:spAutoFit/>
            </a:bodyPr>
            <a:lstStyle/>
            <a:p>
              <a:pPr algn="ctr"/>
              <a:r>
                <a:rPr lang="en-US" b="1" dirty="0"/>
                <a:t>Funding</a:t>
              </a:r>
            </a:p>
          </p:txBody>
        </p:sp>
      </p:grpSp>
    </p:spTree>
    <p:extLst>
      <p:ext uri="{BB962C8B-B14F-4D97-AF65-F5344CB8AC3E}">
        <p14:creationId xmlns:p14="http://schemas.microsoft.com/office/powerpoint/2010/main" val="23821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500"/>
                                        <p:tgtEl>
                                          <p:spTgt spid="43"/>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01E4-F3F1-B3CD-122B-DDEBF8DCC1A7}"/>
              </a:ext>
            </a:extLst>
          </p:cNvPr>
          <p:cNvSpPr>
            <a:spLocks noGrp="1"/>
          </p:cNvSpPr>
          <p:nvPr>
            <p:ph type="title"/>
          </p:nvPr>
        </p:nvSpPr>
        <p:spPr/>
        <p:txBody>
          <a:bodyPr/>
          <a:lstStyle/>
          <a:p>
            <a:r>
              <a:rPr lang="en-US" dirty="0"/>
              <a:t>Why is this important? </a:t>
            </a:r>
          </a:p>
        </p:txBody>
      </p:sp>
      <p:sp>
        <p:nvSpPr>
          <p:cNvPr id="4" name="Date Placeholder 3">
            <a:extLst>
              <a:ext uri="{FF2B5EF4-FFF2-40B4-BE49-F238E27FC236}">
                <a16:creationId xmlns:a16="http://schemas.microsoft.com/office/drawing/2014/main" id="{8D746D69-C80E-DE67-BE54-A9C45067133E}"/>
              </a:ext>
            </a:extLst>
          </p:cNvPr>
          <p:cNvSpPr>
            <a:spLocks noGrp="1"/>
          </p:cNvSpPr>
          <p:nvPr>
            <p:ph type="dt" sz="half" idx="10"/>
          </p:nvPr>
        </p:nvSpPr>
        <p:spPr/>
        <p:txBody>
          <a:bodyPr/>
          <a:lstStyle/>
          <a:p>
            <a:r>
              <a:rPr lang="en-US"/>
              <a:t>July 2022</a:t>
            </a:r>
          </a:p>
        </p:txBody>
      </p:sp>
      <p:sp>
        <p:nvSpPr>
          <p:cNvPr id="5" name="Slide Number Placeholder 4">
            <a:extLst>
              <a:ext uri="{FF2B5EF4-FFF2-40B4-BE49-F238E27FC236}">
                <a16:creationId xmlns:a16="http://schemas.microsoft.com/office/drawing/2014/main" id="{2905C3A6-4DF4-1C7D-8F1F-0E23094EF7B4}"/>
              </a:ext>
            </a:extLst>
          </p:cNvPr>
          <p:cNvSpPr>
            <a:spLocks noGrp="1"/>
          </p:cNvSpPr>
          <p:nvPr>
            <p:ph type="sldNum" sz="quarter" idx="12"/>
          </p:nvPr>
        </p:nvSpPr>
        <p:spPr/>
        <p:txBody>
          <a:bodyPr/>
          <a:lstStyle/>
          <a:p>
            <a:fld id="{718AC7EB-5161-49E9-B9E2-D7DEFC79B4E9}" type="slidenum">
              <a:rPr lang="en-US" smtClean="0"/>
              <a:t>18</a:t>
            </a:fld>
            <a:endParaRPr lang="en-US"/>
          </a:p>
        </p:txBody>
      </p:sp>
      <p:pic>
        <p:nvPicPr>
          <p:cNvPr id="8" name="Graphic 7" descr="Magnifying glass outline">
            <a:extLst>
              <a:ext uri="{FF2B5EF4-FFF2-40B4-BE49-F238E27FC236}">
                <a16:creationId xmlns:a16="http://schemas.microsoft.com/office/drawing/2014/main" id="{A5C07373-8444-2047-4866-E061C87BF8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25735" y="2074486"/>
            <a:ext cx="4783514" cy="4783514"/>
          </a:xfrm>
          <a:prstGeom prst="rect">
            <a:avLst/>
          </a:prstGeom>
        </p:spPr>
      </p:pic>
      <p:cxnSp>
        <p:nvCxnSpPr>
          <p:cNvPr id="13" name="Straight Connector 12">
            <a:extLst>
              <a:ext uri="{FF2B5EF4-FFF2-40B4-BE49-F238E27FC236}">
                <a16:creationId xmlns:a16="http://schemas.microsoft.com/office/drawing/2014/main" id="{9772E0B6-A3A8-E2D7-BACD-08E36CDFA6C2}"/>
              </a:ext>
            </a:extLst>
          </p:cNvPr>
          <p:cNvCxnSpPr>
            <a:cxnSpLocks/>
          </p:cNvCxnSpPr>
          <p:nvPr/>
        </p:nvCxnSpPr>
        <p:spPr>
          <a:xfrm>
            <a:off x="4946825" y="2632305"/>
            <a:ext cx="2332161" cy="582265"/>
          </a:xfrm>
          <a:prstGeom prst="line">
            <a:avLst/>
          </a:prstGeom>
          <a:ln w="28575">
            <a:solidFill>
              <a:srgbClr val="FF0000"/>
            </a:solidFill>
            <a:prstDash val="dash"/>
          </a:ln>
        </p:spPr>
        <p:style>
          <a:lnRef idx="1">
            <a:schemeClr val="dk1"/>
          </a:lnRef>
          <a:fillRef idx="0">
            <a:schemeClr val="dk1"/>
          </a:fillRef>
          <a:effectRef idx="0">
            <a:schemeClr val="dk1"/>
          </a:effectRef>
          <a:fontRef idx="minor">
            <a:schemeClr val="tx1"/>
          </a:fontRef>
        </p:style>
      </p:cxnSp>
      <p:grpSp>
        <p:nvGrpSpPr>
          <p:cNvPr id="25" name="Group 24">
            <a:extLst>
              <a:ext uri="{FF2B5EF4-FFF2-40B4-BE49-F238E27FC236}">
                <a16:creationId xmlns:a16="http://schemas.microsoft.com/office/drawing/2014/main" id="{8BBB4457-5195-F127-934B-2A29F172E771}"/>
              </a:ext>
            </a:extLst>
          </p:cNvPr>
          <p:cNvGrpSpPr/>
          <p:nvPr/>
        </p:nvGrpSpPr>
        <p:grpSpPr>
          <a:xfrm>
            <a:off x="3218428" y="1428344"/>
            <a:ext cx="1694588" cy="1694588"/>
            <a:chOff x="-1021064" y="3850684"/>
            <a:chExt cx="1694588" cy="1694588"/>
          </a:xfrm>
        </p:grpSpPr>
        <p:pic>
          <p:nvPicPr>
            <p:cNvPr id="12" name="Graphic 11" descr="Open hand outline">
              <a:extLst>
                <a:ext uri="{FF2B5EF4-FFF2-40B4-BE49-F238E27FC236}">
                  <a16:creationId xmlns:a16="http://schemas.microsoft.com/office/drawing/2014/main" id="{0C7C391A-546C-BEC1-B5F6-DAA2713998D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1064" y="3850684"/>
              <a:ext cx="1694588" cy="1694588"/>
            </a:xfrm>
            <a:prstGeom prst="rect">
              <a:avLst/>
            </a:prstGeom>
          </p:spPr>
        </p:pic>
        <p:sp>
          <p:nvSpPr>
            <p:cNvPr id="11" name="TextBox 10">
              <a:extLst>
                <a:ext uri="{FF2B5EF4-FFF2-40B4-BE49-F238E27FC236}">
                  <a16:creationId xmlns:a16="http://schemas.microsoft.com/office/drawing/2014/main" id="{FDDCF1EC-C8AD-A972-C88D-FB5D4747E41C}"/>
                </a:ext>
              </a:extLst>
            </p:cNvPr>
            <p:cNvSpPr txBox="1"/>
            <p:nvPr/>
          </p:nvSpPr>
          <p:spPr>
            <a:xfrm>
              <a:off x="-935626" y="5109370"/>
              <a:ext cx="1481786" cy="369332"/>
            </a:xfrm>
            <a:prstGeom prst="rect">
              <a:avLst/>
            </a:prstGeom>
            <a:noFill/>
          </p:spPr>
          <p:txBody>
            <a:bodyPr wrap="square" rtlCol="0">
              <a:spAutoFit/>
            </a:bodyPr>
            <a:lstStyle/>
            <a:p>
              <a:pPr algn="ctr"/>
              <a:r>
                <a:rPr lang="en-US" b="1" dirty="0"/>
                <a:t>Needs</a:t>
              </a:r>
            </a:p>
          </p:txBody>
        </p:sp>
      </p:grpSp>
      <p:grpSp>
        <p:nvGrpSpPr>
          <p:cNvPr id="27" name="Group 26">
            <a:extLst>
              <a:ext uri="{FF2B5EF4-FFF2-40B4-BE49-F238E27FC236}">
                <a16:creationId xmlns:a16="http://schemas.microsoft.com/office/drawing/2014/main" id="{1BB315D6-DDE7-9863-0AC8-756C5D752478}"/>
              </a:ext>
            </a:extLst>
          </p:cNvPr>
          <p:cNvGrpSpPr/>
          <p:nvPr/>
        </p:nvGrpSpPr>
        <p:grpSpPr>
          <a:xfrm>
            <a:off x="1381101" y="3172750"/>
            <a:ext cx="1553005" cy="1808968"/>
            <a:chOff x="1105623" y="1798883"/>
            <a:chExt cx="1553005" cy="1808968"/>
          </a:xfrm>
        </p:grpSpPr>
        <p:pic>
          <p:nvPicPr>
            <p:cNvPr id="17" name="Graphic 16" descr="List outline">
              <a:extLst>
                <a:ext uri="{FF2B5EF4-FFF2-40B4-BE49-F238E27FC236}">
                  <a16:creationId xmlns:a16="http://schemas.microsoft.com/office/drawing/2014/main" id="{B3E0227C-D585-3DE8-032A-846DD3E2B5B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05623" y="1798883"/>
              <a:ext cx="1553005" cy="1553005"/>
            </a:xfrm>
            <a:prstGeom prst="rect">
              <a:avLst/>
            </a:prstGeom>
          </p:spPr>
        </p:pic>
        <p:sp>
          <p:nvSpPr>
            <p:cNvPr id="16" name="TextBox 15">
              <a:extLst>
                <a:ext uri="{FF2B5EF4-FFF2-40B4-BE49-F238E27FC236}">
                  <a16:creationId xmlns:a16="http://schemas.microsoft.com/office/drawing/2014/main" id="{BEB00A75-D265-FA71-6010-BDA6E563B0E4}"/>
                </a:ext>
              </a:extLst>
            </p:cNvPr>
            <p:cNvSpPr txBox="1"/>
            <p:nvPr/>
          </p:nvSpPr>
          <p:spPr>
            <a:xfrm>
              <a:off x="1141232" y="3238519"/>
              <a:ext cx="1481786" cy="369332"/>
            </a:xfrm>
            <a:prstGeom prst="rect">
              <a:avLst/>
            </a:prstGeom>
            <a:noFill/>
          </p:spPr>
          <p:txBody>
            <a:bodyPr wrap="square" rtlCol="0">
              <a:spAutoFit/>
            </a:bodyPr>
            <a:lstStyle/>
            <a:p>
              <a:pPr algn="ctr"/>
              <a:r>
                <a:rPr lang="en-US" b="1" dirty="0"/>
                <a:t>Planning</a:t>
              </a:r>
            </a:p>
          </p:txBody>
        </p:sp>
      </p:grpSp>
      <p:grpSp>
        <p:nvGrpSpPr>
          <p:cNvPr id="28" name="Group 27">
            <a:extLst>
              <a:ext uri="{FF2B5EF4-FFF2-40B4-BE49-F238E27FC236}">
                <a16:creationId xmlns:a16="http://schemas.microsoft.com/office/drawing/2014/main" id="{5CD72AA8-A0DF-7DFA-81F5-D6D012DF732D}"/>
              </a:ext>
            </a:extLst>
          </p:cNvPr>
          <p:cNvGrpSpPr/>
          <p:nvPr/>
        </p:nvGrpSpPr>
        <p:grpSpPr>
          <a:xfrm>
            <a:off x="3217416" y="4614129"/>
            <a:ext cx="1695600" cy="1770754"/>
            <a:chOff x="4735833" y="4121927"/>
            <a:chExt cx="1695600" cy="1770754"/>
          </a:xfrm>
        </p:grpSpPr>
        <p:pic>
          <p:nvPicPr>
            <p:cNvPr id="22" name="Graphic 21" descr="Money with solid fill">
              <a:extLst>
                <a:ext uri="{FF2B5EF4-FFF2-40B4-BE49-F238E27FC236}">
                  <a16:creationId xmlns:a16="http://schemas.microsoft.com/office/drawing/2014/main" id="{6C3930D5-7F81-1025-6FD9-9ED055DF990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735833" y="4121927"/>
              <a:ext cx="1695600" cy="1695600"/>
            </a:xfrm>
            <a:prstGeom prst="rect">
              <a:avLst/>
            </a:prstGeom>
          </p:spPr>
        </p:pic>
        <p:sp>
          <p:nvSpPr>
            <p:cNvPr id="21" name="TextBox 20">
              <a:extLst>
                <a:ext uri="{FF2B5EF4-FFF2-40B4-BE49-F238E27FC236}">
                  <a16:creationId xmlns:a16="http://schemas.microsoft.com/office/drawing/2014/main" id="{17EDC7C4-B8A5-438B-B9D1-6379C8D82EDE}"/>
                </a:ext>
              </a:extLst>
            </p:cNvPr>
            <p:cNvSpPr txBox="1"/>
            <p:nvPr/>
          </p:nvSpPr>
          <p:spPr>
            <a:xfrm>
              <a:off x="4842740" y="5523349"/>
              <a:ext cx="1481786" cy="369332"/>
            </a:xfrm>
            <a:prstGeom prst="rect">
              <a:avLst/>
            </a:prstGeom>
            <a:noFill/>
          </p:spPr>
          <p:txBody>
            <a:bodyPr wrap="square" rtlCol="0">
              <a:spAutoFit/>
            </a:bodyPr>
            <a:lstStyle/>
            <a:p>
              <a:pPr algn="ctr"/>
              <a:r>
                <a:rPr lang="en-US" b="1" dirty="0"/>
                <a:t>Funding</a:t>
              </a:r>
            </a:p>
          </p:txBody>
        </p:sp>
      </p:grpSp>
      <p:pic>
        <p:nvPicPr>
          <p:cNvPr id="44" name="Graphic 43" descr="Users outline">
            <a:extLst>
              <a:ext uri="{FF2B5EF4-FFF2-40B4-BE49-F238E27FC236}">
                <a16:creationId xmlns:a16="http://schemas.microsoft.com/office/drawing/2014/main" id="{9F9FD283-1B16-90CB-09BF-ACDA4E84F9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951773" y="2946672"/>
            <a:ext cx="1587079" cy="1587079"/>
          </a:xfrm>
          <a:prstGeom prst="rect">
            <a:avLst/>
          </a:prstGeom>
        </p:spPr>
      </p:pic>
      <p:pic>
        <p:nvPicPr>
          <p:cNvPr id="46" name="Graphic 45" descr="Handshake outline">
            <a:extLst>
              <a:ext uri="{FF2B5EF4-FFF2-40B4-BE49-F238E27FC236}">
                <a16:creationId xmlns:a16="http://schemas.microsoft.com/office/drawing/2014/main" id="{2D963C42-419A-BA13-C4D5-18B359246F2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003289" y="3949252"/>
            <a:ext cx="1587079" cy="1587079"/>
          </a:xfrm>
          <a:prstGeom prst="rect">
            <a:avLst/>
          </a:prstGeom>
        </p:spPr>
      </p:pic>
      <p:sp>
        <p:nvSpPr>
          <p:cNvPr id="55" name="TextBox 54">
            <a:extLst>
              <a:ext uri="{FF2B5EF4-FFF2-40B4-BE49-F238E27FC236}">
                <a16:creationId xmlns:a16="http://schemas.microsoft.com/office/drawing/2014/main" id="{6C1FC082-1445-612F-CBE7-D5A1C887A70A}"/>
              </a:ext>
            </a:extLst>
          </p:cNvPr>
          <p:cNvSpPr txBox="1"/>
          <p:nvPr/>
        </p:nvSpPr>
        <p:spPr>
          <a:xfrm>
            <a:off x="7896257" y="5552583"/>
            <a:ext cx="2016776" cy="523220"/>
          </a:xfrm>
          <a:prstGeom prst="rect">
            <a:avLst/>
          </a:prstGeom>
          <a:noFill/>
        </p:spPr>
        <p:txBody>
          <a:bodyPr wrap="square" rtlCol="0">
            <a:spAutoFit/>
          </a:bodyPr>
          <a:lstStyle/>
          <a:p>
            <a:pPr algn="ctr"/>
            <a:r>
              <a:rPr lang="en-US" sz="2800" b="1" dirty="0"/>
              <a:t>Monitoring</a:t>
            </a:r>
          </a:p>
        </p:txBody>
      </p:sp>
      <p:sp>
        <p:nvSpPr>
          <p:cNvPr id="20" name="Rectangle 19">
            <a:extLst>
              <a:ext uri="{FF2B5EF4-FFF2-40B4-BE49-F238E27FC236}">
                <a16:creationId xmlns:a16="http://schemas.microsoft.com/office/drawing/2014/main" id="{F6D57762-AF8E-4CC4-9E3F-7CF035A56A84}"/>
              </a:ext>
            </a:extLst>
          </p:cNvPr>
          <p:cNvSpPr/>
          <p:nvPr/>
        </p:nvSpPr>
        <p:spPr>
          <a:xfrm>
            <a:off x="3541489" y="2687030"/>
            <a:ext cx="1098275" cy="3693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4473225-6930-4669-ADCF-095F0CD25F41}"/>
              </a:ext>
            </a:extLst>
          </p:cNvPr>
          <p:cNvSpPr/>
          <p:nvPr/>
        </p:nvSpPr>
        <p:spPr>
          <a:xfrm>
            <a:off x="1608465" y="4615935"/>
            <a:ext cx="1098275" cy="3693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F1FC8C9-5517-4E31-858C-5209C207884B}"/>
              </a:ext>
            </a:extLst>
          </p:cNvPr>
          <p:cNvSpPr/>
          <p:nvPr/>
        </p:nvSpPr>
        <p:spPr>
          <a:xfrm>
            <a:off x="3516078" y="6021063"/>
            <a:ext cx="1098275" cy="3693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61311BD9-EB06-40D3-975F-D8F35D4C2714}"/>
              </a:ext>
            </a:extLst>
          </p:cNvPr>
          <p:cNvCxnSpPr>
            <a:cxnSpLocks/>
          </p:cNvCxnSpPr>
          <p:nvPr/>
        </p:nvCxnSpPr>
        <p:spPr>
          <a:xfrm flipV="1">
            <a:off x="3061470" y="3865934"/>
            <a:ext cx="4050530" cy="83319"/>
          </a:xfrm>
          <a:prstGeom prst="line">
            <a:avLst/>
          </a:prstGeom>
          <a:ln w="28575">
            <a:solidFill>
              <a:srgbClr val="FF0000"/>
            </a:solidFill>
            <a:prstDash val="dash"/>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E5877F8D-687D-4B54-8865-BDA5EF644279}"/>
              </a:ext>
            </a:extLst>
          </p:cNvPr>
          <p:cNvCxnSpPr>
            <a:cxnSpLocks/>
          </p:cNvCxnSpPr>
          <p:nvPr/>
        </p:nvCxnSpPr>
        <p:spPr>
          <a:xfrm flipV="1">
            <a:off x="5046836" y="4537096"/>
            <a:ext cx="2232150" cy="726954"/>
          </a:xfrm>
          <a:prstGeom prst="line">
            <a:avLst/>
          </a:prstGeom>
          <a:ln w="28575">
            <a:solidFill>
              <a:srgbClr val="FF0000"/>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6367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01E4-F3F1-B3CD-122B-DDEBF8DCC1A7}"/>
              </a:ext>
            </a:extLst>
          </p:cNvPr>
          <p:cNvSpPr>
            <a:spLocks noGrp="1"/>
          </p:cNvSpPr>
          <p:nvPr>
            <p:ph type="title"/>
          </p:nvPr>
        </p:nvSpPr>
        <p:spPr>
          <a:xfrm>
            <a:off x="314209" y="836226"/>
            <a:ext cx="10515600" cy="886730"/>
          </a:xfrm>
        </p:spPr>
        <p:txBody>
          <a:bodyPr/>
          <a:lstStyle/>
          <a:p>
            <a:r>
              <a:rPr lang="en-US" dirty="0"/>
              <a:t>Monitor the progress toward achieving goals!</a:t>
            </a:r>
          </a:p>
        </p:txBody>
      </p:sp>
      <p:sp>
        <p:nvSpPr>
          <p:cNvPr id="4" name="Date Placeholder 3">
            <a:extLst>
              <a:ext uri="{FF2B5EF4-FFF2-40B4-BE49-F238E27FC236}">
                <a16:creationId xmlns:a16="http://schemas.microsoft.com/office/drawing/2014/main" id="{8D746D69-C80E-DE67-BE54-A9C45067133E}"/>
              </a:ext>
            </a:extLst>
          </p:cNvPr>
          <p:cNvSpPr>
            <a:spLocks noGrp="1"/>
          </p:cNvSpPr>
          <p:nvPr>
            <p:ph type="dt" sz="half" idx="10"/>
          </p:nvPr>
        </p:nvSpPr>
        <p:spPr/>
        <p:txBody>
          <a:bodyPr/>
          <a:lstStyle/>
          <a:p>
            <a:r>
              <a:rPr lang="en-US"/>
              <a:t>July 2022</a:t>
            </a:r>
          </a:p>
        </p:txBody>
      </p:sp>
      <p:sp>
        <p:nvSpPr>
          <p:cNvPr id="5" name="Slide Number Placeholder 4">
            <a:extLst>
              <a:ext uri="{FF2B5EF4-FFF2-40B4-BE49-F238E27FC236}">
                <a16:creationId xmlns:a16="http://schemas.microsoft.com/office/drawing/2014/main" id="{2905C3A6-4DF4-1C7D-8F1F-0E23094EF7B4}"/>
              </a:ext>
            </a:extLst>
          </p:cNvPr>
          <p:cNvSpPr>
            <a:spLocks noGrp="1"/>
          </p:cNvSpPr>
          <p:nvPr>
            <p:ph type="sldNum" sz="quarter" idx="12"/>
          </p:nvPr>
        </p:nvSpPr>
        <p:spPr/>
        <p:txBody>
          <a:bodyPr/>
          <a:lstStyle/>
          <a:p>
            <a:fld id="{718AC7EB-5161-49E9-B9E2-D7DEFC79B4E9}" type="slidenum">
              <a:rPr lang="en-US" smtClean="0"/>
              <a:t>19</a:t>
            </a:fld>
            <a:endParaRPr lang="en-US"/>
          </a:p>
        </p:txBody>
      </p:sp>
      <p:pic>
        <p:nvPicPr>
          <p:cNvPr id="6" name="Picture 5">
            <a:extLst>
              <a:ext uri="{FF2B5EF4-FFF2-40B4-BE49-F238E27FC236}">
                <a16:creationId xmlns:a16="http://schemas.microsoft.com/office/drawing/2014/main" id="{61D477C7-25C0-42F8-A259-15D0B3A169D7}"/>
              </a:ext>
            </a:extLst>
          </p:cNvPr>
          <p:cNvPicPr>
            <a:picLocks noChangeAspect="1"/>
          </p:cNvPicPr>
          <p:nvPr/>
        </p:nvPicPr>
        <p:blipFill>
          <a:blip r:embed="rId3"/>
          <a:stretch>
            <a:fillRect/>
          </a:stretch>
        </p:blipFill>
        <p:spPr>
          <a:xfrm>
            <a:off x="838200" y="1684119"/>
            <a:ext cx="9405256" cy="4672231"/>
          </a:xfrm>
          <a:prstGeom prst="rect">
            <a:avLst/>
          </a:prstGeom>
        </p:spPr>
      </p:pic>
      <p:grpSp>
        <p:nvGrpSpPr>
          <p:cNvPr id="53" name="Group 52">
            <a:extLst>
              <a:ext uri="{FF2B5EF4-FFF2-40B4-BE49-F238E27FC236}">
                <a16:creationId xmlns:a16="http://schemas.microsoft.com/office/drawing/2014/main" id="{EA2C7E90-A8D1-44BD-B980-7DF9B64E1275}"/>
              </a:ext>
            </a:extLst>
          </p:cNvPr>
          <p:cNvGrpSpPr/>
          <p:nvPr/>
        </p:nvGrpSpPr>
        <p:grpSpPr>
          <a:xfrm flipH="1">
            <a:off x="8066314" y="4816928"/>
            <a:ext cx="613566" cy="1539421"/>
            <a:chOff x="267902" y="4706754"/>
            <a:chExt cx="367365" cy="1326683"/>
          </a:xfrm>
        </p:grpSpPr>
        <p:cxnSp>
          <p:nvCxnSpPr>
            <p:cNvPr id="45" name="Straight Connector 44">
              <a:extLst>
                <a:ext uri="{FF2B5EF4-FFF2-40B4-BE49-F238E27FC236}">
                  <a16:creationId xmlns:a16="http://schemas.microsoft.com/office/drawing/2014/main" id="{B750694B-5FEE-48A4-A360-917E1C7EF18C}"/>
                </a:ext>
              </a:extLst>
            </p:cNvPr>
            <p:cNvCxnSpPr/>
            <p:nvPr/>
          </p:nvCxnSpPr>
          <p:spPr>
            <a:xfrm flipH="1">
              <a:off x="269507" y="4706754"/>
              <a:ext cx="36576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8" name="Straight Connector 47">
              <a:extLst>
                <a:ext uri="{FF2B5EF4-FFF2-40B4-BE49-F238E27FC236}">
                  <a16:creationId xmlns:a16="http://schemas.microsoft.com/office/drawing/2014/main" id="{9747E2AD-E007-4DD2-B92F-666840B66A5E}"/>
                </a:ext>
              </a:extLst>
            </p:cNvPr>
            <p:cNvCxnSpPr/>
            <p:nvPr/>
          </p:nvCxnSpPr>
          <p:spPr>
            <a:xfrm flipH="1">
              <a:off x="267902" y="6033437"/>
              <a:ext cx="36576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9" name="Straight Connector 48">
              <a:extLst>
                <a:ext uri="{FF2B5EF4-FFF2-40B4-BE49-F238E27FC236}">
                  <a16:creationId xmlns:a16="http://schemas.microsoft.com/office/drawing/2014/main" id="{BF3AF047-2DB9-4CA8-A118-4C2E9380954B}"/>
                </a:ext>
              </a:extLst>
            </p:cNvPr>
            <p:cNvCxnSpPr>
              <a:cxnSpLocks/>
            </p:cNvCxnSpPr>
            <p:nvPr/>
          </p:nvCxnSpPr>
          <p:spPr>
            <a:xfrm>
              <a:off x="267902" y="4706754"/>
              <a:ext cx="0" cy="1326683"/>
            </a:xfrm>
            <a:prstGeom prst="line">
              <a:avLst/>
            </a:prstGeom>
            <a:ln w="38100"/>
          </p:spPr>
          <p:style>
            <a:lnRef idx="1">
              <a:schemeClr val="accent2"/>
            </a:lnRef>
            <a:fillRef idx="0">
              <a:schemeClr val="accent2"/>
            </a:fillRef>
            <a:effectRef idx="0">
              <a:schemeClr val="accent2"/>
            </a:effectRef>
            <a:fontRef idx="minor">
              <a:schemeClr val="tx1"/>
            </a:fontRef>
          </p:style>
        </p:cxnSp>
      </p:grpSp>
      <p:grpSp>
        <p:nvGrpSpPr>
          <p:cNvPr id="56" name="Group 55">
            <a:extLst>
              <a:ext uri="{FF2B5EF4-FFF2-40B4-BE49-F238E27FC236}">
                <a16:creationId xmlns:a16="http://schemas.microsoft.com/office/drawing/2014/main" id="{B3647845-63B6-4353-AF49-108E44DDAF7B}"/>
              </a:ext>
            </a:extLst>
          </p:cNvPr>
          <p:cNvGrpSpPr/>
          <p:nvPr/>
        </p:nvGrpSpPr>
        <p:grpSpPr>
          <a:xfrm flipH="1">
            <a:off x="3961109" y="4816928"/>
            <a:ext cx="610886" cy="1539420"/>
            <a:chOff x="267902" y="4706754"/>
            <a:chExt cx="367365" cy="1326683"/>
          </a:xfrm>
        </p:grpSpPr>
        <p:cxnSp>
          <p:nvCxnSpPr>
            <p:cNvPr id="57" name="Straight Connector 56">
              <a:extLst>
                <a:ext uri="{FF2B5EF4-FFF2-40B4-BE49-F238E27FC236}">
                  <a16:creationId xmlns:a16="http://schemas.microsoft.com/office/drawing/2014/main" id="{BE279C90-3EB4-4ACF-B7B3-586D1B068625}"/>
                </a:ext>
              </a:extLst>
            </p:cNvPr>
            <p:cNvCxnSpPr/>
            <p:nvPr/>
          </p:nvCxnSpPr>
          <p:spPr>
            <a:xfrm flipH="1">
              <a:off x="269507" y="4706754"/>
              <a:ext cx="36576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8" name="Straight Connector 57">
              <a:extLst>
                <a:ext uri="{FF2B5EF4-FFF2-40B4-BE49-F238E27FC236}">
                  <a16:creationId xmlns:a16="http://schemas.microsoft.com/office/drawing/2014/main" id="{E6B8DFDD-126C-418D-8A49-5847A558D0A5}"/>
                </a:ext>
              </a:extLst>
            </p:cNvPr>
            <p:cNvCxnSpPr/>
            <p:nvPr/>
          </p:nvCxnSpPr>
          <p:spPr>
            <a:xfrm flipH="1">
              <a:off x="267902" y="6033437"/>
              <a:ext cx="36576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9" name="Straight Connector 58">
              <a:extLst>
                <a:ext uri="{FF2B5EF4-FFF2-40B4-BE49-F238E27FC236}">
                  <a16:creationId xmlns:a16="http://schemas.microsoft.com/office/drawing/2014/main" id="{DD1C9973-7FDC-443F-B7FD-31C0D2580721}"/>
                </a:ext>
              </a:extLst>
            </p:cNvPr>
            <p:cNvCxnSpPr>
              <a:cxnSpLocks/>
            </p:cNvCxnSpPr>
            <p:nvPr/>
          </p:nvCxnSpPr>
          <p:spPr>
            <a:xfrm>
              <a:off x="267902" y="4706754"/>
              <a:ext cx="0" cy="1326683"/>
            </a:xfrm>
            <a:prstGeom prst="line">
              <a:avLst/>
            </a:prstGeom>
            <a:ln w="38100"/>
          </p:spPr>
          <p:style>
            <a:lnRef idx="1">
              <a:schemeClr val="accent2"/>
            </a:lnRef>
            <a:fillRef idx="0">
              <a:schemeClr val="accent2"/>
            </a:fillRef>
            <a:effectRef idx="0">
              <a:schemeClr val="accent2"/>
            </a:effectRef>
            <a:fontRef idx="minor">
              <a:schemeClr val="tx1"/>
            </a:fontRef>
          </p:style>
        </p:cxnSp>
      </p:grpSp>
      <p:grpSp>
        <p:nvGrpSpPr>
          <p:cNvPr id="60" name="Group 59">
            <a:extLst>
              <a:ext uri="{FF2B5EF4-FFF2-40B4-BE49-F238E27FC236}">
                <a16:creationId xmlns:a16="http://schemas.microsoft.com/office/drawing/2014/main" id="{CF9B5141-BE2F-4E8A-8784-070CF2A3F2EF}"/>
              </a:ext>
            </a:extLst>
          </p:cNvPr>
          <p:cNvGrpSpPr/>
          <p:nvPr/>
        </p:nvGrpSpPr>
        <p:grpSpPr>
          <a:xfrm>
            <a:off x="751716" y="2378459"/>
            <a:ext cx="342562" cy="1359806"/>
            <a:chOff x="267902" y="4706754"/>
            <a:chExt cx="367365" cy="1326683"/>
          </a:xfrm>
        </p:grpSpPr>
        <p:cxnSp>
          <p:nvCxnSpPr>
            <p:cNvPr id="61" name="Straight Connector 60">
              <a:extLst>
                <a:ext uri="{FF2B5EF4-FFF2-40B4-BE49-F238E27FC236}">
                  <a16:creationId xmlns:a16="http://schemas.microsoft.com/office/drawing/2014/main" id="{16C18DB8-82B2-4246-AD7E-FE63BF7AC025}"/>
                </a:ext>
              </a:extLst>
            </p:cNvPr>
            <p:cNvCxnSpPr/>
            <p:nvPr/>
          </p:nvCxnSpPr>
          <p:spPr>
            <a:xfrm flipH="1">
              <a:off x="269507" y="4706754"/>
              <a:ext cx="36576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2" name="Straight Connector 61">
              <a:extLst>
                <a:ext uri="{FF2B5EF4-FFF2-40B4-BE49-F238E27FC236}">
                  <a16:creationId xmlns:a16="http://schemas.microsoft.com/office/drawing/2014/main" id="{6AC52B6C-11C2-40D6-8337-C255ADB87808}"/>
                </a:ext>
              </a:extLst>
            </p:cNvPr>
            <p:cNvCxnSpPr/>
            <p:nvPr/>
          </p:nvCxnSpPr>
          <p:spPr>
            <a:xfrm flipH="1">
              <a:off x="267902" y="6033437"/>
              <a:ext cx="36576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3" name="Straight Connector 62">
              <a:extLst>
                <a:ext uri="{FF2B5EF4-FFF2-40B4-BE49-F238E27FC236}">
                  <a16:creationId xmlns:a16="http://schemas.microsoft.com/office/drawing/2014/main" id="{C0DFDA60-D554-4D63-99CB-5321FCADF3F8}"/>
                </a:ext>
              </a:extLst>
            </p:cNvPr>
            <p:cNvCxnSpPr>
              <a:cxnSpLocks/>
            </p:cNvCxnSpPr>
            <p:nvPr/>
          </p:nvCxnSpPr>
          <p:spPr>
            <a:xfrm>
              <a:off x="267902" y="4706754"/>
              <a:ext cx="0" cy="1326683"/>
            </a:xfrm>
            <a:prstGeom prst="line">
              <a:avLst/>
            </a:prstGeom>
            <a:ln w="38100"/>
          </p:spPr>
          <p:style>
            <a:lnRef idx="1">
              <a:schemeClr val="accent2"/>
            </a:lnRef>
            <a:fillRef idx="0">
              <a:schemeClr val="accent2"/>
            </a:fillRef>
            <a:effectRef idx="0">
              <a:schemeClr val="accent2"/>
            </a:effectRef>
            <a:fontRef idx="minor">
              <a:schemeClr val="tx1"/>
            </a:fontRef>
          </p:style>
        </p:cxnSp>
      </p:grpSp>
      <p:sp>
        <p:nvSpPr>
          <p:cNvPr id="54" name="Arrow: Left 53">
            <a:extLst>
              <a:ext uri="{FF2B5EF4-FFF2-40B4-BE49-F238E27FC236}">
                <a16:creationId xmlns:a16="http://schemas.microsoft.com/office/drawing/2014/main" id="{BFAF99A0-8571-41C0-BEE6-3E85BEC6A6C5}"/>
              </a:ext>
            </a:extLst>
          </p:cNvPr>
          <p:cNvSpPr/>
          <p:nvPr/>
        </p:nvSpPr>
        <p:spPr>
          <a:xfrm>
            <a:off x="4826005" y="5207000"/>
            <a:ext cx="3165583" cy="814774"/>
          </a:xfrm>
          <a:prstGeom prst="leftArrow">
            <a:avLst/>
          </a:prstGeom>
          <a:solidFill>
            <a:schemeClr val="accent2">
              <a:alpha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76" name="Arrow: Curved Down 75">
            <a:extLst>
              <a:ext uri="{FF2B5EF4-FFF2-40B4-BE49-F238E27FC236}">
                <a16:creationId xmlns:a16="http://schemas.microsoft.com/office/drawing/2014/main" id="{AEE007D0-59FB-4C15-87EA-7131E788BD5E}"/>
              </a:ext>
            </a:extLst>
          </p:cNvPr>
          <p:cNvSpPr/>
          <p:nvPr/>
        </p:nvSpPr>
        <p:spPr>
          <a:xfrm rot="16200000">
            <a:off x="-600751" y="4588553"/>
            <a:ext cx="2181820" cy="523114"/>
          </a:xfrm>
          <a:prstGeom prst="curvedDownArrow">
            <a:avLst/>
          </a:prstGeom>
          <a:solidFill>
            <a:schemeClr val="accent2">
              <a:alpha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6166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7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A5F803B-A6CE-7821-11D6-8F1B0C489D66}"/>
              </a:ext>
            </a:extLst>
          </p:cNvPr>
          <p:cNvSpPr>
            <a:spLocks noGrp="1"/>
          </p:cNvSpPr>
          <p:nvPr>
            <p:ph type="dt" sz="half" idx="10"/>
          </p:nvPr>
        </p:nvSpPr>
        <p:spPr/>
        <p:txBody>
          <a:bodyPr/>
          <a:lstStyle/>
          <a:p>
            <a:r>
              <a:rPr lang="en-US" dirty="0"/>
              <a:t>July 2022</a:t>
            </a:r>
          </a:p>
        </p:txBody>
      </p:sp>
      <p:sp>
        <p:nvSpPr>
          <p:cNvPr id="5" name="Slide Number Placeholder 4">
            <a:extLst>
              <a:ext uri="{FF2B5EF4-FFF2-40B4-BE49-F238E27FC236}">
                <a16:creationId xmlns:a16="http://schemas.microsoft.com/office/drawing/2014/main" id="{C1BA7A52-7D7D-ECF8-E1B5-718E33C4D425}"/>
              </a:ext>
            </a:extLst>
          </p:cNvPr>
          <p:cNvSpPr>
            <a:spLocks noGrp="1"/>
          </p:cNvSpPr>
          <p:nvPr>
            <p:ph type="sldNum" sz="quarter" idx="12"/>
          </p:nvPr>
        </p:nvSpPr>
        <p:spPr/>
        <p:txBody>
          <a:bodyPr/>
          <a:lstStyle/>
          <a:p>
            <a:fld id="{718AC7EB-5161-49E9-B9E2-D7DEFC79B4E9}" type="slidenum">
              <a:rPr lang="en-US" smtClean="0"/>
              <a:t>2</a:t>
            </a:fld>
            <a:endParaRPr lang="en-US" dirty="0"/>
          </a:p>
        </p:txBody>
      </p:sp>
      <p:sp>
        <p:nvSpPr>
          <p:cNvPr id="45" name="TextBox 44">
            <a:extLst>
              <a:ext uri="{FF2B5EF4-FFF2-40B4-BE49-F238E27FC236}">
                <a16:creationId xmlns:a16="http://schemas.microsoft.com/office/drawing/2014/main" id="{2970F8BA-94E8-76FE-0D20-169748AB6F6A}"/>
              </a:ext>
            </a:extLst>
          </p:cNvPr>
          <p:cNvSpPr txBox="1"/>
          <p:nvPr/>
        </p:nvSpPr>
        <p:spPr>
          <a:xfrm>
            <a:off x="3492518" y="1569993"/>
            <a:ext cx="6874227" cy="1384995"/>
          </a:xfrm>
          <a:prstGeom prst="rect">
            <a:avLst/>
          </a:prstGeom>
          <a:noFill/>
        </p:spPr>
        <p:txBody>
          <a:bodyPr wrap="square">
            <a:spAutoFit/>
          </a:bodyPr>
          <a:lstStyle/>
          <a:p>
            <a:pPr marL="0" indent="0">
              <a:buNone/>
            </a:pPr>
            <a:r>
              <a:rPr lang="en-US" sz="2800" dirty="0">
                <a:solidFill>
                  <a:srgbClr val="242424"/>
                </a:solidFill>
                <a:latin typeface="-apple-system"/>
              </a:rPr>
              <a:t>Developed in collaboration between APMB and field offices in Nigeria, CAR &amp; Afghanistan</a:t>
            </a:r>
            <a:endParaRPr lang="en-US" sz="2800" dirty="0"/>
          </a:p>
        </p:txBody>
      </p:sp>
      <p:pic>
        <p:nvPicPr>
          <p:cNvPr id="49" name="Graphic 48" descr="Group brainstorm outline">
            <a:extLst>
              <a:ext uri="{FF2B5EF4-FFF2-40B4-BE49-F238E27FC236}">
                <a16:creationId xmlns:a16="http://schemas.microsoft.com/office/drawing/2014/main" id="{9922C9D2-46A1-7B63-06B3-50CC9A1732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3873" y="1289920"/>
            <a:ext cx="1543797" cy="1440000"/>
          </a:xfrm>
          <a:prstGeom prst="rect">
            <a:avLst/>
          </a:prstGeom>
        </p:spPr>
      </p:pic>
      <p:sp>
        <p:nvSpPr>
          <p:cNvPr id="24" name="TextBox 23">
            <a:extLst>
              <a:ext uri="{FF2B5EF4-FFF2-40B4-BE49-F238E27FC236}">
                <a16:creationId xmlns:a16="http://schemas.microsoft.com/office/drawing/2014/main" id="{82C1868E-791A-55C2-5367-673FFDBC79FE}"/>
              </a:ext>
            </a:extLst>
          </p:cNvPr>
          <p:cNvSpPr txBox="1"/>
          <p:nvPr/>
        </p:nvSpPr>
        <p:spPr>
          <a:xfrm>
            <a:off x="1243873" y="3070051"/>
            <a:ext cx="6656118" cy="1384995"/>
          </a:xfrm>
          <a:prstGeom prst="rect">
            <a:avLst/>
          </a:prstGeom>
          <a:noFill/>
        </p:spPr>
        <p:txBody>
          <a:bodyPr wrap="square">
            <a:spAutoFit/>
          </a:bodyPr>
          <a:lstStyle/>
          <a:p>
            <a:pPr marL="0" indent="0">
              <a:buNone/>
            </a:pPr>
            <a:r>
              <a:rPr lang="en-US" sz="2800" dirty="0">
                <a:solidFill>
                  <a:srgbClr val="242424"/>
                </a:solidFill>
                <a:latin typeface="-apple-system"/>
              </a:rPr>
              <a:t>Use Microsoft Power tools (and apps) to link data from HPC tools, creating intuitive visual dashboards tailored to operational needs</a:t>
            </a:r>
            <a:endParaRPr lang="en-US" sz="2800" dirty="0"/>
          </a:p>
        </p:txBody>
      </p:sp>
      <p:sp>
        <p:nvSpPr>
          <p:cNvPr id="25" name="Content Placeholder 2">
            <a:extLst>
              <a:ext uri="{FF2B5EF4-FFF2-40B4-BE49-F238E27FC236}">
                <a16:creationId xmlns:a16="http://schemas.microsoft.com/office/drawing/2014/main" id="{105063A9-12D0-3DFC-9806-40584F80A943}"/>
              </a:ext>
            </a:extLst>
          </p:cNvPr>
          <p:cNvSpPr>
            <a:spLocks noGrp="1"/>
          </p:cNvSpPr>
          <p:nvPr>
            <p:ph idx="1"/>
          </p:nvPr>
        </p:nvSpPr>
        <p:spPr>
          <a:xfrm>
            <a:off x="2787671" y="5079771"/>
            <a:ext cx="7113870" cy="861171"/>
          </a:xfrm>
        </p:spPr>
        <p:txBody>
          <a:bodyPr>
            <a:noAutofit/>
          </a:bodyPr>
          <a:lstStyle/>
          <a:p>
            <a:pPr marL="0" indent="0">
              <a:buNone/>
            </a:pPr>
            <a:r>
              <a:rPr lang="en-US" b="0" i="0" dirty="0">
                <a:solidFill>
                  <a:srgbClr val="242424"/>
                </a:solidFill>
                <a:effectLst/>
                <a:latin typeface="-apple-system"/>
              </a:rPr>
              <a:t>Real time response analysis</a:t>
            </a:r>
          </a:p>
        </p:txBody>
      </p:sp>
      <p:pic>
        <p:nvPicPr>
          <p:cNvPr id="26" name="Graphic 25" descr="Connections outline">
            <a:extLst>
              <a:ext uri="{FF2B5EF4-FFF2-40B4-BE49-F238E27FC236}">
                <a16:creationId xmlns:a16="http://schemas.microsoft.com/office/drawing/2014/main" id="{9E98FE9A-46ED-F44B-9E1E-FE1ED53CB57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43873" y="4790920"/>
            <a:ext cx="1440000" cy="1440000"/>
          </a:xfrm>
          <a:prstGeom prst="rect">
            <a:avLst/>
          </a:prstGeom>
        </p:spPr>
      </p:pic>
      <p:pic>
        <p:nvPicPr>
          <p:cNvPr id="11" name="Picture 2">
            <a:extLst>
              <a:ext uri="{FF2B5EF4-FFF2-40B4-BE49-F238E27FC236}">
                <a16:creationId xmlns:a16="http://schemas.microsoft.com/office/drawing/2014/main" id="{4CDFB112-2C6A-9489-23EF-30CBD590E66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80754" y="3040419"/>
            <a:ext cx="1440001" cy="1440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944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9ED8EFC-C13A-D3A0-3DC6-D30CAB7747F2}"/>
              </a:ext>
            </a:extLst>
          </p:cNvPr>
          <p:cNvSpPr>
            <a:spLocks noGrp="1"/>
          </p:cNvSpPr>
          <p:nvPr>
            <p:ph type="dt" sz="half" idx="10"/>
          </p:nvPr>
        </p:nvSpPr>
        <p:spPr/>
        <p:txBody>
          <a:bodyPr/>
          <a:lstStyle/>
          <a:p>
            <a:r>
              <a:rPr lang="en-US"/>
              <a:t>July 2022</a:t>
            </a:r>
          </a:p>
        </p:txBody>
      </p:sp>
      <p:sp>
        <p:nvSpPr>
          <p:cNvPr id="5" name="Slide Number Placeholder 4">
            <a:extLst>
              <a:ext uri="{FF2B5EF4-FFF2-40B4-BE49-F238E27FC236}">
                <a16:creationId xmlns:a16="http://schemas.microsoft.com/office/drawing/2014/main" id="{40DA4053-235E-DE3A-ACEE-F2D8CF906D10}"/>
              </a:ext>
            </a:extLst>
          </p:cNvPr>
          <p:cNvSpPr>
            <a:spLocks noGrp="1"/>
          </p:cNvSpPr>
          <p:nvPr>
            <p:ph type="sldNum" sz="quarter" idx="12"/>
          </p:nvPr>
        </p:nvSpPr>
        <p:spPr/>
        <p:txBody>
          <a:bodyPr/>
          <a:lstStyle/>
          <a:p>
            <a:fld id="{718AC7EB-5161-49E9-B9E2-D7DEFC79B4E9}" type="slidenum">
              <a:rPr lang="en-US" smtClean="0"/>
              <a:t>20</a:t>
            </a:fld>
            <a:endParaRPr lang="en-US"/>
          </a:p>
        </p:txBody>
      </p:sp>
      <p:pic>
        <p:nvPicPr>
          <p:cNvPr id="6" name="Picture 5">
            <a:extLst>
              <a:ext uri="{FF2B5EF4-FFF2-40B4-BE49-F238E27FC236}">
                <a16:creationId xmlns:a16="http://schemas.microsoft.com/office/drawing/2014/main" id="{F6659D6D-0A0C-4D67-8FF7-01B370ABA6C2}"/>
              </a:ext>
            </a:extLst>
          </p:cNvPr>
          <p:cNvPicPr>
            <a:picLocks noChangeAspect="1"/>
          </p:cNvPicPr>
          <p:nvPr/>
        </p:nvPicPr>
        <p:blipFill>
          <a:blip r:embed="rId3"/>
          <a:stretch>
            <a:fillRect/>
          </a:stretch>
        </p:blipFill>
        <p:spPr>
          <a:xfrm>
            <a:off x="838200" y="1431108"/>
            <a:ext cx="10176034" cy="4925242"/>
          </a:xfrm>
          <a:prstGeom prst="rect">
            <a:avLst/>
          </a:prstGeom>
        </p:spPr>
      </p:pic>
      <p:sp>
        <p:nvSpPr>
          <p:cNvPr id="10" name="Title 1">
            <a:extLst>
              <a:ext uri="{FF2B5EF4-FFF2-40B4-BE49-F238E27FC236}">
                <a16:creationId xmlns:a16="http://schemas.microsoft.com/office/drawing/2014/main" id="{37127E8E-C656-4B4A-90D8-F1D966702EFB}"/>
              </a:ext>
            </a:extLst>
          </p:cNvPr>
          <p:cNvSpPr>
            <a:spLocks noGrp="1"/>
          </p:cNvSpPr>
          <p:nvPr>
            <p:ph type="title"/>
          </p:nvPr>
        </p:nvSpPr>
        <p:spPr>
          <a:xfrm>
            <a:off x="757317" y="772726"/>
            <a:ext cx="4348083" cy="696482"/>
          </a:xfrm>
        </p:spPr>
        <p:txBody>
          <a:bodyPr/>
          <a:lstStyle/>
          <a:p>
            <a:r>
              <a:rPr lang="en-US" dirty="0"/>
              <a:t>Fund monitoring!</a:t>
            </a:r>
          </a:p>
        </p:txBody>
      </p:sp>
      <p:sp>
        <p:nvSpPr>
          <p:cNvPr id="11" name="Rectangle 10">
            <a:extLst>
              <a:ext uri="{FF2B5EF4-FFF2-40B4-BE49-F238E27FC236}">
                <a16:creationId xmlns:a16="http://schemas.microsoft.com/office/drawing/2014/main" id="{29665495-92D5-4D36-AB24-E26EA580F884}"/>
              </a:ext>
            </a:extLst>
          </p:cNvPr>
          <p:cNvSpPr/>
          <p:nvPr/>
        </p:nvSpPr>
        <p:spPr>
          <a:xfrm>
            <a:off x="876299" y="2181496"/>
            <a:ext cx="9169037" cy="2612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DA08A06D-6AA4-44C7-8654-035CAF49A389}"/>
              </a:ext>
            </a:extLst>
          </p:cNvPr>
          <p:cNvSpPr/>
          <p:nvPr/>
        </p:nvSpPr>
        <p:spPr>
          <a:xfrm>
            <a:off x="876299" y="3677122"/>
            <a:ext cx="7035801" cy="2276004"/>
          </a:xfrm>
          <a:prstGeom prst="roundRect">
            <a:avLst>
              <a:gd name="adj" fmla="val 4391"/>
            </a:avLst>
          </a:prstGeom>
          <a:solidFill>
            <a:srgbClr val="FF0000">
              <a:alpha val="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9AA2F574-9E2C-4DEA-8661-83624468DE82}"/>
              </a:ext>
            </a:extLst>
          </p:cNvPr>
          <p:cNvSpPr/>
          <p:nvPr/>
        </p:nvSpPr>
        <p:spPr>
          <a:xfrm>
            <a:off x="9647767" y="3689822"/>
            <a:ext cx="1181100" cy="2276004"/>
          </a:xfrm>
          <a:prstGeom prst="roundRect">
            <a:avLst>
              <a:gd name="adj" fmla="val 4391"/>
            </a:avLst>
          </a:prstGeom>
          <a:solidFill>
            <a:srgbClr val="7030A0">
              <a:alpha val="16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32ACC9A2-F082-4D59-A344-1B593E9F8D04}"/>
              </a:ext>
            </a:extLst>
          </p:cNvPr>
          <p:cNvSpPr/>
          <p:nvPr/>
        </p:nvSpPr>
        <p:spPr>
          <a:xfrm>
            <a:off x="8432800" y="3694055"/>
            <a:ext cx="1181100" cy="2259071"/>
          </a:xfrm>
          <a:prstGeom prst="roundRect">
            <a:avLst>
              <a:gd name="adj" fmla="val 4391"/>
            </a:avLst>
          </a:prstGeom>
          <a:solidFill>
            <a:srgbClr val="00B050">
              <a:alpha val="4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C1B6606-0E2E-4246-ACBC-BF05A48EB4C4}"/>
              </a:ext>
            </a:extLst>
          </p:cNvPr>
          <p:cNvSpPr/>
          <p:nvPr/>
        </p:nvSpPr>
        <p:spPr>
          <a:xfrm>
            <a:off x="9694783" y="5691868"/>
            <a:ext cx="1134084" cy="2739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226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P spid="17"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2F2B4-55AC-07BD-7540-C3021A298C39}"/>
              </a:ext>
            </a:extLst>
          </p:cNvPr>
          <p:cNvSpPr>
            <a:spLocks noGrp="1"/>
          </p:cNvSpPr>
          <p:nvPr>
            <p:ph type="title"/>
          </p:nvPr>
        </p:nvSpPr>
        <p:spPr/>
        <p:txBody>
          <a:bodyPr/>
          <a:lstStyle/>
          <a:p>
            <a:r>
              <a:rPr lang="en-US" dirty="0"/>
              <a:t>Direct and Indirect Assistance</a:t>
            </a:r>
          </a:p>
        </p:txBody>
      </p:sp>
      <p:sp>
        <p:nvSpPr>
          <p:cNvPr id="4" name="Date Placeholder 3">
            <a:extLst>
              <a:ext uri="{FF2B5EF4-FFF2-40B4-BE49-F238E27FC236}">
                <a16:creationId xmlns:a16="http://schemas.microsoft.com/office/drawing/2014/main" id="{9F8D2B62-82A0-7112-ED0A-8CFC4E10F0F6}"/>
              </a:ext>
            </a:extLst>
          </p:cNvPr>
          <p:cNvSpPr>
            <a:spLocks noGrp="1"/>
          </p:cNvSpPr>
          <p:nvPr>
            <p:ph type="dt" sz="half" idx="10"/>
          </p:nvPr>
        </p:nvSpPr>
        <p:spPr/>
        <p:txBody>
          <a:bodyPr/>
          <a:lstStyle/>
          <a:p>
            <a:r>
              <a:rPr lang="en-US"/>
              <a:t>July 2022</a:t>
            </a:r>
          </a:p>
        </p:txBody>
      </p:sp>
      <p:sp>
        <p:nvSpPr>
          <p:cNvPr id="5" name="Slide Number Placeholder 4">
            <a:extLst>
              <a:ext uri="{FF2B5EF4-FFF2-40B4-BE49-F238E27FC236}">
                <a16:creationId xmlns:a16="http://schemas.microsoft.com/office/drawing/2014/main" id="{C78CFB79-EA79-25AF-2CA4-2E9094DBD93F}"/>
              </a:ext>
            </a:extLst>
          </p:cNvPr>
          <p:cNvSpPr>
            <a:spLocks noGrp="1"/>
          </p:cNvSpPr>
          <p:nvPr>
            <p:ph type="sldNum" sz="quarter" idx="12"/>
          </p:nvPr>
        </p:nvSpPr>
        <p:spPr/>
        <p:txBody>
          <a:bodyPr/>
          <a:lstStyle/>
          <a:p>
            <a:fld id="{718AC7EB-5161-49E9-B9E2-D7DEFC79B4E9}" type="slidenum">
              <a:rPr lang="en-US" smtClean="0"/>
              <a:t>21</a:t>
            </a:fld>
            <a:endParaRPr lang="en-US"/>
          </a:p>
        </p:txBody>
      </p:sp>
      <p:grpSp>
        <p:nvGrpSpPr>
          <p:cNvPr id="17" name="Group 16">
            <a:extLst>
              <a:ext uri="{FF2B5EF4-FFF2-40B4-BE49-F238E27FC236}">
                <a16:creationId xmlns:a16="http://schemas.microsoft.com/office/drawing/2014/main" id="{EF751227-1D82-AA85-957F-7C537E2B4BDF}"/>
              </a:ext>
            </a:extLst>
          </p:cNvPr>
          <p:cNvGrpSpPr/>
          <p:nvPr/>
        </p:nvGrpSpPr>
        <p:grpSpPr>
          <a:xfrm rot="7099479">
            <a:off x="3935644" y="4797820"/>
            <a:ext cx="1322647" cy="1324390"/>
            <a:chOff x="10641430" y="4846120"/>
            <a:chExt cx="722947" cy="723900"/>
          </a:xfrm>
        </p:grpSpPr>
        <p:sp>
          <p:nvSpPr>
            <p:cNvPr id="13" name="Freeform: Shape 12">
              <a:extLst>
                <a:ext uri="{FF2B5EF4-FFF2-40B4-BE49-F238E27FC236}">
                  <a16:creationId xmlns:a16="http://schemas.microsoft.com/office/drawing/2014/main" id="{6F50CD36-6A9D-4B72-3D18-934549F9BC5D}"/>
                </a:ext>
              </a:extLst>
            </p:cNvPr>
            <p:cNvSpPr/>
            <p:nvPr/>
          </p:nvSpPr>
          <p:spPr>
            <a:xfrm>
              <a:off x="10641430" y="4846120"/>
              <a:ext cx="603885" cy="723900"/>
            </a:xfrm>
            <a:custGeom>
              <a:avLst/>
              <a:gdLst>
                <a:gd name="connsiteX0" fmla="*/ 342900 w 603885"/>
                <a:gd name="connsiteY0" fmla="*/ 0 h 723900"/>
                <a:gd name="connsiteX1" fmla="*/ 0 w 603885"/>
                <a:gd name="connsiteY1" fmla="*/ 361950 h 723900"/>
                <a:gd name="connsiteX2" fmla="*/ 361950 w 603885"/>
                <a:gd name="connsiteY2" fmla="*/ 723900 h 723900"/>
                <a:gd name="connsiteX3" fmla="*/ 603885 w 603885"/>
                <a:gd name="connsiteY3" fmla="*/ 630555 h 723900"/>
                <a:gd name="connsiteX4" fmla="*/ 342900 w 603885"/>
                <a:gd name="connsiteY4" fmla="*/ 369570 h 723900"/>
                <a:gd name="connsiteX5" fmla="*/ 342900 w 603885"/>
                <a:gd name="connsiteY5" fmla="*/ 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3885" h="723900">
                  <a:moveTo>
                    <a:pt x="342900" y="0"/>
                  </a:moveTo>
                  <a:cubicBezTo>
                    <a:pt x="152400" y="9525"/>
                    <a:pt x="0" y="169545"/>
                    <a:pt x="0" y="361950"/>
                  </a:cubicBezTo>
                  <a:cubicBezTo>
                    <a:pt x="0" y="561975"/>
                    <a:pt x="161925" y="723900"/>
                    <a:pt x="361950" y="723900"/>
                  </a:cubicBezTo>
                  <a:cubicBezTo>
                    <a:pt x="452438" y="723900"/>
                    <a:pt x="537210" y="691515"/>
                    <a:pt x="603885" y="630555"/>
                  </a:cubicBezTo>
                  <a:lnTo>
                    <a:pt x="342900" y="369570"/>
                  </a:lnTo>
                  <a:lnTo>
                    <a:pt x="342900" y="0"/>
                  </a:lnTo>
                  <a:close/>
                </a:path>
              </a:pathLst>
            </a:custGeom>
            <a:solidFill>
              <a:srgbClr val="002060"/>
            </a:solidFill>
            <a:ln w="9525" cap="flat">
              <a:noFill/>
              <a:prstDash val="solid"/>
              <a:miter/>
            </a:ln>
          </p:spPr>
          <p:txBody>
            <a:bodyPr rtlCol="0" anchor="ctr"/>
            <a:lstStyle/>
            <a:p>
              <a:endParaRPr lang="en-US"/>
            </a:p>
          </p:txBody>
        </p:sp>
        <p:grpSp>
          <p:nvGrpSpPr>
            <p:cNvPr id="14" name="Group 13">
              <a:extLst>
                <a:ext uri="{FF2B5EF4-FFF2-40B4-BE49-F238E27FC236}">
                  <a16:creationId xmlns:a16="http://schemas.microsoft.com/office/drawing/2014/main" id="{2F01D347-AAD6-E6FE-E297-438353B591E6}"/>
                </a:ext>
              </a:extLst>
            </p:cNvPr>
            <p:cNvGrpSpPr/>
            <p:nvPr/>
          </p:nvGrpSpPr>
          <p:grpSpPr>
            <a:xfrm>
              <a:off x="11022430" y="4846120"/>
              <a:ext cx="341947" cy="603885"/>
              <a:chOff x="6115050" y="3067050"/>
              <a:chExt cx="341947" cy="603885"/>
            </a:xfrm>
          </p:grpSpPr>
          <p:sp>
            <p:nvSpPr>
              <p:cNvPr id="15" name="Freeform: Shape 14">
                <a:extLst>
                  <a:ext uri="{FF2B5EF4-FFF2-40B4-BE49-F238E27FC236}">
                    <a16:creationId xmlns:a16="http://schemas.microsoft.com/office/drawing/2014/main" id="{344A627C-33CB-5E6B-C84F-A14C577C8386}"/>
                  </a:ext>
                </a:extLst>
              </p:cNvPr>
              <p:cNvSpPr/>
              <p:nvPr/>
            </p:nvSpPr>
            <p:spPr>
              <a:xfrm>
                <a:off x="6115050" y="3067050"/>
                <a:ext cx="341947" cy="342900"/>
              </a:xfrm>
              <a:custGeom>
                <a:avLst/>
                <a:gdLst>
                  <a:gd name="connsiteX0" fmla="*/ 0 w 341947"/>
                  <a:gd name="connsiteY0" fmla="*/ 0 h 342900"/>
                  <a:gd name="connsiteX1" fmla="*/ 0 w 341947"/>
                  <a:gd name="connsiteY1" fmla="*/ 342900 h 342900"/>
                  <a:gd name="connsiteX2" fmla="*/ 341948 w 341947"/>
                  <a:gd name="connsiteY2" fmla="*/ 342900 h 342900"/>
                  <a:gd name="connsiteX3" fmla="*/ 0 w 341947"/>
                  <a:gd name="connsiteY3" fmla="*/ 0 h 342900"/>
                </a:gdLst>
                <a:ahLst/>
                <a:cxnLst>
                  <a:cxn ang="0">
                    <a:pos x="connsiteX0" y="connsiteY0"/>
                  </a:cxn>
                  <a:cxn ang="0">
                    <a:pos x="connsiteX1" y="connsiteY1"/>
                  </a:cxn>
                  <a:cxn ang="0">
                    <a:pos x="connsiteX2" y="connsiteY2"/>
                  </a:cxn>
                  <a:cxn ang="0">
                    <a:pos x="connsiteX3" y="connsiteY3"/>
                  </a:cxn>
                </a:cxnLst>
                <a:rect l="l" t="t" r="r" b="b"/>
                <a:pathLst>
                  <a:path w="341947" h="342900">
                    <a:moveTo>
                      <a:pt x="0" y="0"/>
                    </a:moveTo>
                    <a:lnTo>
                      <a:pt x="0" y="342900"/>
                    </a:lnTo>
                    <a:lnTo>
                      <a:pt x="341948" y="342900"/>
                    </a:lnTo>
                    <a:cubicBezTo>
                      <a:pt x="332423" y="157163"/>
                      <a:pt x="184785" y="9525"/>
                      <a:pt x="0" y="0"/>
                    </a:cubicBezTo>
                    <a:close/>
                  </a:path>
                </a:pathLst>
              </a:custGeom>
              <a:solidFill>
                <a:srgbClr val="7030A0"/>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E32BE546-8DC3-0BE7-BEC3-2F93BF0D5B4B}"/>
                  </a:ext>
                </a:extLst>
              </p:cNvPr>
              <p:cNvSpPr/>
              <p:nvPr/>
            </p:nvSpPr>
            <p:spPr>
              <a:xfrm>
                <a:off x="6141719" y="3448050"/>
                <a:ext cx="315277" cy="222885"/>
              </a:xfrm>
              <a:custGeom>
                <a:avLst/>
                <a:gdLst>
                  <a:gd name="connsiteX0" fmla="*/ 0 w 315277"/>
                  <a:gd name="connsiteY0" fmla="*/ 0 h 222885"/>
                  <a:gd name="connsiteX1" fmla="*/ 222885 w 315277"/>
                  <a:gd name="connsiteY1" fmla="*/ 222885 h 222885"/>
                  <a:gd name="connsiteX2" fmla="*/ 315278 w 315277"/>
                  <a:gd name="connsiteY2" fmla="*/ 0 h 222885"/>
                  <a:gd name="connsiteX3" fmla="*/ 0 w 315277"/>
                  <a:gd name="connsiteY3" fmla="*/ 0 h 222885"/>
                </a:gdLst>
                <a:ahLst/>
                <a:cxnLst>
                  <a:cxn ang="0">
                    <a:pos x="connsiteX0" y="connsiteY0"/>
                  </a:cxn>
                  <a:cxn ang="0">
                    <a:pos x="connsiteX1" y="connsiteY1"/>
                  </a:cxn>
                  <a:cxn ang="0">
                    <a:pos x="connsiteX2" y="connsiteY2"/>
                  </a:cxn>
                  <a:cxn ang="0">
                    <a:pos x="connsiteX3" y="connsiteY3"/>
                  </a:cxn>
                </a:cxnLst>
                <a:rect l="l" t="t" r="r" b="b"/>
                <a:pathLst>
                  <a:path w="315277" h="222885">
                    <a:moveTo>
                      <a:pt x="0" y="0"/>
                    </a:moveTo>
                    <a:lnTo>
                      <a:pt x="222885" y="222885"/>
                    </a:lnTo>
                    <a:cubicBezTo>
                      <a:pt x="279083" y="160973"/>
                      <a:pt x="311468" y="82868"/>
                      <a:pt x="315278" y="0"/>
                    </a:cubicBezTo>
                    <a:lnTo>
                      <a:pt x="0" y="0"/>
                    </a:lnTo>
                    <a:close/>
                  </a:path>
                </a:pathLst>
              </a:custGeom>
              <a:solidFill>
                <a:srgbClr val="0070C0"/>
              </a:solidFill>
              <a:ln w="9525" cap="flat">
                <a:noFill/>
                <a:prstDash val="solid"/>
                <a:miter/>
              </a:ln>
            </p:spPr>
            <p:txBody>
              <a:bodyPr rtlCol="0" anchor="ctr"/>
              <a:lstStyle/>
              <a:p>
                <a:endParaRPr lang="en-US"/>
              </a:p>
            </p:txBody>
          </p:sp>
        </p:grpSp>
      </p:grpSp>
      <p:sp>
        <p:nvSpPr>
          <p:cNvPr id="20" name="TextBox 19">
            <a:extLst>
              <a:ext uri="{FF2B5EF4-FFF2-40B4-BE49-F238E27FC236}">
                <a16:creationId xmlns:a16="http://schemas.microsoft.com/office/drawing/2014/main" id="{50271FEB-012C-C0F6-933D-45D04F5F3987}"/>
              </a:ext>
            </a:extLst>
          </p:cNvPr>
          <p:cNvSpPr txBox="1"/>
          <p:nvPr/>
        </p:nvSpPr>
        <p:spPr>
          <a:xfrm>
            <a:off x="837954" y="2221826"/>
            <a:ext cx="2887579" cy="800219"/>
          </a:xfrm>
          <a:prstGeom prst="rect">
            <a:avLst/>
          </a:prstGeom>
          <a:noFill/>
        </p:spPr>
        <p:txBody>
          <a:bodyPr wrap="square" rtlCol="0">
            <a:spAutoFit/>
          </a:bodyPr>
          <a:lstStyle/>
          <a:p>
            <a:r>
              <a:rPr lang="en-US" sz="2800" dirty="0"/>
              <a:t>Direct Assistance</a:t>
            </a:r>
          </a:p>
          <a:p>
            <a:r>
              <a:rPr lang="en-US" dirty="0"/>
              <a:t>e.g., Educational Materials</a:t>
            </a:r>
          </a:p>
        </p:txBody>
      </p:sp>
      <p:sp>
        <p:nvSpPr>
          <p:cNvPr id="21" name="TextBox 20">
            <a:extLst>
              <a:ext uri="{FF2B5EF4-FFF2-40B4-BE49-F238E27FC236}">
                <a16:creationId xmlns:a16="http://schemas.microsoft.com/office/drawing/2014/main" id="{78512EEB-95ED-E7A0-6004-963F9A3AE431}"/>
              </a:ext>
            </a:extLst>
          </p:cNvPr>
          <p:cNvSpPr txBox="1"/>
          <p:nvPr/>
        </p:nvSpPr>
        <p:spPr>
          <a:xfrm>
            <a:off x="837954" y="3635021"/>
            <a:ext cx="2887579" cy="1231106"/>
          </a:xfrm>
          <a:prstGeom prst="rect">
            <a:avLst/>
          </a:prstGeom>
          <a:noFill/>
        </p:spPr>
        <p:txBody>
          <a:bodyPr wrap="square" rtlCol="0">
            <a:spAutoFit/>
          </a:bodyPr>
          <a:lstStyle/>
          <a:p>
            <a:r>
              <a:rPr lang="en-US" sz="2800" dirty="0"/>
              <a:t>Indirect Assistance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e.g., School Rehabilitations</a:t>
            </a:r>
          </a:p>
          <a:p>
            <a:endParaRPr lang="en-US" sz="2800" dirty="0"/>
          </a:p>
        </p:txBody>
      </p:sp>
      <p:sp>
        <p:nvSpPr>
          <p:cNvPr id="22" name="TextBox 21">
            <a:extLst>
              <a:ext uri="{FF2B5EF4-FFF2-40B4-BE49-F238E27FC236}">
                <a16:creationId xmlns:a16="http://schemas.microsoft.com/office/drawing/2014/main" id="{F8DC8B85-B877-0C65-1C3D-F6B5468EB356}"/>
              </a:ext>
            </a:extLst>
          </p:cNvPr>
          <p:cNvSpPr txBox="1"/>
          <p:nvPr/>
        </p:nvSpPr>
        <p:spPr>
          <a:xfrm>
            <a:off x="837954" y="5062791"/>
            <a:ext cx="2887579" cy="523220"/>
          </a:xfrm>
          <a:prstGeom prst="rect">
            <a:avLst/>
          </a:prstGeom>
          <a:noFill/>
        </p:spPr>
        <p:txBody>
          <a:bodyPr wrap="square" rtlCol="0">
            <a:spAutoFit/>
          </a:bodyPr>
          <a:lstStyle/>
          <a:p>
            <a:r>
              <a:rPr lang="en-US" sz="2800" dirty="0"/>
              <a:t>Total Assistance</a:t>
            </a:r>
          </a:p>
        </p:txBody>
      </p:sp>
      <p:sp>
        <p:nvSpPr>
          <p:cNvPr id="24" name="Freeform: Shape 23">
            <a:extLst>
              <a:ext uri="{FF2B5EF4-FFF2-40B4-BE49-F238E27FC236}">
                <a16:creationId xmlns:a16="http://schemas.microsoft.com/office/drawing/2014/main" id="{956B583F-F6FE-4F9D-5408-4328F8CE8579}"/>
              </a:ext>
            </a:extLst>
          </p:cNvPr>
          <p:cNvSpPr/>
          <p:nvPr/>
        </p:nvSpPr>
        <p:spPr>
          <a:xfrm rot="6522552">
            <a:off x="4044556" y="2046302"/>
            <a:ext cx="1104820" cy="1324390"/>
          </a:xfrm>
          <a:custGeom>
            <a:avLst/>
            <a:gdLst>
              <a:gd name="connsiteX0" fmla="*/ 342900 w 603885"/>
              <a:gd name="connsiteY0" fmla="*/ 0 h 723900"/>
              <a:gd name="connsiteX1" fmla="*/ 0 w 603885"/>
              <a:gd name="connsiteY1" fmla="*/ 361950 h 723900"/>
              <a:gd name="connsiteX2" fmla="*/ 361950 w 603885"/>
              <a:gd name="connsiteY2" fmla="*/ 723900 h 723900"/>
              <a:gd name="connsiteX3" fmla="*/ 603885 w 603885"/>
              <a:gd name="connsiteY3" fmla="*/ 630555 h 723900"/>
              <a:gd name="connsiteX4" fmla="*/ 342900 w 603885"/>
              <a:gd name="connsiteY4" fmla="*/ 369570 h 723900"/>
              <a:gd name="connsiteX5" fmla="*/ 342900 w 603885"/>
              <a:gd name="connsiteY5" fmla="*/ 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3885" h="723900">
                <a:moveTo>
                  <a:pt x="342900" y="0"/>
                </a:moveTo>
                <a:cubicBezTo>
                  <a:pt x="152400" y="9525"/>
                  <a:pt x="0" y="169545"/>
                  <a:pt x="0" y="361950"/>
                </a:cubicBezTo>
                <a:cubicBezTo>
                  <a:pt x="0" y="561975"/>
                  <a:pt x="161925" y="723900"/>
                  <a:pt x="361950" y="723900"/>
                </a:cubicBezTo>
                <a:cubicBezTo>
                  <a:pt x="452438" y="723900"/>
                  <a:pt x="537210" y="691515"/>
                  <a:pt x="603885" y="630555"/>
                </a:cubicBezTo>
                <a:lnTo>
                  <a:pt x="342900" y="369570"/>
                </a:lnTo>
                <a:lnTo>
                  <a:pt x="342900" y="0"/>
                </a:lnTo>
                <a:close/>
              </a:path>
            </a:pathLst>
          </a:custGeom>
          <a:solidFill>
            <a:srgbClr val="002060"/>
          </a:solidFill>
          <a:ln w="9525" cap="flat">
            <a:noFill/>
            <a:prstDash val="solid"/>
            <a:miter/>
          </a:ln>
        </p:spPr>
        <p:txBody>
          <a:bodyPr rtlCol="0" anchor="ctr"/>
          <a:lstStyle/>
          <a:p>
            <a:endParaRPr lang="en-US"/>
          </a:p>
        </p:txBody>
      </p:sp>
      <p:grpSp>
        <p:nvGrpSpPr>
          <p:cNvPr id="30" name="Group 29">
            <a:extLst>
              <a:ext uri="{FF2B5EF4-FFF2-40B4-BE49-F238E27FC236}">
                <a16:creationId xmlns:a16="http://schemas.microsoft.com/office/drawing/2014/main" id="{D93D00EF-4236-E153-5A86-6A9AE1AFAD87}"/>
              </a:ext>
            </a:extLst>
          </p:cNvPr>
          <p:cNvGrpSpPr/>
          <p:nvPr/>
        </p:nvGrpSpPr>
        <p:grpSpPr>
          <a:xfrm rot="1075642">
            <a:off x="4044556" y="3619360"/>
            <a:ext cx="1104821" cy="625599"/>
            <a:chOff x="9046061" y="3631770"/>
            <a:chExt cx="1104821" cy="625599"/>
          </a:xfrm>
        </p:grpSpPr>
        <p:sp>
          <p:nvSpPr>
            <p:cNvPr id="28" name="Freeform: Shape 27">
              <a:extLst>
                <a:ext uri="{FF2B5EF4-FFF2-40B4-BE49-F238E27FC236}">
                  <a16:creationId xmlns:a16="http://schemas.microsoft.com/office/drawing/2014/main" id="{062080C8-F3CE-E842-B58D-4F0F5CC4EBB4}"/>
                </a:ext>
              </a:extLst>
            </p:cNvPr>
            <p:cNvSpPr/>
            <p:nvPr/>
          </p:nvSpPr>
          <p:spPr>
            <a:xfrm rot="5400000">
              <a:off x="9524411" y="3630898"/>
              <a:ext cx="625599" cy="627343"/>
            </a:xfrm>
            <a:custGeom>
              <a:avLst/>
              <a:gdLst>
                <a:gd name="connsiteX0" fmla="*/ 0 w 341947"/>
                <a:gd name="connsiteY0" fmla="*/ 0 h 342900"/>
                <a:gd name="connsiteX1" fmla="*/ 0 w 341947"/>
                <a:gd name="connsiteY1" fmla="*/ 342900 h 342900"/>
                <a:gd name="connsiteX2" fmla="*/ 341948 w 341947"/>
                <a:gd name="connsiteY2" fmla="*/ 342900 h 342900"/>
                <a:gd name="connsiteX3" fmla="*/ 0 w 341947"/>
                <a:gd name="connsiteY3" fmla="*/ 0 h 342900"/>
              </a:gdLst>
              <a:ahLst/>
              <a:cxnLst>
                <a:cxn ang="0">
                  <a:pos x="connsiteX0" y="connsiteY0"/>
                </a:cxn>
                <a:cxn ang="0">
                  <a:pos x="connsiteX1" y="connsiteY1"/>
                </a:cxn>
                <a:cxn ang="0">
                  <a:pos x="connsiteX2" y="connsiteY2"/>
                </a:cxn>
                <a:cxn ang="0">
                  <a:pos x="connsiteX3" y="connsiteY3"/>
                </a:cxn>
              </a:cxnLst>
              <a:rect l="l" t="t" r="r" b="b"/>
              <a:pathLst>
                <a:path w="341947" h="342900">
                  <a:moveTo>
                    <a:pt x="0" y="0"/>
                  </a:moveTo>
                  <a:lnTo>
                    <a:pt x="0" y="342900"/>
                  </a:lnTo>
                  <a:lnTo>
                    <a:pt x="341948" y="342900"/>
                  </a:lnTo>
                  <a:cubicBezTo>
                    <a:pt x="332423" y="157163"/>
                    <a:pt x="184785" y="9525"/>
                    <a:pt x="0" y="0"/>
                  </a:cubicBezTo>
                  <a:close/>
                </a:path>
              </a:pathLst>
            </a:custGeom>
            <a:solidFill>
              <a:srgbClr val="7030A0"/>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FE2CE548-EFBF-1221-D6F8-F5761E2D13E7}"/>
                </a:ext>
              </a:extLst>
            </p:cNvPr>
            <p:cNvSpPr/>
            <p:nvPr/>
          </p:nvSpPr>
          <p:spPr>
            <a:xfrm rot="5400000">
              <a:off x="8961545" y="3765077"/>
              <a:ext cx="576806" cy="407773"/>
            </a:xfrm>
            <a:custGeom>
              <a:avLst/>
              <a:gdLst>
                <a:gd name="connsiteX0" fmla="*/ 0 w 315277"/>
                <a:gd name="connsiteY0" fmla="*/ 0 h 222885"/>
                <a:gd name="connsiteX1" fmla="*/ 222885 w 315277"/>
                <a:gd name="connsiteY1" fmla="*/ 222885 h 222885"/>
                <a:gd name="connsiteX2" fmla="*/ 315278 w 315277"/>
                <a:gd name="connsiteY2" fmla="*/ 0 h 222885"/>
                <a:gd name="connsiteX3" fmla="*/ 0 w 315277"/>
                <a:gd name="connsiteY3" fmla="*/ 0 h 222885"/>
              </a:gdLst>
              <a:ahLst/>
              <a:cxnLst>
                <a:cxn ang="0">
                  <a:pos x="connsiteX0" y="connsiteY0"/>
                </a:cxn>
                <a:cxn ang="0">
                  <a:pos x="connsiteX1" y="connsiteY1"/>
                </a:cxn>
                <a:cxn ang="0">
                  <a:pos x="connsiteX2" y="connsiteY2"/>
                </a:cxn>
                <a:cxn ang="0">
                  <a:pos x="connsiteX3" y="connsiteY3"/>
                </a:cxn>
              </a:cxnLst>
              <a:rect l="l" t="t" r="r" b="b"/>
              <a:pathLst>
                <a:path w="315277" h="222885">
                  <a:moveTo>
                    <a:pt x="0" y="0"/>
                  </a:moveTo>
                  <a:lnTo>
                    <a:pt x="222885" y="222885"/>
                  </a:lnTo>
                  <a:cubicBezTo>
                    <a:pt x="279083" y="160973"/>
                    <a:pt x="311468" y="82868"/>
                    <a:pt x="315278" y="0"/>
                  </a:cubicBezTo>
                  <a:lnTo>
                    <a:pt x="0" y="0"/>
                  </a:lnTo>
                  <a:close/>
                </a:path>
              </a:pathLst>
            </a:custGeom>
            <a:solidFill>
              <a:srgbClr val="0070C0"/>
            </a:solidFill>
            <a:ln w="9525" cap="flat">
              <a:noFill/>
              <a:prstDash val="solid"/>
              <a:miter/>
            </a:ln>
          </p:spPr>
          <p:txBody>
            <a:bodyPr rtlCol="0" anchor="ctr"/>
            <a:lstStyle/>
            <a:p>
              <a:endParaRPr lang="en-US"/>
            </a:p>
          </p:txBody>
        </p:sp>
      </p:grpSp>
      <p:sp>
        <p:nvSpPr>
          <p:cNvPr id="31" name="TextBox 30">
            <a:extLst>
              <a:ext uri="{FF2B5EF4-FFF2-40B4-BE49-F238E27FC236}">
                <a16:creationId xmlns:a16="http://schemas.microsoft.com/office/drawing/2014/main" id="{5A986454-2B75-B11E-87C5-49FC35D96BD4}"/>
              </a:ext>
            </a:extLst>
          </p:cNvPr>
          <p:cNvSpPr txBox="1"/>
          <p:nvPr/>
        </p:nvSpPr>
        <p:spPr>
          <a:xfrm>
            <a:off x="6096000" y="2114690"/>
            <a:ext cx="5196037" cy="4093428"/>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400" dirty="0"/>
              <a:t>Have we reached </a:t>
            </a:r>
            <a:r>
              <a:rPr lang="en-US" sz="2400" b="1" dirty="0"/>
              <a:t>high priority locations</a:t>
            </a:r>
            <a:r>
              <a:rPr lang="en-US" sz="2400" dirty="0"/>
              <a:t> with both essential direct assistance and key basic infrastructure and services?</a:t>
            </a:r>
          </a:p>
          <a:p>
            <a:pPr marL="342900" indent="-342900">
              <a:spcAft>
                <a:spcPts val="1200"/>
              </a:spcAft>
              <a:buFont typeface="Arial" panose="020B0604020202020204" pitchFamily="34" charset="0"/>
              <a:buChar char="•"/>
            </a:pPr>
            <a:r>
              <a:rPr lang="en-US" sz="2400" dirty="0"/>
              <a:t>Until now, infrastructure and services have been poorly represented in monitoring.</a:t>
            </a:r>
          </a:p>
          <a:p>
            <a:pPr marL="342900" indent="-342900">
              <a:spcAft>
                <a:spcPts val="1200"/>
              </a:spcAft>
              <a:buFont typeface="Arial" panose="020B0604020202020204" pitchFamily="34" charset="0"/>
              <a:buChar char="•"/>
            </a:pPr>
            <a:r>
              <a:rPr lang="en-US" sz="2400" dirty="0"/>
              <a:t>Ensures a more comprehensive and holistic understanding of the response and people reached.</a:t>
            </a:r>
          </a:p>
        </p:txBody>
      </p:sp>
    </p:spTree>
    <p:extLst>
      <p:ext uri="{BB962C8B-B14F-4D97-AF65-F5344CB8AC3E}">
        <p14:creationId xmlns:p14="http://schemas.microsoft.com/office/powerpoint/2010/main" val="78600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4161B3F-8B86-5557-C7DB-BBD7EB4E5C80}"/>
              </a:ext>
            </a:extLst>
          </p:cNvPr>
          <p:cNvSpPr>
            <a:spLocks noGrp="1"/>
          </p:cNvSpPr>
          <p:nvPr>
            <p:ph type="dt" sz="half" idx="10"/>
          </p:nvPr>
        </p:nvSpPr>
        <p:spPr/>
        <p:txBody>
          <a:bodyPr/>
          <a:lstStyle/>
          <a:p>
            <a:r>
              <a:rPr lang="en-US"/>
              <a:t>July 2022</a:t>
            </a:r>
          </a:p>
        </p:txBody>
      </p:sp>
      <p:sp>
        <p:nvSpPr>
          <p:cNvPr id="5" name="Slide Number Placeholder 4">
            <a:extLst>
              <a:ext uri="{FF2B5EF4-FFF2-40B4-BE49-F238E27FC236}">
                <a16:creationId xmlns:a16="http://schemas.microsoft.com/office/drawing/2014/main" id="{8957F955-7940-DDFA-8426-07F9D413AFAF}"/>
              </a:ext>
            </a:extLst>
          </p:cNvPr>
          <p:cNvSpPr>
            <a:spLocks noGrp="1"/>
          </p:cNvSpPr>
          <p:nvPr>
            <p:ph type="sldNum" sz="quarter" idx="12"/>
          </p:nvPr>
        </p:nvSpPr>
        <p:spPr/>
        <p:txBody>
          <a:bodyPr/>
          <a:lstStyle/>
          <a:p>
            <a:fld id="{718AC7EB-5161-49E9-B9E2-D7DEFC79B4E9}" type="slidenum">
              <a:rPr lang="en-US" smtClean="0"/>
              <a:t>22</a:t>
            </a:fld>
            <a:endParaRPr lang="en-US"/>
          </a:p>
        </p:txBody>
      </p:sp>
      <p:pic>
        <p:nvPicPr>
          <p:cNvPr id="7" name="Picture 6">
            <a:extLst>
              <a:ext uri="{FF2B5EF4-FFF2-40B4-BE49-F238E27FC236}">
                <a16:creationId xmlns:a16="http://schemas.microsoft.com/office/drawing/2014/main" id="{38B234D3-93BB-CD6A-7A12-CA36CD964336}"/>
              </a:ext>
            </a:extLst>
          </p:cNvPr>
          <p:cNvPicPr>
            <a:picLocks noChangeAspect="1"/>
          </p:cNvPicPr>
          <p:nvPr/>
        </p:nvPicPr>
        <p:blipFill>
          <a:blip r:embed="rId3"/>
          <a:stretch>
            <a:fillRect/>
          </a:stretch>
        </p:blipFill>
        <p:spPr>
          <a:xfrm>
            <a:off x="0" y="803275"/>
            <a:ext cx="12192000" cy="5251450"/>
          </a:xfrm>
          <a:prstGeom prst="rect">
            <a:avLst/>
          </a:prstGeom>
        </p:spPr>
      </p:pic>
      <p:sp>
        <p:nvSpPr>
          <p:cNvPr id="8" name="Rectangle 7">
            <a:extLst>
              <a:ext uri="{FF2B5EF4-FFF2-40B4-BE49-F238E27FC236}">
                <a16:creationId xmlns:a16="http://schemas.microsoft.com/office/drawing/2014/main" id="{4CE6F076-C827-60DB-C7D1-920CA1DF1569}"/>
              </a:ext>
            </a:extLst>
          </p:cNvPr>
          <p:cNvSpPr/>
          <p:nvPr/>
        </p:nvSpPr>
        <p:spPr>
          <a:xfrm>
            <a:off x="1498600" y="2048933"/>
            <a:ext cx="4267200" cy="5757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AEA7E17-FB74-FB0B-53B7-C02DD008E0AB}"/>
              </a:ext>
            </a:extLst>
          </p:cNvPr>
          <p:cNvSpPr/>
          <p:nvPr/>
        </p:nvSpPr>
        <p:spPr>
          <a:xfrm>
            <a:off x="1498600" y="2790825"/>
            <a:ext cx="4267200" cy="5757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C39F9AF-881D-2992-5D8E-66E5117F80CC}"/>
              </a:ext>
            </a:extLst>
          </p:cNvPr>
          <p:cNvSpPr/>
          <p:nvPr/>
        </p:nvSpPr>
        <p:spPr>
          <a:xfrm>
            <a:off x="5765800" y="1844145"/>
            <a:ext cx="4927600" cy="42105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0EAC340-89C7-BD4E-1EF0-A882E3FAC75E}"/>
              </a:ext>
            </a:extLst>
          </p:cNvPr>
          <p:cNvSpPr/>
          <p:nvPr/>
        </p:nvSpPr>
        <p:spPr>
          <a:xfrm>
            <a:off x="5765800" y="1459441"/>
            <a:ext cx="3564467" cy="3847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76ACE1F-341A-40AB-BFFC-628E34E54F47}"/>
              </a:ext>
            </a:extLst>
          </p:cNvPr>
          <p:cNvPicPr>
            <a:picLocks noChangeAspect="1"/>
          </p:cNvPicPr>
          <p:nvPr/>
        </p:nvPicPr>
        <p:blipFill>
          <a:blip r:embed="rId4"/>
          <a:stretch>
            <a:fillRect/>
          </a:stretch>
        </p:blipFill>
        <p:spPr>
          <a:xfrm>
            <a:off x="5861912" y="5421928"/>
            <a:ext cx="4711354" cy="228232"/>
          </a:xfrm>
          <a:prstGeom prst="rect">
            <a:avLst/>
          </a:prstGeom>
        </p:spPr>
      </p:pic>
      <p:sp>
        <p:nvSpPr>
          <p:cNvPr id="13" name="Rectangle 12">
            <a:extLst>
              <a:ext uri="{FF2B5EF4-FFF2-40B4-BE49-F238E27FC236}">
                <a16:creationId xmlns:a16="http://schemas.microsoft.com/office/drawing/2014/main" id="{0D85420D-C8FD-413B-9B7B-3C483C451DFF}"/>
              </a:ext>
            </a:extLst>
          </p:cNvPr>
          <p:cNvSpPr/>
          <p:nvPr/>
        </p:nvSpPr>
        <p:spPr>
          <a:xfrm>
            <a:off x="5861912" y="5421928"/>
            <a:ext cx="4698138" cy="2105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403C1FF-0413-427C-A3AA-0EC80950C368}"/>
              </a:ext>
            </a:extLst>
          </p:cNvPr>
          <p:cNvSpPr/>
          <p:nvPr/>
        </p:nvSpPr>
        <p:spPr>
          <a:xfrm>
            <a:off x="1498600" y="4156868"/>
            <a:ext cx="4178300" cy="18978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113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FC17C-ECE0-3ACE-ACF0-D9DC0366F384}"/>
              </a:ext>
            </a:extLst>
          </p:cNvPr>
          <p:cNvSpPr>
            <a:spLocks noGrp="1"/>
          </p:cNvSpPr>
          <p:nvPr>
            <p:ph type="title"/>
          </p:nvPr>
        </p:nvSpPr>
        <p:spPr/>
        <p:txBody>
          <a:bodyPr/>
          <a:lstStyle/>
          <a:p>
            <a:r>
              <a:rPr lang="en-US" dirty="0"/>
              <a:t>Complement to Humanitarian Insight</a:t>
            </a:r>
          </a:p>
        </p:txBody>
      </p:sp>
      <p:sp>
        <p:nvSpPr>
          <p:cNvPr id="4" name="Date Placeholder 3">
            <a:extLst>
              <a:ext uri="{FF2B5EF4-FFF2-40B4-BE49-F238E27FC236}">
                <a16:creationId xmlns:a16="http://schemas.microsoft.com/office/drawing/2014/main" id="{377392A9-DA32-3FA8-C623-915140848D7F}"/>
              </a:ext>
            </a:extLst>
          </p:cNvPr>
          <p:cNvSpPr>
            <a:spLocks noGrp="1"/>
          </p:cNvSpPr>
          <p:nvPr>
            <p:ph type="dt" sz="half" idx="10"/>
          </p:nvPr>
        </p:nvSpPr>
        <p:spPr/>
        <p:txBody>
          <a:bodyPr/>
          <a:lstStyle/>
          <a:p>
            <a:r>
              <a:rPr lang="en-US"/>
              <a:t>July 2022</a:t>
            </a:r>
          </a:p>
        </p:txBody>
      </p:sp>
      <p:sp>
        <p:nvSpPr>
          <p:cNvPr id="5" name="Slide Number Placeholder 4">
            <a:extLst>
              <a:ext uri="{FF2B5EF4-FFF2-40B4-BE49-F238E27FC236}">
                <a16:creationId xmlns:a16="http://schemas.microsoft.com/office/drawing/2014/main" id="{1D1A2383-3018-1FF5-67DC-9C3611363DCB}"/>
              </a:ext>
            </a:extLst>
          </p:cNvPr>
          <p:cNvSpPr>
            <a:spLocks noGrp="1"/>
          </p:cNvSpPr>
          <p:nvPr>
            <p:ph type="sldNum" sz="quarter" idx="12"/>
          </p:nvPr>
        </p:nvSpPr>
        <p:spPr/>
        <p:txBody>
          <a:bodyPr/>
          <a:lstStyle/>
          <a:p>
            <a:fld id="{718AC7EB-5161-49E9-B9E2-D7DEFC79B4E9}" type="slidenum">
              <a:rPr lang="en-US" smtClean="0"/>
              <a:t>23</a:t>
            </a:fld>
            <a:endParaRPr lang="en-US"/>
          </a:p>
        </p:txBody>
      </p:sp>
      <p:pic>
        <p:nvPicPr>
          <p:cNvPr id="1026" name="Picture 2" descr="Global Humanitarian Overview 2021 | Global Humanitarian Overview">
            <a:extLst>
              <a:ext uri="{FF2B5EF4-FFF2-40B4-BE49-F238E27FC236}">
                <a16:creationId xmlns:a16="http://schemas.microsoft.com/office/drawing/2014/main" id="{8980B16F-6258-3C52-5C96-4A8609110F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7630" y="3777102"/>
            <a:ext cx="1843573" cy="501623"/>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3F5F0F08-91C0-D584-8B0F-FAD0862577DB}"/>
              </a:ext>
            </a:extLst>
          </p:cNvPr>
          <p:cNvGrpSpPr/>
          <p:nvPr/>
        </p:nvGrpSpPr>
        <p:grpSpPr>
          <a:xfrm>
            <a:off x="3337392" y="2362339"/>
            <a:ext cx="5517216" cy="3287731"/>
            <a:chOff x="2363056" y="2383604"/>
            <a:chExt cx="5517216" cy="3287731"/>
          </a:xfrm>
        </p:grpSpPr>
        <p:pic>
          <p:nvPicPr>
            <p:cNvPr id="9" name="Picture 8" descr="Diagram&#10;&#10;Description automatically generated">
              <a:extLst>
                <a:ext uri="{FF2B5EF4-FFF2-40B4-BE49-F238E27FC236}">
                  <a16:creationId xmlns:a16="http://schemas.microsoft.com/office/drawing/2014/main" id="{EB5D90F7-0BAB-B9C0-9A45-2234E0A40B02}"/>
                </a:ext>
              </a:extLst>
            </p:cNvPr>
            <p:cNvPicPr>
              <a:picLocks noChangeAspect="1"/>
            </p:cNvPicPr>
            <p:nvPr/>
          </p:nvPicPr>
          <p:blipFill rotWithShape="1">
            <a:blip r:embed="rId4">
              <a:extLst>
                <a:ext uri="{28A0092B-C50C-407E-A947-70E740481C1C}">
                  <a14:useLocalDpi xmlns:a14="http://schemas.microsoft.com/office/drawing/2010/main" val="0"/>
                </a:ext>
              </a:extLst>
            </a:blip>
            <a:srcRect t="8849" b="32603"/>
            <a:stretch/>
          </p:blipFill>
          <p:spPr>
            <a:xfrm>
              <a:off x="5121664" y="3605648"/>
              <a:ext cx="2221903" cy="694342"/>
            </a:xfrm>
            <a:prstGeom prst="rect">
              <a:avLst/>
            </a:prstGeom>
          </p:spPr>
        </p:pic>
        <p:sp>
          <p:nvSpPr>
            <p:cNvPr id="6" name="Oval 5">
              <a:extLst>
                <a:ext uri="{FF2B5EF4-FFF2-40B4-BE49-F238E27FC236}">
                  <a16:creationId xmlns:a16="http://schemas.microsoft.com/office/drawing/2014/main" id="{65FAD9FF-4D49-5807-35F7-24F705989975}"/>
                </a:ext>
              </a:extLst>
            </p:cNvPr>
            <p:cNvSpPr/>
            <p:nvPr/>
          </p:nvSpPr>
          <p:spPr>
            <a:xfrm>
              <a:off x="2363056" y="2383604"/>
              <a:ext cx="3287731" cy="3287731"/>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C1CF10B-355B-4C26-E92A-7F99BF46CE57}"/>
                </a:ext>
              </a:extLst>
            </p:cNvPr>
            <p:cNvSpPr/>
            <p:nvPr/>
          </p:nvSpPr>
          <p:spPr>
            <a:xfrm>
              <a:off x="4592541" y="2383604"/>
              <a:ext cx="3287731" cy="3287731"/>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9849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22B02-462A-965A-E5D0-E63B970E9AAB}"/>
              </a:ext>
            </a:extLst>
          </p:cNvPr>
          <p:cNvSpPr>
            <a:spLocks noGrp="1"/>
          </p:cNvSpPr>
          <p:nvPr>
            <p:ph type="title"/>
          </p:nvPr>
        </p:nvSpPr>
        <p:spPr/>
        <p:txBody>
          <a:bodyPr/>
          <a:lstStyle/>
          <a:p>
            <a:r>
              <a:rPr lang="en-US" dirty="0"/>
              <a:t>Conclusion</a:t>
            </a:r>
          </a:p>
        </p:txBody>
      </p:sp>
      <p:sp>
        <p:nvSpPr>
          <p:cNvPr id="4" name="Date Placeholder 3">
            <a:extLst>
              <a:ext uri="{FF2B5EF4-FFF2-40B4-BE49-F238E27FC236}">
                <a16:creationId xmlns:a16="http://schemas.microsoft.com/office/drawing/2014/main" id="{22B86B1F-8DB8-50F6-7B79-45B3F3FA07BD}"/>
              </a:ext>
            </a:extLst>
          </p:cNvPr>
          <p:cNvSpPr>
            <a:spLocks noGrp="1"/>
          </p:cNvSpPr>
          <p:nvPr>
            <p:ph type="dt" sz="half" idx="10"/>
          </p:nvPr>
        </p:nvSpPr>
        <p:spPr/>
        <p:txBody>
          <a:bodyPr/>
          <a:lstStyle/>
          <a:p>
            <a:r>
              <a:rPr lang="en-US"/>
              <a:t>July 2022</a:t>
            </a:r>
          </a:p>
        </p:txBody>
      </p:sp>
      <p:sp>
        <p:nvSpPr>
          <p:cNvPr id="5" name="Slide Number Placeholder 4">
            <a:extLst>
              <a:ext uri="{FF2B5EF4-FFF2-40B4-BE49-F238E27FC236}">
                <a16:creationId xmlns:a16="http://schemas.microsoft.com/office/drawing/2014/main" id="{CFF4C201-172D-C1E6-3A97-6E948D15AC6F}"/>
              </a:ext>
            </a:extLst>
          </p:cNvPr>
          <p:cNvSpPr>
            <a:spLocks noGrp="1"/>
          </p:cNvSpPr>
          <p:nvPr>
            <p:ph type="sldNum" sz="quarter" idx="12"/>
          </p:nvPr>
        </p:nvSpPr>
        <p:spPr/>
        <p:txBody>
          <a:bodyPr/>
          <a:lstStyle/>
          <a:p>
            <a:fld id="{718AC7EB-5161-49E9-B9E2-D7DEFC79B4E9}" type="slidenum">
              <a:rPr lang="en-US" smtClean="0"/>
              <a:t>24</a:t>
            </a:fld>
            <a:endParaRPr lang="en-US"/>
          </a:p>
        </p:txBody>
      </p:sp>
      <p:pic>
        <p:nvPicPr>
          <p:cNvPr id="7" name="Graphic 6" descr="Megaphone outline">
            <a:extLst>
              <a:ext uri="{FF2B5EF4-FFF2-40B4-BE49-F238E27FC236}">
                <a16:creationId xmlns:a16="http://schemas.microsoft.com/office/drawing/2014/main" id="{5F705F8D-C4C2-3CF6-2E1C-66763E67EC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62200" y="2709000"/>
            <a:ext cx="1440000" cy="1440000"/>
          </a:xfrm>
          <a:prstGeom prst="rect">
            <a:avLst/>
          </a:prstGeom>
        </p:spPr>
      </p:pic>
      <p:pic>
        <p:nvPicPr>
          <p:cNvPr id="8" name="Graphic 7" descr="Eye with solid fill">
            <a:extLst>
              <a:ext uri="{FF2B5EF4-FFF2-40B4-BE49-F238E27FC236}">
                <a16:creationId xmlns:a16="http://schemas.microsoft.com/office/drawing/2014/main" id="{F727CD04-F1D1-A43B-3809-937C63C9B11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89800" y="2709000"/>
            <a:ext cx="1440000" cy="1440000"/>
          </a:xfrm>
          <a:prstGeom prst="rect">
            <a:avLst/>
          </a:prstGeom>
        </p:spPr>
      </p:pic>
      <p:pic>
        <p:nvPicPr>
          <p:cNvPr id="10" name="Graphic 9" descr="Internet Of Things outline">
            <a:extLst>
              <a:ext uri="{FF2B5EF4-FFF2-40B4-BE49-F238E27FC236}">
                <a16:creationId xmlns:a16="http://schemas.microsoft.com/office/drawing/2014/main" id="{69C2B073-E9AE-616D-BAD9-52A424D9412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76000" y="2709000"/>
            <a:ext cx="1440000" cy="1440000"/>
          </a:xfrm>
          <a:prstGeom prst="rect">
            <a:avLst/>
          </a:prstGeom>
        </p:spPr>
      </p:pic>
      <p:sp>
        <p:nvSpPr>
          <p:cNvPr id="11" name="TextBox 10">
            <a:extLst>
              <a:ext uri="{FF2B5EF4-FFF2-40B4-BE49-F238E27FC236}">
                <a16:creationId xmlns:a16="http://schemas.microsoft.com/office/drawing/2014/main" id="{60D3E90B-5CBD-B8FD-0B61-A2AFCA484F56}"/>
              </a:ext>
            </a:extLst>
          </p:cNvPr>
          <p:cNvSpPr txBox="1"/>
          <p:nvPr/>
        </p:nvSpPr>
        <p:spPr>
          <a:xfrm>
            <a:off x="1489800" y="4054985"/>
            <a:ext cx="1440000" cy="461665"/>
          </a:xfrm>
          <a:prstGeom prst="rect">
            <a:avLst/>
          </a:prstGeom>
          <a:noFill/>
        </p:spPr>
        <p:txBody>
          <a:bodyPr wrap="square" rtlCol="0">
            <a:spAutoFit/>
          </a:bodyPr>
          <a:lstStyle/>
          <a:p>
            <a:pPr algn="ctr"/>
            <a:r>
              <a:rPr lang="en-US" sz="2400" dirty="0"/>
              <a:t>VISIBILITY</a:t>
            </a:r>
          </a:p>
        </p:txBody>
      </p:sp>
      <p:sp>
        <p:nvSpPr>
          <p:cNvPr id="12" name="TextBox 11">
            <a:extLst>
              <a:ext uri="{FF2B5EF4-FFF2-40B4-BE49-F238E27FC236}">
                <a16:creationId xmlns:a16="http://schemas.microsoft.com/office/drawing/2014/main" id="{DCA1F780-69BF-9CF4-A599-B3CA73E96DF4}"/>
              </a:ext>
            </a:extLst>
          </p:cNvPr>
          <p:cNvSpPr txBox="1"/>
          <p:nvPr/>
        </p:nvSpPr>
        <p:spPr>
          <a:xfrm>
            <a:off x="5269275" y="4054985"/>
            <a:ext cx="1653450" cy="461665"/>
          </a:xfrm>
          <a:prstGeom prst="rect">
            <a:avLst/>
          </a:prstGeom>
          <a:noFill/>
        </p:spPr>
        <p:txBody>
          <a:bodyPr wrap="square" rtlCol="0">
            <a:spAutoFit/>
          </a:bodyPr>
          <a:lstStyle/>
          <a:p>
            <a:pPr algn="ctr"/>
            <a:r>
              <a:rPr lang="en-US" sz="2400" dirty="0"/>
              <a:t>FLEXIBILITY</a:t>
            </a:r>
          </a:p>
        </p:txBody>
      </p:sp>
      <p:sp>
        <p:nvSpPr>
          <p:cNvPr id="13" name="TextBox 12">
            <a:extLst>
              <a:ext uri="{FF2B5EF4-FFF2-40B4-BE49-F238E27FC236}">
                <a16:creationId xmlns:a16="http://schemas.microsoft.com/office/drawing/2014/main" id="{C5728AD8-3D35-3832-47B4-DBE9BFAC2DAD}"/>
              </a:ext>
            </a:extLst>
          </p:cNvPr>
          <p:cNvSpPr txBox="1"/>
          <p:nvPr/>
        </p:nvSpPr>
        <p:spPr>
          <a:xfrm>
            <a:off x="9198337" y="4054984"/>
            <a:ext cx="1567725" cy="461665"/>
          </a:xfrm>
          <a:prstGeom prst="rect">
            <a:avLst/>
          </a:prstGeom>
          <a:noFill/>
        </p:spPr>
        <p:txBody>
          <a:bodyPr wrap="square" rtlCol="0">
            <a:spAutoFit/>
          </a:bodyPr>
          <a:lstStyle/>
          <a:p>
            <a:pPr algn="ctr"/>
            <a:r>
              <a:rPr lang="en-US" sz="2400" dirty="0"/>
              <a:t>ADVOCACY</a:t>
            </a:r>
          </a:p>
        </p:txBody>
      </p:sp>
    </p:spTree>
    <p:extLst>
      <p:ext uri="{BB962C8B-B14F-4D97-AF65-F5344CB8AC3E}">
        <p14:creationId xmlns:p14="http://schemas.microsoft.com/office/powerpoint/2010/main" val="3082818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98142-0657-6150-2859-8F6474262E86}"/>
              </a:ext>
            </a:extLst>
          </p:cNvPr>
          <p:cNvSpPr>
            <a:spLocks noGrp="1"/>
          </p:cNvSpPr>
          <p:nvPr>
            <p:ph type="title"/>
          </p:nvPr>
        </p:nvSpPr>
        <p:spPr>
          <a:xfrm>
            <a:off x="660400" y="1066800"/>
            <a:ext cx="10515600" cy="535452"/>
          </a:xfrm>
        </p:spPr>
        <p:txBody>
          <a:bodyPr>
            <a:normAutofit fontScale="90000"/>
          </a:bodyPr>
          <a:lstStyle/>
          <a:p>
            <a:r>
              <a:rPr lang="en-US" dirty="0"/>
              <a:t>Next Steps</a:t>
            </a:r>
          </a:p>
        </p:txBody>
      </p:sp>
      <p:sp>
        <p:nvSpPr>
          <p:cNvPr id="3" name="Content Placeholder 2">
            <a:extLst>
              <a:ext uri="{FF2B5EF4-FFF2-40B4-BE49-F238E27FC236}">
                <a16:creationId xmlns:a16="http://schemas.microsoft.com/office/drawing/2014/main" id="{1FFACABD-6FA1-8998-E519-0208DC4CE1CE}"/>
              </a:ext>
            </a:extLst>
          </p:cNvPr>
          <p:cNvSpPr>
            <a:spLocks noGrp="1"/>
          </p:cNvSpPr>
          <p:nvPr>
            <p:ph idx="1"/>
          </p:nvPr>
        </p:nvSpPr>
        <p:spPr>
          <a:xfrm>
            <a:off x="660400" y="1991677"/>
            <a:ext cx="10604500" cy="3663165"/>
          </a:xfrm>
        </p:spPr>
        <p:txBody>
          <a:bodyPr>
            <a:normAutofit fontScale="70000" lnSpcReduction="20000"/>
          </a:bodyPr>
          <a:lstStyle/>
          <a:p>
            <a:pPr algn="l">
              <a:lnSpc>
                <a:spcPct val="120000"/>
              </a:lnSpc>
              <a:buFontTx/>
              <a:buChar char="-"/>
            </a:pPr>
            <a:r>
              <a:rPr lang="en-US" sz="4000" dirty="0">
                <a:latin typeface="+mj-lt"/>
                <a:ea typeface="+mj-ea"/>
                <a:cs typeface="+mj-cs"/>
              </a:rPr>
              <a:t>Reach out over your Field Support Teams channel to get a copy of the tools (in </a:t>
            </a:r>
            <a:r>
              <a:rPr lang="en-US" sz="4000" dirty="0" err="1">
                <a:latin typeface="+mj-lt"/>
                <a:ea typeface="+mj-ea"/>
                <a:cs typeface="+mj-cs"/>
              </a:rPr>
              <a:t>xls</a:t>
            </a:r>
            <a:r>
              <a:rPr lang="en-US" sz="4000" dirty="0">
                <a:latin typeface="+mj-lt"/>
                <a:ea typeface="+mj-ea"/>
                <a:cs typeface="+mj-cs"/>
              </a:rPr>
              <a:t> and PBI format)</a:t>
            </a:r>
          </a:p>
          <a:p>
            <a:pPr algn="l">
              <a:lnSpc>
                <a:spcPct val="120000"/>
              </a:lnSpc>
              <a:buFontTx/>
              <a:buChar char="-"/>
            </a:pPr>
            <a:r>
              <a:rPr lang="en-US" sz="4000" dirty="0">
                <a:latin typeface="+mj-lt"/>
                <a:ea typeface="+mj-ea"/>
                <a:cs typeface="+mj-cs"/>
              </a:rPr>
              <a:t>Configure the bridge tools for your operations</a:t>
            </a:r>
          </a:p>
          <a:p>
            <a:pPr algn="l">
              <a:lnSpc>
                <a:spcPct val="120000"/>
              </a:lnSpc>
              <a:buFontTx/>
              <a:buChar char="-"/>
            </a:pPr>
            <a:r>
              <a:rPr lang="en-US" sz="4000" dirty="0">
                <a:latin typeface="+mj-lt"/>
                <a:ea typeface="+mj-ea"/>
                <a:cs typeface="+mj-cs"/>
              </a:rPr>
              <a:t>Put the data in use by running the analysis and sharing the results</a:t>
            </a:r>
          </a:p>
          <a:p>
            <a:pPr algn="l">
              <a:lnSpc>
                <a:spcPct val="120000"/>
              </a:lnSpc>
              <a:buFontTx/>
              <a:buChar char="-"/>
            </a:pPr>
            <a:r>
              <a:rPr lang="en-US" sz="4000" dirty="0">
                <a:latin typeface="+mj-lt"/>
                <a:ea typeface="+mj-ea"/>
                <a:cs typeface="+mj-cs"/>
              </a:rPr>
              <a:t>Reach out to Field Support if you have any questions or comments</a:t>
            </a:r>
          </a:p>
          <a:p>
            <a:pPr>
              <a:lnSpc>
                <a:spcPct val="120000"/>
              </a:lnSpc>
              <a:buFontTx/>
              <a:buChar char="-"/>
            </a:pPr>
            <a:r>
              <a:rPr lang="en-US" sz="4000" dirty="0">
                <a:latin typeface="+mj-lt"/>
                <a:ea typeface="+mj-ea"/>
                <a:cs typeface="+mj-cs"/>
              </a:rPr>
              <a:t>Additional information can be found on the Knowledge Management Platform (KMP): </a:t>
            </a:r>
            <a:r>
              <a:rPr lang="en-US" sz="4000" i="0" dirty="0">
                <a:solidFill>
                  <a:srgbClr val="4A4A4A"/>
                </a:solidFill>
                <a:effectLst/>
                <a:latin typeface="Roboto" pitchFamily="2" charset="0"/>
                <a:hlinkClick r:id="rId2"/>
              </a:rPr>
              <a:t>HPC Bridge Tools</a:t>
            </a:r>
            <a:endParaRPr lang="en-US" sz="4000" i="0" dirty="0">
              <a:solidFill>
                <a:srgbClr val="4A4A4A"/>
              </a:solidFill>
              <a:effectLst/>
              <a:latin typeface="Roboto" pitchFamily="2" charset="0"/>
            </a:endParaRPr>
          </a:p>
          <a:p>
            <a:pPr algn="l">
              <a:lnSpc>
                <a:spcPct val="120000"/>
              </a:lnSpc>
              <a:buFontTx/>
              <a:buChar char="-"/>
            </a:pPr>
            <a:endParaRPr lang="en-US" sz="3700" dirty="0">
              <a:latin typeface="+mj-lt"/>
              <a:ea typeface="+mj-ea"/>
              <a:cs typeface="+mj-cs"/>
            </a:endParaRPr>
          </a:p>
        </p:txBody>
      </p:sp>
      <p:sp>
        <p:nvSpPr>
          <p:cNvPr id="4" name="Date Placeholder 3">
            <a:extLst>
              <a:ext uri="{FF2B5EF4-FFF2-40B4-BE49-F238E27FC236}">
                <a16:creationId xmlns:a16="http://schemas.microsoft.com/office/drawing/2014/main" id="{7B32D345-0478-CB0A-7B32-62678A3C81DE}"/>
              </a:ext>
            </a:extLst>
          </p:cNvPr>
          <p:cNvSpPr>
            <a:spLocks noGrp="1"/>
          </p:cNvSpPr>
          <p:nvPr>
            <p:ph type="dt" sz="half" idx="10"/>
          </p:nvPr>
        </p:nvSpPr>
        <p:spPr/>
        <p:txBody>
          <a:bodyPr/>
          <a:lstStyle/>
          <a:p>
            <a:r>
              <a:rPr lang="en-US"/>
              <a:t>July 2022</a:t>
            </a:r>
          </a:p>
        </p:txBody>
      </p:sp>
      <p:sp>
        <p:nvSpPr>
          <p:cNvPr id="5" name="Slide Number Placeholder 4">
            <a:extLst>
              <a:ext uri="{FF2B5EF4-FFF2-40B4-BE49-F238E27FC236}">
                <a16:creationId xmlns:a16="http://schemas.microsoft.com/office/drawing/2014/main" id="{D972B3F4-AB9A-8263-F4C4-AE5A76737309}"/>
              </a:ext>
            </a:extLst>
          </p:cNvPr>
          <p:cNvSpPr>
            <a:spLocks noGrp="1"/>
          </p:cNvSpPr>
          <p:nvPr>
            <p:ph type="sldNum" sz="quarter" idx="12"/>
          </p:nvPr>
        </p:nvSpPr>
        <p:spPr/>
        <p:txBody>
          <a:bodyPr/>
          <a:lstStyle/>
          <a:p>
            <a:fld id="{718AC7EB-5161-49E9-B9E2-D7DEFC79B4E9}" type="slidenum">
              <a:rPr lang="en-US" smtClean="0"/>
              <a:t>25</a:t>
            </a:fld>
            <a:endParaRPr lang="en-US"/>
          </a:p>
        </p:txBody>
      </p:sp>
    </p:spTree>
    <p:extLst>
      <p:ext uri="{BB962C8B-B14F-4D97-AF65-F5344CB8AC3E}">
        <p14:creationId xmlns:p14="http://schemas.microsoft.com/office/powerpoint/2010/main" val="2810394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C4E306-BC28-4A7B-871B-1926F6FA6E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C3ECC9B4-989C-4F71-A6BC-DEBC1D9FD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52322" cy="6858000"/>
          </a:xfrm>
          <a:custGeom>
            <a:avLst/>
            <a:gdLst>
              <a:gd name="connsiteX0" fmla="*/ 0 w 8452322"/>
              <a:gd name="connsiteY0" fmla="*/ 0 h 6858000"/>
              <a:gd name="connsiteX1" fmla="*/ 7447992 w 8452322"/>
              <a:gd name="connsiteY1" fmla="*/ 0 h 6858000"/>
              <a:gd name="connsiteX2" fmla="*/ 7501089 w 8452322"/>
              <a:gd name="connsiteY2" fmla="*/ 79009 h 6858000"/>
              <a:gd name="connsiteX3" fmla="*/ 8452322 w 8452322"/>
              <a:gd name="connsiteY3" fmla="*/ 3429001 h 6858000"/>
              <a:gd name="connsiteX4" fmla="*/ 7501089 w 8452322"/>
              <a:gd name="connsiteY4" fmla="*/ 6778993 h 6858000"/>
              <a:gd name="connsiteX5" fmla="*/ 7447994 w 8452322"/>
              <a:gd name="connsiteY5" fmla="*/ 6858000 h 6858000"/>
              <a:gd name="connsiteX6" fmla="*/ 0 w 84523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52322" h="6858000">
                <a:moveTo>
                  <a:pt x="0" y="0"/>
                </a:moveTo>
                <a:lnTo>
                  <a:pt x="7447992" y="0"/>
                </a:lnTo>
                <a:lnTo>
                  <a:pt x="7501089" y="79009"/>
                </a:lnTo>
                <a:cubicBezTo>
                  <a:pt x="8098524" y="1013167"/>
                  <a:pt x="8452322" y="2172770"/>
                  <a:pt x="8452322" y="3429001"/>
                </a:cubicBezTo>
                <a:cubicBezTo>
                  <a:pt x="8452322" y="4685233"/>
                  <a:pt x="8098524" y="5844836"/>
                  <a:pt x="7501089" y="6778993"/>
                </a:cubicBezTo>
                <a:lnTo>
                  <a:pt x="7447994" y="6858000"/>
                </a:lnTo>
                <a:lnTo>
                  <a:pt x="0" y="6858000"/>
                </a:lnTo>
                <a:close/>
              </a:path>
            </a:pathLst>
          </a:custGeom>
          <a:ln w="9525">
            <a:solidFill>
              <a:srgbClr val="EFEFEF"/>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E20AF01B-D099-4710-BF18-E2832A9B6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43572" cy="6858000"/>
          </a:xfrm>
          <a:custGeom>
            <a:avLst/>
            <a:gdLst>
              <a:gd name="connsiteX0" fmla="*/ 0 w 8443572"/>
              <a:gd name="connsiteY0" fmla="*/ 0 h 6858000"/>
              <a:gd name="connsiteX1" fmla="*/ 7439242 w 8443572"/>
              <a:gd name="connsiteY1" fmla="*/ 0 h 6858000"/>
              <a:gd name="connsiteX2" fmla="*/ 7492339 w 8443572"/>
              <a:gd name="connsiteY2" fmla="*/ 79009 h 6858000"/>
              <a:gd name="connsiteX3" fmla="*/ 8443572 w 8443572"/>
              <a:gd name="connsiteY3" fmla="*/ 3429001 h 6858000"/>
              <a:gd name="connsiteX4" fmla="*/ 7492339 w 8443572"/>
              <a:gd name="connsiteY4" fmla="*/ 6778993 h 6858000"/>
              <a:gd name="connsiteX5" fmla="*/ 7439244 w 8443572"/>
              <a:gd name="connsiteY5" fmla="*/ 6858000 h 6858000"/>
              <a:gd name="connsiteX6" fmla="*/ 0 w 84435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3572" h="6858000">
                <a:moveTo>
                  <a:pt x="0" y="0"/>
                </a:moveTo>
                <a:lnTo>
                  <a:pt x="7439242" y="0"/>
                </a:lnTo>
                <a:lnTo>
                  <a:pt x="7492339" y="79009"/>
                </a:lnTo>
                <a:cubicBezTo>
                  <a:pt x="8089774" y="1013167"/>
                  <a:pt x="8443572" y="2172770"/>
                  <a:pt x="8443572" y="3429001"/>
                </a:cubicBezTo>
                <a:cubicBezTo>
                  <a:pt x="8443572" y="4685233"/>
                  <a:pt x="8089774" y="5844836"/>
                  <a:pt x="7492339" y="6778993"/>
                </a:cubicBezTo>
                <a:lnTo>
                  <a:pt x="743924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6FC7E2A-B761-D20A-1DE5-CE48D18C843C}"/>
              </a:ext>
            </a:extLst>
          </p:cNvPr>
          <p:cNvSpPr>
            <a:spLocks noGrp="1"/>
          </p:cNvSpPr>
          <p:nvPr>
            <p:ph type="title"/>
          </p:nvPr>
        </p:nvSpPr>
        <p:spPr>
          <a:xfrm>
            <a:off x="616893" y="1238250"/>
            <a:ext cx="7003107" cy="4381500"/>
          </a:xfrm>
        </p:spPr>
        <p:txBody>
          <a:bodyPr vert="horz" lIns="91440" tIns="45720" rIns="91440" bIns="45720" rtlCol="0" anchor="ctr">
            <a:normAutofit/>
          </a:bodyPr>
          <a:lstStyle/>
          <a:p>
            <a:r>
              <a:rPr lang="en-US" sz="7200" kern="1200" dirty="0">
                <a:solidFill>
                  <a:schemeClr val="tx1"/>
                </a:solidFill>
                <a:latin typeface="+mj-lt"/>
                <a:ea typeface="+mj-ea"/>
                <a:cs typeface="+mj-cs"/>
              </a:rPr>
              <a:t>Questions</a:t>
            </a:r>
            <a:endParaRPr lang="en-US" sz="7200" kern="1200" dirty="0">
              <a:solidFill>
                <a:schemeClr val="tx1"/>
              </a:solidFill>
              <a:highlight>
                <a:srgbClr val="FFFF00"/>
              </a:highlight>
              <a:latin typeface="+mj-lt"/>
              <a:ea typeface="+mj-ea"/>
              <a:cs typeface="+mj-cs"/>
            </a:endParaRPr>
          </a:p>
        </p:txBody>
      </p:sp>
      <p:sp>
        <p:nvSpPr>
          <p:cNvPr id="16" name="Rectangle 15">
            <a:extLst>
              <a:ext uri="{FF2B5EF4-FFF2-40B4-BE49-F238E27FC236}">
                <a16:creationId xmlns:a16="http://schemas.microsoft.com/office/drawing/2014/main" id="{B0E4BB4F-99AB-4C4E-A763-C5AC5273D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27916"/>
            <a:ext cx="128016" cy="1188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Date Placeholder 3">
            <a:extLst>
              <a:ext uri="{FF2B5EF4-FFF2-40B4-BE49-F238E27FC236}">
                <a16:creationId xmlns:a16="http://schemas.microsoft.com/office/drawing/2014/main" id="{DBA45CB4-2DCF-E080-6AF6-4CDFB5354DA4}"/>
              </a:ext>
            </a:extLst>
          </p:cNvPr>
          <p:cNvSpPr>
            <a:spLocks noGrp="1"/>
          </p:cNvSpPr>
          <p:nvPr>
            <p:ph type="dt" sz="half" idx="10"/>
          </p:nvPr>
        </p:nvSpPr>
        <p:spPr>
          <a:xfrm>
            <a:off x="616893" y="6356350"/>
            <a:ext cx="2248581" cy="365125"/>
          </a:xfrm>
        </p:spPr>
        <p:txBody>
          <a:bodyPr vert="horz" lIns="91440" tIns="45720" rIns="91440" bIns="45720" rtlCol="0" anchor="ctr">
            <a:normAutofit/>
          </a:bodyPr>
          <a:lstStyle/>
          <a:p>
            <a:pPr>
              <a:spcAft>
                <a:spcPts val="600"/>
              </a:spcAft>
            </a:pPr>
            <a:r>
              <a:rPr lang="en-US">
                <a:solidFill>
                  <a:schemeClr val="tx1">
                    <a:lumMod val="50000"/>
                    <a:lumOff val="50000"/>
                  </a:schemeClr>
                </a:solidFill>
              </a:rPr>
              <a:t>July 2022</a:t>
            </a:r>
          </a:p>
        </p:txBody>
      </p:sp>
      <p:sp>
        <p:nvSpPr>
          <p:cNvPr id="5" name="Slide Number Placeholder 4">
            <a:extLst>
              <a:ext uri="{FF2B5EF4-FFF2-40B4-BE49-F238E27FC236}">
                <a16:creationId xmlns:a16="http://schemas.microsoft.com/office/drawing/2014/main" id="{DDD7C0E5-3058-D22C-BC3E-C4EA59834D8D}"/>
              </a:ext>
            </a:extLst>
          </p:cNvPr>
          <p:cNvSpPr>
            <a:spLocks noGrp="1"/>
          </p:cNvSpPr>
          <p:nvPr>
            <p:ph type="sldNum" sz="quarter" idx="12"/>
          </p:nvPr>
        </p:nvSpPr>
        <p:spPr>
          <a:xfrm>
            <a:off x="8831907" y="6356350"/>
            <a:ext cx="2743200" cy="365125"/>
          </a:xfrm>
        </p:spPr>
        <p:txBody>
          <a:bodyPr vert="horz" lIns="91440" tIns="45720" rIns="91440" bIns="45720" rtlCol="0" anchor="ctr">
            <a:normAutofit/>
          </a:bodyPr>
          <a:lstStyle/>
          <a:p>
            <a:pPr>
              <a:spcAft>
                <a:spcPts val="600"/>
              </a:spcAft>
            </a:pPr>
            <a:fld id="{718AC7EB-5161-49E9-B9E2-D7DEFC79B4E9}" type="slidenum">
              <a:rPr lang="en-US">
                <a:solidFill>
                  <a:schemeClr val="tx1">
                    <a:lumMod val="50000"/>
                    <a:lumOff val="50000"/>
                  </a:schemeClr>
                </a:solidFill>
              </a:rPr>
              <a:pPr>
                <a:spcAft>
                  <a:spcPts val="600"/>
                </a:spcAft>
              </a:pPr>
              <a:t>26</a:t>
            </a:fld>
            <a:endParaRPr lang="en-US">
              <a:solidFill>
                <a:schemeClr val="tx1">
                  <a:lumMod val="50000"/>
                  <a:lumOff val="50000"/>
                </a:schemeClr>
              </a:solidFill>
            </a:endParaRPr>
          </a:p>
        </p:txBody>
      </p:sp>
    </p:spTree>
    <p:extLst>
      <p:ext uri="{BB962C8B-B14F-4D97-AF65-F5344CB8AC3E}">
        <p14:creationId xmlns:p14="http://schemas.microsoft.com/office/powerpoint/2010/main" val="193080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C4E306-BC28-4A7B-871B-1926F6FA6E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Freeform: Shape 11">
            <a:extLst>
              <a:ext uri="{FF2B5EF4-FFF2-40B4-BE49-F238E27FC236}">
                <a16:creationId xmlns:a16="http://schemas.microsoft.com/office/drawing/2014/main" id="{C3ECC9B4-989C-4F71-A6BC-DEBC1D9FD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52322" cy="6858000"/>
          </a:xfrm>
          <a:custGeom>
            <a:avLst/>
            <a:gdLst>
              <a:gd name="connsiteX0" fmla="*/ 0 w 8452322"/>
              <a:gd name="connsiteY0" fmla="*/ 0 h 6858000"/>
              <a:gd name="connsiteX1" fmla="*/ 7447992 w 8452322"/>
              <a:gd name="connsiteY1" fmla="*/ 0 h 6858000"/>
              <a:gd name="connsiteX2" fmla="*/ 7501089 w 8452322"/>
              <a:gd name="connsiteY2" fmla="*/ 79009 h 6858000"/>
              <a:gd name="connsiteX3" fmla="*/ 8452322 w 8452322"/>
              <a:gd name="connsiteY3" fmla="*/ 3429001 h 6858000"/>
              <a:gd name="connsiteX4" fmla="*/ 7501089 w 8452322"/>
              <a:gd name="connsiteY4" fmla="*/ 6778993 h 6858000"/>
              <a:gd name="connsiteX5" fmla="*/ 7447994 w 8452322"/>
              <a:gd name="connsiteY5" fmla="*/ 6858000 h 6858000"/>
              <a:gd name="connsiteX6" fmla="*/ 0 w 84523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52322" h="6858000">
                <a:moveTo>
                  <a:pt x="0" y="0"/>
                </a:moveTo>
                <a:lnTo>
                  <a:pt x="7447992" y="0"/>
                </a:lnTo>
                <a:lnTo>
                  <a:pt x="7501089" y="79009"/>
                </a:lnTo>
                <a:cubicBezTo>
                  <a:pt x="8098524" y="1013167"/>
                  <a:pt x="8452322" y="2172770"/>
                  <a:pt x="8452322" y="3429001"/>
                </a:cubicBezTo>
                <a:cubicBezTo>
                  <a:pt x="8452322" y="4685233"/>
                  <a:pt x="8098524" y="5844836"/>
                  <a:pt x="7501089" y="6778993"/>
                </a:cubicBezTo>
                <a:lnTo>
                  <a:pt x="7447994" y="6858000"/>
                </a:lnTo>
                <a:lnTo>
                  <a:pt x="0" y="6858000"/>
                </a:lnTo>
                <a:close/>
              </a:path>
            </a:pathLst>
          </a:custGeom>
          <a:ln w="9525">
            <a:solidFill>
              <a:srgbClr val="EFEFEF"/>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E20AF01B-D099-4710-BF18-E2832A9B6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43572" cy="6858000"/>
          </a:xfrm>
          <a:custGeom>
            <a:avLst/>
            <a:gdLst>
              <a:gd name="connsiteX0" fmla="*/ 0 w 8443572"/>
              <a:gd name="connsiteY0" fmla="*/ 0 h 6858000"/>
              <a:gd name="connsiteX1" fmla="*/ 7439242 w 8443572"/>
              <a:gd name="connsiteY1" fmla="*/ 0 h 6858000"/>
              <a:gd name="connsiteX2" fmla="*/ 7492339 w 8443572"/>
              <a:gd name="connsiteY2" fmla="*/ 79009 h 6858000"/>
              <a:gd name="connsiteX3" fmla="*/ 8443572 w 8443572"/>
              <a:gd name="connsiteY3" fmla="*/ 3429001 h 6858000"/>
              <a:gd name="connsiteX4" fmla="*/ 7492339 w 8443572"/>
              <a:gd name="connsiteY4" fmla="*/ 6778993 h 6858000"/>
              <a:gd name="connsiteX5" fmla="*/ 7439244 w 8443572"/>
              <a:gd name="connsiteY5" fmla="*/ 6858000 h 6858000"/>
              <a:gd name="connsiteX6" fmla="*/ 0 w 84435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3572" h="6858000">
                <a:moveTo>
                  <a:pt x="0" y="0"/>
                </a:moveTo>
                <a:lnTo>
                  <a:pt x="7439242" y="0"/>
                </a:lnTo>
                <a:lnTo>
                  <a:pt x="7492339" y="79009"/>
                </a:lnTo>
                <a:cubicBezTo>
                  <a:pt x="8089774" y="1013167"/>
                  <a:pt x="8443572" y="2172770"/>
                  <a:pt x="8443572" y="3429001"/>
                </a:cubicBezTo>
                <a:cubicBezTo>
                  <a:pt x="8443572" y="4685233"/>
                  <a:pt x="8089774" y="5844836"/>
                  <a:pt x="7492339" y="6778993"/>
                </a:cubicBezTo>
                <a:lnTo>
                  <a:pt x="743924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6FC7E2A-B761-D20A-1DE5-CE48D18C843C}"/>
              </a:ext>
            </a:extLst>
          </p:cNvPr>
          <p:cNvSpPr>
            <a:spLocks noGrp="1"/>
          </p:cNvSpPr>
          <p:nvPr>
            <p:ph type="title"/>
          </p:nvPr>
        </p:nvSpPr>
        <p:spPr>
          <a:xfrm>
            <a:off x="616893" y="1238250"/>
            <a:ext cx="7003107" cy="4381500"/>
          </a:xfrm>
        </p:spPr>
        <p:txBody>
          <a:bodyPr vert="horz" lIns="91440" tIns="45720" rIns="91440" bIns="45720" rtlCol="0" anchor="ctr">
            <a:normAutofit/>
          </a:bodyPr>
          <a:lstStyle/>
          <a:p>
            <a:r>
              <a:rPr lang="en-US" sz="7200" kern="1200" dirty="0">
                <a:solidFill>
                  <a:schemeClr val="tx1"/>
                </a:solidFill>
                <a:latin typeface="+mj-lt"/>
                <a:ea typeface="+mj-ea"/>
                <a:cs typeface="+mj-cs"/>
              </a:rPr>
              <a:t>Planning Bridge Tool</a:t>
            </a:r>
            <a:endParaRPr lang="en-US" sz="7200" kern="1200" dirty="0">
              <a:solidFill>
                <a:schemeClr val="tx1"/>
              </a:solidFill>
              <a:highlight>
                <a:srgbClr val="FFFF00"/>
              </a:highlight>
              <a:latin typeface="+mj-lt"/>
              <a:ea typeface="+mj-ea"/>
              <a:cs typeface="+mj-cs"/>
            </a:endParaRPr>
          </a:p>
        </p:txBody>
      </p:sp>
      <p:sp>
        <p:nvSpPr>
          <p:cNvPr id="16" name="Rectangle 15">
            <a:extLst>
              <a:ext uri="{FF2B5EF4-FFF2-40B4-BE49-F238E27FC236}">
                <a16:creationId xmlns:a16="http://schemas.microsoft.com/office/drawing/2014/main" id="{B0E4BB4F-99AB-4C4E-A763-C5AC5273D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27916"/>
            <a:ext cx="128016" cy="1188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Date Placeholder 3">
            <a:extLst>
              <a:ext uri="{FF2B5EF4-FFF2-40B4-BE49-F238E27FC236}">
                <a16:creationId xmlns:a16="http://schemas.microsoft.com/office/drawing/2014/main" id="{DBA45CB4-2DCF-E080-6AF6-4CDFB5354DA4}"/>
              </a:ext>
            </a:extLst>
          </p:cNvPr>
          <p:cNvSpPr>
            <a:spLocks noGrp="1"/>
          </p:cNvSpPr>
          <p:nvPr>
            <p:ph type="dt" sz="half" idx="10"/>
          </p:nvPr>
        </p:nvSpPr>
        <p:spPr>
          <a:xfrm>
            <a:off x="616893" y="6356350"/>
            <a:ext cx="2248581" cy="365125"/>
          </a:xfrm>
        </p:spPr>
        <p:txBody>
          <a:bodyPr vert="horz" lIns="91440" tIns="45720" rIns="91440" bIns="45720" rtlCol="0" anchor="ctr">
            <a:normAutofit/>
          </a:bodyPr>
          <a:lstStyle/>
          <a:p>
            <a:pPr>
              <a:spcAft>
                <a:spcPts val="600"/>
              </a:spcAft>
            </a:pPr>
            <a:r>
              <a:rPr lang="en-US" dirty="0">
                <a:solidFill>
                  <a:schemeClr val="tx1">
                    <a:lumMod val="50000"/>
                    <a:lumOff val="50000"/>
                  </a:schemeClr>
                </a:solidFill>
              </a:rPr>
              <a:t>July 2022</a:t>
            </a:r>
          </a:p>
        </p:txBody>
      </p:sp>
      <p:sp>
        <p:nvSpPr>
          <p:cNvPr id="5" name="Slide Number Placeholder 4">
            <a:extLst>
              <a:ext uri="{FF2B5EF4-FFF2-40B4-BE49-F238E27FC236}">
                <a16:creationId xmlns:a16="http://schemas.microsoft.com/office/drawing/2014/main" id="{DDD7C0E5-3058-D22C-BC3E-C4EA59834D8D}"/>
              </a:ext>
            </a:extLst>
          </p:cNvPr>
          <p:cNvSpPr>
            <a:spLocks noGrp="1"/>
          </p:cNvSpPr>
          <p:nvPr>
            <p:ph type="sldNum" sz="quarter" idx="12"/>
          </p:nvPr>
        </p:nvSpPr>
        <p:spPr>
          <a:xfrm>
            <a:off x="8831907" y="6356350"/>
            <a:ext cx="2743200" cy="365125"/>
          </a:xfrm>
        </p:spPr>
        <p:txBody>
          <a:bodyPr vert="horz" lIns="91440" tIns="45720" rIns="91440" bIns="45720" rtlCol="0" anchor="ctr">
            <a:normAutofit/>
          </a:bodyPr>
          <a:lstStyle/>
          <a:p>
            <a:pPr>
              <a:spcAft>
                <a:spcPts val="600"/>
              </a:spcAft>
            </a:pPr>
            <a:fld id="{718AC7EB-5161-49E9-B9E2-D7DEFC79B4E9}" type="slidenum">
              <a:rPr lang="en-US">
                <a:solidFill>
                  <a:schemeClr val="tx1">
                    <a:lumMod val="50000"/>
                    <a:lumOff val="50000"/>
                  </a:schemeClr>
                </a:solidFill>
              </a:rPr>
              <a:pPr>
                <a:spcAft>
                  <a:spcPts val="600"/>
                </a:spcAft>
              </a:pPr>
              <a:t>3</a:t>
            </a:fld>
            <a:endParaRPr lang="en-US" dirty="0">
              <a:solidFill>
                <a:schemeClr val="tx1">
                  <a:lumMod val="50000"/>
                  <a:lumOff val="50000"/>
                </a:schemeClr>
              </a:solidFill>
            </a:endParaRPr>
          </a:p>
        </p:txBody>
      </p:sp>
    </p:spTree>
    <p:extLst>
      <p:ext uri="{BB962C8B-B14F-4D97-AF65-F5344CB8AC3E}">
        <p14:creationId xmlns:p14="http://schemas.microsoft.com/office/powerpoint/2010/main" val="1233893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49951C-5573-72A1-A99D-388A2D90FF70}"/>
              </a:ext>
            </a:extLst>
          </p:cNvPr>
          <p:cNvSpPr>
            <a:spLocks noGrp="1"/>
          </p:cNvSpPr>
          <p:nvPr>
            <p:ph idx="1"/>
          </p:nvPr>
        </p:nvSpPr>
        <p:spPr>
          <a:xfrm>
            <a:off x="422564" y="1250602"/>
            <a:ext cx="7046658" cy="4993180"/>
          </a:xfrm>
        </p:spPr>
        <p:txBody>
          <a:bodyPr>
            <a:normAutofit/>
          </a:bodyPr>
          <a:lstStyle/>
          <a:p>
            <a:r>
              <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Complement to Response Planning and Monitoring (RPM) and Project Module (PM) platforms. </a:t>
            </a:r>
          </a:p>
          <a:p>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Presents the information from partner projects entered into PM next to the priorities outlined at cluster level entered into RPM.</a:t>
            </a:r>
          </a:p>
          <a:p>
            <a:r>
              <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Partners can better align projects according to needs and targets defined in the HNO/HRP</a:t>
            </a:r>
          </a:p>
          <a:p>
            <a:r>
              <a:rPr lang="en-US" dirty="0"/>
              <a:t>HCT, ICCG, IMWG have more oversight into the activities of project partners</a:t>
            </a:r>
            <a:r>
              <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Date Placeholder 3">
            <a:extLst>
              <a:ext uri="{FF2B5EF4-FFF2-40B4-BE49-F238E27FC236}">
                <a16:creationId xmlns:a16="http://schemas.microsoft.com/office/drawing/2014/main" id="{91B713D4-7E0D-87FC-8666-9D0618F6B8E2}"/>
              </a:ext>
            </a:extLst>
          </p:cNvPr>
          <p:cNvSpPr>
            <a:spLocks noGrp="1"/>
          </p:cNvSpPr>
          <p:nvPr>
            <p:ph type="dt" sz="half" idx="10"/>
          </p:nvPr>
        </p:nvSpPr>
        <p:spPr/>
        <p:txBody>
          <a:bodyPr/>
          <a:lstStyle/>
          <a:p>
            <a:r>
              <a:rPr lang="en-US" dirty="0"/>
              <a:t>July 2022</a:t>
            </a:r>
          </a:p>
        </p:txBody>
      </p:sp>
      <p:sp>
        <p:nvSpPr>
          <p:cNvPr id="5" name="Slide Number Placeholder 4">
            <a:extLst>
              <a:ext uri="{FF2B5EF4-FFF2-40B4-BE49-F238E27FC236}">
                <a16:creationId xmlns:a16="http://schemas.microsoft.com/office/drawing/2014/main" id="{EA282B9A-2D94-8E06-2475-6456B85847BF}"/>
              </a:ext>
            </a:extLst>
          </p:cNvPr>
          <p:cNvSpPr>
            <a:spLocks noGrp="1"/>
          </p:cNvSpPr>
          <p:nvPr>
            <p:ph type="sldNum" sz="quarter" idx="12"/>
          </p:nvPr>
        </p:nvSpPr>
        <p:spPr/>
        <p:txBody>
          <a:bodyPr/>
          <a:lstStyle/>
          <a:p>
            <a:fld id="{718AC7EB-5161-49E9-B9E2-D7DEFC79B4E9}" type="slidenum">
              <a:rPr lang="en-US" smtClean="0"/>
              <a:t>4</a:t>
            </a:fld>
            <a:endParaRPr lang="en-US" dirty="0"/>
          </a:p>
        </p:txBody>
      </p:sp>
      <p:pic>
        <p:nvPicPr>
          <p:cNvPr id="7" name="Graphic 6" descr="Eye with solid fill">
            <a:extLst>
              <a:ext uri="{FF2B5EF4-FFF2-40B4-BE49-F238E27FC236}">
                <a16:creationId xmlns:a16="http://schemas.microsoft.com/office/drawing/2014/main" id="{8D1B0EE6-A71A-7A6C-57E5-5930DBE229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16514" y="1106945"/>
            <a:ext cx="1112195" cy="1112195"/>
          </a:xfrm>
          <a:prstGeom prst="rect">
            <a:avLst/>
          </a:prstGeom>
        </p:spPr>
      </p:pic>
      <p:pic>
        <p:nvPicPr>
          <p:cNvPr id="8" name="Graphic 7" descr="List with solid fill">
            <a:extLst>
              <a:ext uri="{FF2B5EF4-FFF2-40B4-BE49-F238E27FC236}">
                <a16:creationId xmlns:a16="http://schemas.microsoft.com/office/drawing/2014/main" id="{185F69F4-4813-34B4-273B-E9E73531C1E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25254" y="2161212"/>
            <a:ext cx="1371602" cy="1371602"/>
          </a:xfrm>
          <a:prstGeom prst="rect">
            <a:avLst/>
          </a:prstGeom>
        </p:spPr>
      </p:pic>
      <p:pic>
        <p:nvPicPr>
          <p:cNvPr id="9" name="Graphic 8" descr="List with solid fill">
            <a:extLst>
              <a:ext uri="{FF2B5EF4-FFF2-40B4-BE49-F238E27FC236}">
                <a16:creationId xmlns:a16="http://schemas.microsoft.com/office/drawing/2014/main" id="{F487D793-A3BF-DBC1-EB4E-7E2D9D4AE2D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67543" y="2161212"/>
            <a:ext cx="1371602" cy="1371602"/>
          </a:xfrm>
          <a:prstGeom prst="rect">
            <a:avLst/>
          </a:prstGeom>
        </p:spPr>
      </p:pic>
      <p:sp>
        <p:nvSpPr>
          <p:cNvPr id="10" name="TextBox 9">
            <a:extLst>
              <a:ext uri="{FF2B5EF4-FFF2-40B4-BE49-F238E27FC236}">
                <a16:creationId xmlns:a16="http://schemas.microsoft.com/office/drawing/2014/main" id="{31503E04-40C0-6DBB-8283-E83699ABB5BC}"/>
              </a:ext>
            </a:extLst>
          </p:cNvPr>
          <p:cNvSpPr txBox="1"/>
          <p:nvPr/>
        </p:nvSpPr>
        <p:spPr>
          <a:xfrm>
            <a:off x="8492922" y="3961001"/>
            <a:ext cx="1033349" cy="923330"/>
          </a:xfrm>
          <a:prstGeom prst="rect">
            <a:avLst/>
          </a:prstGeom>
          <a:noFill/>
        </p:spPr>
        <p:txBody>
          <a:bodyPr wrap="square" rtlCol="0">
            <a:spAutoFit/>
          </a:bodyPr>
          <a:lstStyle/>
          <a:p>
            <a:pPr algn="ctr"/>
            <a:r>
              <a:rPr lang="en-US" b="1" dirty="0"/>
              <a:t>Cluster level planning</a:t>
            </a:r>
          </a:p>
        </p:txBody>
      </p:sp>
      <p:sp>
        <p:nvSpPr>
          <p:cNvPr id="11" name="TextBox 10">
            <a:extLst>
              <a:ext uri="{FF2B5EF4-FFF2-40B4-BE49-F238E27FC236}">
                <a16:creationId xmlns:a16="http://schemas.microsoft.com/office/drawing/2014/main" id="{A9DE4703-B5A6-0DE3-A597-8EA1FCCD4494}"/>
              </a:ext>
            </a:extLst>
          </p:cNvPr>
          <p:cNvSpPr txBox="1"/>
          <p:nvPr/>
        </p:nvSpPr>
        <p:spPr>
          <a:xfrm>
            <a:off x="10436669" y="3972555"/>
            <a:ext cx="1033349" cy="923330"/>
          </a:xfrm>
          <a:prstGeom prst="rect">
            <a:avLst/>
          </a:prstGeom>
          <a:noFill/>
        </p:spPr>
        <p:txBody>
          <a:bodyPr wrap="square" rtlCol="0">
            <a:spAutoFit/>
          </a:bodyPr>
          <a:lstStyle/>
          <a:p>
            <a:pPr algn="ctr"/>
            <a:r>
              <a:rPr lang="en-US" b="1" dirty="0"/>
              <a:t>Partner level planning</a:t>
            </a:r>
          </a:p>
        </p:txBody>
      </p:sp>
      <p:grpSp>
        <p:nvGrpSpPr>
          <p:cNvPr id="12" name="Group 11">
            <a:extLst>
              <a:ext uri="{FF2B5EF4-FFF2-40B4-BE49-F238E27FC236}">
                <a16:creationId xmlns:a16="http://schemas.microsoft.com/office/drawing/2014/main" id="{3A4F437C-E29A-65C2-1DBA-862A6D8710E6}"/>
              </a:ext>
            </a:extLst>
          </p:cNvPr>
          <p:cNvGrpSpPr/>
          <p:nvPr/>
        </p:nvGrpSpPr>
        <p:grpSpPr>
          <a:xfrm>
            <a:off x="9883199" y="2399223"/>
            <a:ext cx="198000" cy="198000"/>
            <a:chOff x="5142906" y="4289560"/>
            <a:chExt cx="302400" cy="302400"/>
          </a:xfrm>
        </p:grpSpPr>
        <p:sp>
          <p:nvSpPr>
            <p:cNvPr id="18" name="Oval 17">
              <a:extLst>
                <a:ext uri="{FF2B5EF4-FFF2-40B4-BE49-F238E27FC236}">
                  <a16:creationId xmlns:a16="http://schemas.microsoft.com/office/drawing/2014/main" id="{2BAF9058-401E-C1D3-8B74-785EEEA1518C}"/>
                </a:ext>
              </a:extLst>
            </p:cNvPr>
            <p:cNvSpPr/>
            <p:nvPr/>
          </p:nvSpPr>
          <p:spPr>
            <a:xfrm>
              <a:off x="5142906" y="4289560"/>
              <a:ext cx="302400" cy="302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Checkmark with solid fill">
              <a:extLst>
                <a:ext uri="{FF2B5EF4-FFF2-40B4-BE49-F238E27FC236}">
                  <a16:creationId xmlns:a16="http://schemas.microsoft.com/office/drawing/2014/main" id="{3FE7476C-5167-078C-CDCA-9247EB39F99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85067" y="4331721"/>
              <a:ext cx="218077" cy="218077"/>
            </a:xfrm>
            <a:prstGeom prst="rect">
              <a:avLst/>
            </a:prstGeom>
          </p:spPr>
        </p:pic>
      </p:grpSp>
      <p:pic>
        <p:nvPicPr>
          <p:cNvPr id="13" name="Graphic 12" descr="Badge Cross with solid fill">
            <a:extLst>
              <a:ext uri="{FF2B5EF4-FFF2-40B4-BE49-F238E27FC236}">
                <a16:creationId xmlns:a16="http://schemas.microsoft.com/office/drawing/2014/main" id="{597D5A3B-8B8B-0AAB-45F1-4B3E4774FD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846613" y="3122265"/>
            <a:ext cx="252000" cy="252000"/>
          </a:xfrm>
          <a:prstGeom prst="rect">
            <a:avLst/>
          </a:prstGeom>
        </p:spPr>
      </p:pic>
      <p:pic>
        <p:nvPicPr>
          <p:cNvPr id="14" name="Graphic 13" descr="Badge Cross with solid fill">
            <a:extLst>
              <a:ext uri="{FF2B5EF4-FFF2-40B4-BE49-F238E27FC236}">
                <a16:creationId xmlns:a16="http://schemas.microsoft.com/office/drawing/2014/main" id="{34D69D0B-A8F3-6CAF-18D9-D79D9C9F76F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851656" y="2622237"/>
            <a:ext cx="252000" cy="252000"/>
          </a:xfrm>
          <a:prstGeom prst="rect">
            <a:avLst/>
          </a:prstGeom>
        </p:spPr>
      </p:pic>
      <p:grpSp>
        <p:nvGrpSpPr>
          <p:cNvPr id="15" name="Group 14">
            <a:extLst>
              <a:ext uri="{FF2B5EF4-FFF2-40B4-BE49-F238E27FC236}">
                <a16:creationId xmlns:a16="http://schemas.microsoft.com/office/drawing/2014/main" id="{4A84434E-67CE-123A-1EA0-EF54285B0A75}"/>
              </a:ext>
            </a:extLst>
          </p:cNvPr>
          <p:cNvGrpSpPr/>
          <p:nvPr/>
        </p:nvGrpSpPr>
        <p:grpSpPr>
          <a:xfrm>
            <a:off x="9873613" y="2899251"/>
            <a:ext cx="198000" cy="198000"/>
            <a:chOff x="5142906" y="4289560"/>
            <a:chExt cx="302400" cy="302400"/>
          </a:xfrm>
        </p:grpSpPr>
        <p:sp>
          <p:nvSpPr>
            <p:cNvPr id="16" name="Oval 15">
              <a:extLst>
                <a:ext uri="{FF2B5EF4-FFF2-40B4-BE49-F238E27FC236}">
                  <a16:creationId xmlns:a16="http://schemas.microsoft.com/office/drawing/2014/main" id="{1829A78A-8D3F-64BC-B4DE-B0C98B3153C5}"/>
                </a:ext>
              </a:extLst>
            </p:cNvPr>
            <p:cNvSpPr/>
            <p:nvPr/>
          </p:nvSpPr>
          <p:spPr>
            <a:xfrm>
              <a:off x="5142906" y="4289560"/>
              <a:ext cx="302400" cy="302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Graphic 16" descr="Checkmark with solid fill">
              <a:extLst>
                <a:ext uri="{FF2B5EF4-FFF2-40B4-BE49-F238E27FC236}">
                  <a16:creationId xmlns:a16="http://schemas.microsoft.com/office/drawing/2014/main" id="{4F480168-23E8-2899-55D8-E9784C11219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85067" y="4331721"/>
              <a:ext cx="218077" cy="218077"/>
            </a:xfrm>
            <a:prstGeom prst="rect">
              <a:avLst/>
            </a:prstGeom>
          </p:spPr>
        </p:pic>
      </p:grpSp>
      <p:grpSp>
        <p:nvGrpSpPr>
          <p:cNvPr id="29" name="Group 28">
            <a:extLst>
              <a:ext uri="{FF2B5EF4-FFF2-40B4-BE49-F238E27FC236}">
                <a16:creationId xmlns:a16="http://schemas.microsoft.com/office/drawing/2014/main" id="{EF81C373-8F5F-0E84-1D33-BC4E5B9EC343}"/>
              </a:ext>
            </a:extLst>
          </p:cNvPr>
          <p:cNvGrpSpPr/>
          <p:nvPr/>
        </p:nvGrpSpPr>
        <p:grpSpPr>
          <a:xfrm>
            <a:off x="8196395" y="4895843"/>
            <a:ext cx="1660280" cy="1291812"/>
            <a:chOff x="8196395" y="5253423"/>
            <a:chExt cx="1660280" cy="1291812"/>
          </a:xfrm>
        </p:grpSpPr>
        <p:grpSp>
          <p:nvGrpSpPr>
            <p:cNvPr id="24" name="Group 23">
              <a:extLst>
                <a:ext uri="{FF2B5EF4-FFF2-40B4-BE49-F238E27FC236}">
                  <a16:creationId xmlns:a16="http://schemas.microsoft.com/office/drawing/2014/main" id="{5E706486-11FA-D62D-0338-54E1E249DAF2}"/>
                </a:ext>
              </a:extLst>
            </p:cNvPr>
            <p:cNvGrpSpPr/>
            <p:nvPr/>
          </p:nvGrpSpPr>
          <p:grpSpPr>
            <a:xfrm>
              <a:off x="8196395" y="5842285"/>
              <a:ext cx="1660280" cy="702950"/>
              <a:chOff x="6857967" y="3415016"/>
              <a:chExt cx="2317094" cy="981040"/>
            </a:xfrm>
          </p:grpSpPr>
          <p:pic>
            <p:nvPicPr>
              <p:cNvPr id="25" name="Picture 24">
                <a:extLst>
                  <a:ext uri="{FF2B5EF4-FFF2-40B4-BE49-F238E27FC236}">
                    <a16:creationId xmlns:a16="http://schemas.microsoft.com/office/drawing/2014/main" id="{BE8951C2-9C25-0DEB-B040-530C526D98AE}"/>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r="62041"/>
              <a:stretch/>
            </p:blipFill>
            <p:spPr>
              <a:xfrm>
                <a:off x="7029292" y="3568903"/>
                <a:ext cx="600234" cy="699218"/>
              </a:xfrm>
              <a:prstGeom prst="rect">
                <a:avLst/>
              </a:prstGeom>
              <a:scene3d>
                <a:camera prst="orthographicFront">
                  <a:rot lat="0" lon="0" rev="0"/>
                </a:camera>
                <a:lightRig rig="threePt" dir="t"/>
              </a:scene3d>
              <a:sp3d/>
            </p:spPr>
          </p:pic>
          <p:sp>
            <p:nvSpPr>
              <p:cNvPr id="26" name="Rectangle: Rounded Corners 25">
                <a:extLst>
                  <a:ext uri="{FF2B5EF4-FFF2-40B4-BE49-F238E27FC236}">
                    <a16:creationId xmlns:a16="http://schemas.microsoft.com/office/drawing/2014/main" id="{B4B2E1B8-4CC0-3E61-6916-17ED34967269}"/>
                  </a:ext>
                </a:extLst>
              </p:cNvPr>
              <p:cNvSpPr/>
              <p:nvPr/>
            </p:nvSpPr>
            <p:spPr>
              <a:xfrm>
                <a:off x="6857967" y="3415016"/>
                <a:ext cx="2269818" cy="9810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9A4545DD-E448-E6AD-D692-94705668AB9D}"/>
                  </a:ext>
                </a:extLst>
              </p:cNvPr>
              <p:cNvSpPr txBox="1"/>
              <p:nvPr/>
            </p:nvSpPr>
            <p:spPr>
              <a:xfrm>
                <a:off x="7771354" y="3660792"/>
                <a:ext cx="1403707" cy="515441"/>
              </a:xfrm>
              <a:prstGeom prst="rect">
                <a:avLst/>
              </a:prstGeom>
              <a:noFill/>
            </p:spPr>
            <p:txBody>
              <a:bodyPr wrap="square" rtlCol="0">
                <a:spAutoFit/>
              </a:bodyPr>
              <a:lstStyle/>
              <a:p>
                <a:r>
                  <a:rPr lang="en-US" dirty="0"/>
                  <a:t>RPM</a:t>
                </a:r>
              </a:p>
            </p:txBody>
          </p:sp>
        </p:grpSp>
        <p:cxnSp>
          <p:nvCxnSpPr>
            <p:cNvPr id="28" name="Straight Connector 27">
              <a:extLst>
                <a:ext uri="{FF2B5EF4-FFF2-40B4-BE49-F238E27FC236}">
                  <a16:creationId xmlns:a16="http://schemas.microsoft.com/office/drawing/2014/main" id="{4B4D0927-9DE3-55C6-DA36-AF32C2E0D405}"/>
                </a:ext>
              </a:extLst>
            </p:cNvPr>
            <p:cNvCxnSpPr>
              <a:cxnSpLocks/>
              <a:stCxn id="26" idx="0"/>
            </p:cNvCxnSpPr>
            <p:nvPr/>
          </p:nvCxnSpPr>
          <p:spPr>
            <a:xfrm flipH="1" flipV="1">
              <a:off x="9009597" y="5253423"/>
              <a:ext cx="1" cy="588862"/>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grpSp>
      <p:grpSp>
        <p:nvGrpSpPr>
          <p:cNvPr id="2" name="Group 1">
            <a:extLst>
              <a:ext uri="{FF2B5EF4-FFF2-40B4-BE49-F238E27FC236}">
                <a16:creationId xmlns:a16="http://schemas.microsoft.com/office/drawing/2014/main" id="{590DD178-9444-CF69-8C70-7AC50D8F851E}"/>
              </a:ext>
            </a:extLst>
          </p:cNvPr>
          <p:cNvGrpSpPr/>
          <p:nvPr/>
        </p:nvGrpSpPr>
        <p:grpSpPr>
          <a:xfrm>
            <a:off x="10123204" y="4889925"/>
            <a:ext cx="1660280" cy="1297730"/>
            <a:chOff x="10123204" y="5262070"/>
            <a:chExt cx="1660280" cy="1297730"/>
          </a:xfrm>
        </p:grpSpPr>
        <p:grpSp>
          <p:nvGrpSpPr>
            <p:cNvPr id="20" name="Group 19">
              <a:extLst>
                <a:ext uri="{FF2B5EF4-FFF2-40B4-BE49-F238E27FC236}">
                  <a16:creationId xmlns:a16="http://schemas.microsoft.com/office/drawing/2014/main" id="{914983F2-9E65-4625-8499-C2249E8C2686}"/>
                </a:ext>
              </a:extLst>
            </p:cNvPr>
            <p:cNvGrpSpPr/>
            <p:nvPr/>
          </p:nvGrpSpPr>
          <p:grpSpPr>
            <a:xfrm>
              <a:off x="10123204" y="5856850"/>
              <a:ext cx="1660280" cy="702950"/>
              <a:chOff x="6857967" y="3415016"/>
              <a:chExt cx="2317094" cy="981040"/>
            </a:xfrm>
          </p:grpSpPr>
          <p:pic>
            <p:nvPicPr>
              <p:cNvPr id="21" name="Picture 20">
                <a:extLst>
                  <a:ext uri="{FF2B5EF4-FFF2-40B4-BE49-F238E27FC236}">
                    <a16:creationId xmlns:a16="http://schemas.microsoft.com/office/drawing/2014/main" id="{120DCF69-A9CD-A519-D468-E6CB209A54C8}"/>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r="62041"/>
              <a:stretch/>
            </p:blipFill>
            <p:spPr>
              <a:xfrm>
                <a:off x="7029292" y="3568903"/>
                <a:ext cx="600234" cy="699218"/>
              </a:xfrm>
              <a:prstGeom prst="rect">
                <a:avLst/>
              </a:prstGeom>
              <a:scene3d>
                <a:camera prst="orthographicFront">
                  <a:rot lat="0" lon="0" rev="0"/>
                </a:camera>
                <a:lightRig rig="threePt" dir="t"/>
              </a:scene3d>
              <a:sp3d/>
            </p:spPr>
          </p:pic>
          <p:sp>
            <p:nvSpPr>
              <p:cNvPr id="22" name="Rectangle: Rounded Corners 21">
                <a:extLst>
                  <a:ext uri="{FF2B5EF4-FFF2-40B4-BE49-F238E27FC236}">
                    <a16:creationId xmlns:a16="http://schemas.microsoft.com/office/drawing/2014/main" id="{C9AA981A-D5AB-CABB-F823-9778AD74D713}"/>
                  </a:ext>
                </a:extLst>
              </p:cNvPr>
              <p:cNvSpPr/>
              <p:nvPr/>
            </p:nvSpPr>
            <p:spPr>
              <a:xfrm>
                <a:off x="6857967" y="3415016"/>
                <a:ext cx="2269818" cy="9810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F1934AD-0DA9-AC98-A0C5-5924D017D5DC}"/>
                  </a:ext>
                </a:extLst>
              </p:cNvPr>
              <p:cNvSpPr txBox="1"/>
              <p:nvPr/>
            </p:nvSpPr>
            <p:spPr>
              <a:xfrm>
                <a:off x="7771354" y="3510454"/>
                <a:ext cx="1403707" cy="816113"/>
              </a:xfrm>
              <a:prstGeom prst="rect">
                <a:avLst/>
              </a:prstGeom>
              <a:noFill/>
            </p:spPr>
            <p:txBody>
              <a:bodyPr wrap="square" rtlCol="0">
                <a:spAutoFit/>
              </a:bodyPr>
              <a:lstStyle/>
              <a:p>
                <a:r>
                  <a:rPr lang="en-US" sz="1600" dirty="0"/>
                  <a:t>Project Module</a:t>
                </a:r>
              </a:p>
            </p:txBody>
          </p:sp>
        </p:grpSp>
        <p:cxnSp>
          <p:nvCxnSpPr>
            <p:cNvPr id="33" name="Straight Connector 32">
              <a:extLst>
                <a:ext uri="{FF2B5EF4-FFF2-40B4-BE49-F238E27FC236}">
                  <a16:creationId xmlns:a16="http://schemas.microsoft.com/office/drawing/2014/main" id="{2B633A6B-D2C6-9D55-D3F3-69A71A0C498C}"/>
                </a:ext>
              </a:extLst>
            </p:cNvPr>
            <p:cNvCxnSpPr>
              <a:cxnSpLocks/>
            </p:cNvCxnSpPr>
            <p:nvPr/>
          </p:nvCxnSpPr>
          <p:spPr>
            <a:xfrm flipH="1" flipV="1">
              <a:off x="10959479" y="5262070"/>
              <a:ext cx="1" cy="588862"/>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grpSp>
      <p:cxnSp>
        <p:nvCxnSpPr>
          <p:cNvPr id="31" name="Straight Connector 30">
            <a:extLst>
              <a:ext uri="{FF2B5EF4-FFF2-40B4-BE49-F238E27FC236}">
                <a16:creationId xmlns:a16="http://schemas.microsoft.com/office/drawing/2014/main" id="{D006DF10-F525-3286-016C-02BEC21AF052}"/>
              </a:ext>
            </a:extLst>
          </p:cNvPr>
          <p:cNvCxnSpPr>
            <a:cxnSpLocks/>
          </p:cNvCxnSpPr>
          <p:nvPr/>
        </p:nvCxnSpPr>
        <p:spPr>
          <a:xfrm flipH="1" flipV="1">
            <a:off x="9009596" y="3373713"/>
            <a:ext cx="1" cy="588862"/>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1E2FB3DF-B268-534F-3CD5-09BE98527301}"/>
              </a:ext>
            </a:extLst>
          </p:cNvPr>
          <p:cNvCxnSpPr>
            <a:cxnSpLocks/>
          </p:cNvCxnSpPr>
          <p:nvPr/>
        </p:nvCxnSpPr>
        <p:spPr>
          <a:xfrm flipH="1" flipV="1">
            <a:off x="10955150" y="3428374"/>
            <a:ext cx="1" cy="588862"/>
          </a:xfrm>
          <a:prstGeom prst="line">
            <a:avLst/>
          </a:prstGeom>
          <a:ln w="12700">
            <a:solidFill>
              <a:schemeClr val="tx1"/>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0444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A62E4DD-A403-E747-1E19-A865A3835094}"/>
              </a:ext>
            </a:extLst>
          </p:cNvPr>
          <p:cNvSpPr>
            <a:spLocks noGrp="1"/>
          </p:cNvSpPr>
          <p:nvPr>
            <p:ph type="dt" sz="half" idx="10"/>
          </p:nvPr>
        </p:nvSpPr>
        <p:spPr/>
        <p:txBody>
          <a:bodyPr/>
          <a:lstStyle/>
          <a:p>
            <a:r>
              <a:rPr lang="en-US" dirty="0"/>
              <a:t>July 2022</a:t>
            </a:r>
          </a:p>
        </p:txBody>
      </p:sp>
      <p:sp>
        <p:nvSpPr>
          <p:cNvPr id="5" name="Slide Number Placeholder 4">
            <a:extLst>
              <a:ext uri="{FF2B5EF4-FFF2-40B4-BE49-F238E27FC236}">
                <a16:creationId xmlns:a16="http://schemas.microsoft.com/office/drawing/2014/main" id="{FFB7E2C1-0311-03B3-A3D6-52E1F54DF98F}"/>
              </a:ext>
            </a:extLst>
          </p:cNvPr>
          <p:cNvSpPr>
            <a:spLocks noGrp="1"/>
          </p:cNvSpPr>
          <p:nvPr>
            <p:ph type="sldNum" sz="quarter" idx="12"/>
          </p:nvPr>
        </p:nvSpPr>
        <p:spPr/>
        <p:txBody>
          <a:bodyPr/>
          <a:lstStyle/>
          <a:p>
            <a:fld id="{718AC7EB-5161-49E9-B9E2-D7DEFC79B4E9}" type="slidenum">
              <a:rPr lang="en-US" smtClean="0"/>
              <a:t>5</a:t>
            </a:fld>
            <a:endParaRPr lang="en-US" dirty="0"/>
          </a:p>
        </p:txBody>
      </p:sp>
      <p:pic>
        <p:nvPicPr>
          <p:cNvPr id="6" name="Picture 5">
            <a:extLst>
              <a:ext uri="{FF2B5EF4-FFF2-40B4-BE49-F238E27FC236}">
                <a16:creationId xmlns:a16="http://schemas.microsoft.com/office/drawing/2014/main" id="{FC0AA20F-1B62-A15D-E961-024E2F05C853}"/>
              </a:ext>
            </a:extLst>
          </p:cNvPr>
          <p:cNvPicPr>
            <a:picLocks noChangeAspect="1"/>
          </p:cNvPicPr>
          <p:nvPr/>
        </p:nvPicPr>
        <p:blipFill>
          <a:blip r:embed="rId3">
            <a:biLevel thresh="75000"/>
          </a:blip>
          <a:stretch>
            <a:fillRect/>
          </a:stretch>
        </p:blipFill>
        <p:spPr>
          <a:xfrm>
            <a:off x="974332" y="3376345"/>
            <a:ext cx="1114883" cy="1019710"/>
          </a:xfrm>
          <a:prstGeom prst="rect">
            <a:avLst/>
          </a:prstGeom>
        </p:spPr>
      </p:pic>
      <p:sp>
        <p:nvSpPr>
          <p:cNvPr id="7" name="TextBox 6">
            <a:extLst>
              <a:ext uri="{FF2B5EF4-FFF2-40B4-BE49-F238E27FC236}">
                <a16:creationId xmlns:a16="http://schemas.microsoft.com/office/drawing/2014/main" id="{62D376E8-FC10-4570-1D82-3599B7880D5E}"/>
              </a:ext>
            </a:extLst>
          </p:cNvPr>
          <p:cNvSpPr txBox="1"/>
          <p:nvPr/>
        </p:nvSpPr>
        <p:spPr>
          <a:xfrm>
            <a:off x="756061" y="4396055"/>
            <a:ext cx="1545851" cy="646331"/>
          </a:xfrm>
          <a:prstGeom prst="rect">
            <a:avLst/>
          </a:prstGeom>
          <a:noFill/>
        </p:spPr>
        <p:txBody>
          <a:bodyPr wrap="square" rtlCol="0">
            <a:spAutoFit/>
          </a:bodyPr>
          <a:lstStyle/>
          <a:p>
            <a:pPr algn="ctr"/>
            <a:r>
              <a:rPr lang="en-US" b="1" dirty="0"/>
              <a:t>Cluster Coordinators</a:t>
            </a:r>
          </a:p>
        </p:txBody>
      </p:sp>
      <p:pic>
        <p:nvPicPr>
          <p:cNvPr id="11" name="Graphic 10" descr="Paper with solid fill">
            <a:extLst>
              <a:ext uri="{FF2B5EF4-FFF2-40B4-BE49-F238E27FC236}">
                <a16:creationId xmlns:a16="http://schemas.microsoft.com/office/drawing/2014/main" id="{6764963A-C9D8-DFFF-AFAB-13CDA613AA1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5972" y="1209262"/>
            <a:ext cx="1371601" cy="1371601"/>
          </a:xfrm>
          <a:prstGeom prst="rect">
            <a:avLst/>
          </a:prstGeom>
        </p:spPr>
      </p:pic>
      <p:sp>
        <p:nvSpPr>
          <p:cNvPr id="12" name="TextBox 11">
            <a:extLst>
              <a:ext uri="{FF2B5EF4-FFF2-40B4-BE49-F238E27FC236}">
                <a16:creationId xmlns:a16="http://schemas.microsoft.com/office/drawing/2014/main" id="{1F203284-6400-AB26-F7DA-29641B19ED66}"/>
              </a:ext>
            </a:extLst>
          </p:cNvPr>
          <p:cNvSpPr txBox="1"/>
          <p:nvPr/>
        </p:nvSpPr>
        <p:spPr>
          <a:xfrm>
            <a:off x="1177313" y="1785382"/>
            <a:ext cx="708917" cy="369332"/>
          </a:xfrm>
          <a:prstGeom prst="rect">
            <a:avLst/>
          </a:prstGeom>
          <a:noFill/>
        </p:spPr>
        <p:txBody>
          <a:bodyPr wrap="square" rtlCol="0">
            <a:spAutoFit/>
          </a:bodyPr>
          <a:lstStyle/>
          <a:p>
            <a:r>
              <a:rPr lang="en-US" b="1" dirty="0"/>
              <a:t>HNO</a:t>
            </a:r>
          </a:p>
        </p:txBody>
      </p:sp>
      <p:cxnSp>
        <p:nvCxnSpPr>
          <p:cNvPr id="14" name="Straight Connector 13">
            <a:extLst>
              <a:ext uri="{FF2B5EF4-FFF2-40B4-BE49-F238E27FC236}">
                <a16:creationId xmlns:a16="http://schemas.microsoft.com/office/drawing/2014/main" id="{9084B259-1989-C756-5491-A71AE946E587}"/>
              </a:ext>
            </a:extLst>
          </p:cNvPr>
          <p:cNvCxnSpPr>
            <a:cxnSpLocks/>
            <a:stCxn id="11" idx="2"/>
          </p:cNvCxnSpPr>
          <p:nvPr/>
        </p:nvCxnSpPr>
        <p:spPr>
          <a:xfrm flipH="1">
            <a:off x="1531772" y="2580863"/>
            <a:ext cx="1" cy="683368"/>
          </a:xfrm>
          <a:prstGeom prst="line">
            <a:avLst/>
          </a:prstGeom>
          <a:ln w="28575">
            <a:prstDash val="dash"/>
          </a:ln>
        </p:spPr>
        <p:style>
          <a:lnRef idx="1">
            <a:schemeClr val="dk1"/>
          </a:lnRef>
          <a:fillRef idx="0">
            <a:schemeClr val="dk1"/>
          </a:fillRef>
          <a:effectRef idx="0">
            <a:schemeClr val="dk1"/>
          </a:effectRef>
          <a:fontRef idx="minor">
            <a:schemeClr val="tx1"/>
          </a:fontRef>
        </p:style>
      </p:cxnSp>
      <p:grpSp>
        <p:nvGrpSpPr>
          <p:cNvPr id="16" name="Group 15">
            <a:extLst>
              <a:ext uri="{FF2B5EF4-FFF2-40B4-BE49-F238E27FC236}">
                <a16:creationId xmlns:a16="http://schemas.microsoft.com/office/drawing/2014/main" id="{5E8418B8-EAD3-59B4-ABEA-53D318B09F33}"/>
              </a:ext>
            </a:extLst>
          </p:cNvPr>
          <p:cNvGrpSpPr/>
          <p:nvPr/>
        </p:nvGrpSpPr>
        <p:grpSpPr>
          <a:xfrm>
            <a:off x="3947934" y="2965156"/>
            <a:ext cx="3297310" cy="2051375"/>
            <a:chOff x="2691732" y="1702730"/>
            <a:chExt cx="3297310" cy="2051375"/>
          </a:xfrm>
        </p:grpSpPr>
        <p:sp>
          <p:nvSpPr>
            <p:cNvPr id="17" name="TextBox 16">
              <a:extLst>
                <a:ext uri="{FF2B5EF4-FFF2-40B4-BE49-F238E27FC236}">
                  <a16:creationId xmlns:a16="http://schemas.microsoft.com/office/drawing/2014/main" id="{2D85781E-1294-E47F-7A3E-7DA74EC9C162}"/>
                </a:ext>
              </a:extLst>
            </p:cNvPr>
            <p:cNvSpPr txBox="1"/>
            <p:nvPr/>
          </p:nvSpPr>
          <p:spPr>
            <a:xfrm>
              <a:off x="4611200" y="1702730"/>
              <a:ext cx="1377842" cy="307777"/>
            </a:xfrm>
            <a:prstGeom prst="rect">
              <a:avLst/>
            </a:prstGeom>
            <a:noFill/>
          </p:spPr>
          <p:txBody>
            <a:bodyPr wrap="square" rtlCol="0">
              <a:spAutoFit/>
            </a:bodyPr>
            <a:lstStyle/>
            <a:p>
              <a:r>
                <a:rPr lang="en-US" sz="1400" b="1" dirty="0">
                  <a:solidFill>
                    <a:schemeClr val="tx2"/>
                  </a:solidFill>
                </a:rPr>
                <a:t>Cluster Target</a:t>
              </a:r>
            </a:p>
          </p:txBody>
        </p:sp>
        <p:grpSp>
          <p:nvGrpSpPr>
            <p:cNvPr id="18" name="Group 17">
              <a:extLst>
                <a:ext uri="{FF2B5EF4-FFF2-40B4-BE49-F238E27FC236}">
                  <a16:creationId xmlns:a16="http://schemas.microsoft.com/office/drawing/2014/main" id="{E0485BDB-05FD-935C-2170-8858D4200451}"/>
                </a:ext>
              </a:extLst>
            </p:cNvPr>
            <p:cNvGrpSpPr/>
            <p:nvPr/>
          </p:nvGrpSpPr>
          <p:grpSpPr>
            <a:xfrm>
              <a:off x="2691732" y="2194446"/>
              <a:ext cx="2387039" cy="1559659"/>
              <a:chOff x="2600325" y="2258870"/>
              <a:chExt cx="2387039" cy="1559659"/>
            </a:xfrm>
          </p:grpSpPr>
          <p:sp>
            <p:nvSpPr>
              <p:cNvPr id="22" name="TextBox 21">
                <a:extLst>
                  <a:ext uri="{FF2B5EF4-FFF2-40B4-BE49-F238E27FC236}">
                    <a16:creationId xmlns:a16="http://schemas.microsoft.com/office/drawing/2014/main" id="{E0ACEE4E-F0B7-F8A9-4476-614F9AAD1A23}"/>
                  </a:ext>
                </a:extLst>
              </p:cNvPr>
              <p:cNvSpPr txBox="1"/>
              <p:nvPr/>
            </p:nvSpPr>
            <p:spPr>
              <a:xfrm>
                <a:off x="2652147" y="3295309"/>
                <a:ext cx="2084837" cy="523220"/>
              </a:xfrm>
              <a:prstGeom prst="rect">
                <a:avLst/>
              </a:prstGeom>
              <a:noFill/>
            </p:spPr>
            <p:txBody>
              <a:bodyPr wrap="square" rtlCol="0">
                <a:spAutoFit/>
              </a:bodyPr>
              <a:lstStyle/>
              <a:p>
                <a:r>
                  <a:rPr lang="en-US" sz="1400" dirty="0"/>
                  <a:t># children provided with learning materials</a:t>
                </a:r>
              </a:p>
            </p:txBody>
          </p:sp>
          <p:sp>
            <p:nvSpPr>
              <p:cNvPr id="23" name="TextBox 22">
                <a:extLst>
                  <a:ext uri="{FF2B5EF4-FFF2-40B4-BE49-F238E27FC236}">
                    <a16:creationId xmlns:a16="http://schemas.microsoft.com/office/drawing/2014/main" id="{94443CD3-64AC-251F-D325-F5962F62936A}"/>
                  </a:ext>
                </a:extLst>
              </p:cNvPr>
              <p:cNvSpPr txBox="1"/>
              <p:nvPr/>
            </p:nvSpPr>
            <p:spPr>
              <a:xfrm>
                <a:off x="2652147" y="2800021"/>
                <a:ext cx="2335217" cy="307777"/>
              </a:xfrm>
              <a:prstGeom prst="rect">
                <a:avLst/>
              </a:prstGeom>
              <a:noFill/>
            </p:spPr>
            <p:txBody>
              <a:bodyPr wrap="square" rtlCol="0">
                <a:spAutoFit/>
              </a:bodyPr>
              <a:lstStyle/>
              <a:p>
                <a:r>
                  <a:rPr lang="en-US" sz="1400" dirty="0"/>
                  <a:t># schools rehabilitated</a:t>
                </a:r>
              </a:p>
            </p:txBody>
          </p:sp>
          <p:sp>
            <p:nvSpPr>
              <p:cNvPr id="24" name="TextBox 23">
                <a:extLst>
                  <a:ext uri="{FF2B5EF4-FFF2-40B4-BE49-F238E27FC236}">
                    <a16:creationId xmlns:a16="http://schemas.microsoft.com/office/drawing/2014/main" id="{CA4B19E9-84A4-AAEA-2865-FBDAF0E240B4}"/>
                  </a:ext>
                </a:extLst>
              </p:cNvPr>
              <p:cNvSpPr txBox="1"/>
              <p:nvPr/>
            </p:nvSpPr>
            <p:spPr>
              <a:xfrm>
                <a:off x="2600325" y="2258870"/>
                <a:ext cx="2136745" cy="307777"/>
              </a:xfrm>
              <a:prstGeom prst="rect">
                <a:avLst/>
              </a:prstGeom>
              <a:noFill/>
            </p:spPr>
            <p:txBody>
              <a:bodyPr wrap="square" rtlCol="0">
                <a:spAutoFit/>
              </a:bodyPr>
              <a:lstStyle/>
              <a:p>
                <a:r>
                  <a:rPr lang="en-US" sz="1400" dirty="0"/>
                  <a:t># cash assistance delivered</a:t>
                </a:r>
              </a:p>
            </p:txBody>
          </p:sp>
        </p:grpSp>
        <p:sp>
          <p:nvSpPr>
            <p:cNvPr id="19" name="TextBox 18">
              <a:extLst>
                <a:ext uri="{FF2B5EF4-FFF2-40B4-BE49-F238E27FC236}">
                  <a16:creationId xmlns:a16="http://schemas.microsoft.com/office/drawing/2014/main" id="{B53797AA-3C58-4949-FF46-C5B2FD546453}"/>
                </a:ext>
              </a:extLst>
            </p:cNvPr>
            <p:cNvSpPr txBox="1"/>
            <p:nvPr/>
          </p:nvSpPr>
          <p:spPr>
            <a:xfrm>
              <a:off x="4828391" y="2198018"/>
              <a:ext cx="917239" cy="307777"/>
            </a:xfrm>
            <a:prstGeom prst="rect">
              <a:avLst/>
            </a:prstGeom>
            <a:noFill/>
          </p:spPr>
          <p:txBody>
            <a:bodyPr wrap="none" rtlCol="0">
              <a:spAutoFit/>
            </a:bodyPr>
            <a:lstStyle/>
            <a:p>
              <a:r>
                <a:rPr lang="en-US" sz="1400" b="1" dirty="0">
                  <a:solidFill>
                    <a:schemeClr val="tx2"/>
                  </a:solidFill>
                </a:rPr>
                <a:t>1,000,000</a:t>
              </a:r>
            </a:p>
          </p:txBody>
        </p:sp>
        <p:sp>
          <p:nvSpPr>
            <p:cNvPr id="20" name="TextBox 19">
              <a:extLst>
                <a:ext uri="{FF2B5EF4-FFF2-40B4-BE49-F238E27FC236}">
                  <a16:creationId xmlns:a16="http://schemas.microsoft.com/office/drawing/2014/main" id="{C85CB863-BF3D-B26A-FCEB-7C5AEE5DC3A1}"/>
                </a:ext>
              </a:extLst>
            </p:cNvPr>
            <p:cNvSpPr txBox="1"/>
            <p:nvPr/>
          </p:nvSpPr>
          <p:spPr>
            <a:xfrm>
              <a:off x="4828391" y="2708864"/>
              <a:ext cx="458780" cy="307777"/>
            </a:xfrm>
            <a:prstGeom prst="rect">
              <a:avLst/>
            </a:prstGeom>
            <a:noFill/>
          </p:spPr>
          <p:txBody>
            <a:bodyPr wrap="none" rtlCol="0">
              <a:spAutoFit/>
            </a:bodyPr>
            <a:lstStyle/>
            <a:p>
              <a:r>
                <a:rPr lang="en-US" sz="1400" b="1" dirty="0">
                  <a:solidFill>
                    <a:schemeClr val="tx2"/>
                  </a:solidFill>
                </a:rPr>
                <a:t>300</a:t>
              </a:r>
            </a:p>
          </p:txBody>
        </p:sp>
        <p:sp>
          <p:nvSpPr>
            <p:cNvPr id="21" name="TextBox 20">
              <a:extLst>
                <a:ext uri="{FF2B5EF4-FFF2-40B4-BE49-F238E27FC236}">
                  <a16:creationId xmlns:a16="http://schemas.microsoft.com/office/drawing/2014/main" id="{2978C350-80A8-EFDD-C04A-F875C37B85CD}"/>
                </a:ext>
              </a:extLst>
            </p:cNvPr>
            <p:cNvSpPr txBox="1"/>
            <p:nvPr/>
          </p:nvSpPr>
          <p:spPr>
            <a:xfrm>
              <a:off x="4828391" y="3237041"/>
              <a:ext cx="917239" cy="307777"/>
            </a:xfrm>
            <a:prstGeom prst="rect">
              <a:avLst/>
            </a:prstGeom>
            <a:noFill/>
          </p:spPr>
          <p:txBody>
            <a:bodyPr wrap="none" rtlCol="0">
              <a:spAutoFit/>
            </a:bodyPr>
            <a:lstStyle/>
            <a:p>
              <a:r>
                <a:rPr lang="en-US" sz="1400" b="1" dirty="0">
                  <a:solidFill>
                    <a:schemeClr val="tx2"/>
                  </a:solidFill>
                </a:rPr>
                <a:t>1,000,000</a:t>
              </a:r>
            </a:p>
          </p:txBody>
        </p:sp>
      </p:grpSp>
      <p:grpSp>
        <p:nvGrpSpPr>
          <p:cNvPr id="34" name="Group 33">
            <a:extLst>
              <a:ext uri="{FF2B5EF4-FFF2-40B4-BE49-F238E27FC236}">
                <a16:creationId xmlns:a16="http://schemas.microsoft.com/office/drawing/2014/main" id="{7E16701D-332B-9782-C386-6D62ABB39690}"/>
              </a:ext>
            </a:extLst>
          </p:cNvPr>
          <p:cNvGrpSpPr/>
          <p:nvPr/>
        </p:nvGrpSpPr>
        <p:grpSpPr>
          <a:xfrm>
            <a:off x="2516944" y="3823525"/>
            <a:ext cx="873956" cy="603307"/>
            <a:chOff x="2516944" y="3823525"/>
            <a:chExt cx="771561" cy="603307"/>
          </a:xfrm>
        </p:grpSpPr>
        <p:cxnSp>
          <p:nvCxnSpPr>
            <p:cNvPr id="29" name="Straight Connector 28">
              <a:extLst>
                <a:ext uri="{FF2B5EF4-FFF2-40B4-BE49-F238E27FC236}">
                  <a16:creationId xmlns:a16="http://schemas.microsoft.com/office/drawing/2014/main" id="{426BFB9E-D616-A54E-5826-5DF3BD646528}"/>
                </a:ext>
              </a:extLst>
            </p:cNvPr>
            <p:cNvCxnSpPr>
              <a:cxnSpLocks/>
            </p:cNvCxnSpPr>
            <p:nvPr/>
          </p:nvCxnSpPr>
          <p:spPr>
            <a:xfrm flipH="1">
              <a:off x="2516944" y="4125178"/>
              <a:ext cx="771561" cy="0"/>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F89F070E-8002-5A3D-E184-28160143446A}"/>
                </a:ext>
              </a:extLst>
            </p:cNvPr>
            <p:cNvCxnSpPr>
              <a:cxnSpLocks/>
            </p:cNvCxnSpPr>
            <p:nvPr/>
          </p:nvCxnSpPr>
          <p:spPr>
            <a:xfrm flipH="1" flipV="1">
              <a:off x="2545021" y="4125178"/>
              <a:ext cx="685836" cy="301654"/>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CA352B2E-AAF6-4CE4-3F3D-4DDEDC8816D5}"/>
                </a:ext>
              </a:extLst>
            </p:cNvPr>
            <p:cNvCxnSpPr>
              <a:cxnSpLocks/>
            </p:cNvCxnSpPr>
            <p:nvPr/>
          </p:nvCxnSpPr>
          <p:spPr>
            <a:xfrm flipH="1">
              <a:off x="2545021" y="3823525"/>
              <a:ext cx="685836" cy="301654"/>
            </a:xfrm>
            <a:prstGeom prst="line">
              <a:avLst/>
            </a:prstGeom>
            <a:ln w="28575">
              <a:prstDash val="dash"/>
            </a:ln>
          </p:spPr>
          <p:style>
            <a:lnRef idx="1">
              <a:schemeClr val="dk1"/>
            </a:lnRef>
            <a:fillRef idx="0">
              <a:schemeClr val="dk1"/>
            </a:fillRef>
            <a:effectRef idx="0">
              <a:schemeClr val="dk1"/>
            </a:effectRef>
            <a:fontRef idx="minor">
              <a:schemeClr val="tx1"/>
            </a:fontRef>
          </p:style>
        </p:cxnSp>
      </p:grpSp>
      <p:grpSp>
        <p:nvGrpSpPr>
          <p:cNvPr id="35" name="Group 34">
            <a:extLst>
              <a:ext uri="{FF2B5EF4-FFF2-40B4-BE49-F238E27FC236}">
                <a16:creationId xmlns:a16="http://schemas.microsoft.com/office/drawing/2014/main" id="{00135E45-0C0E-26F6-E875-C9DF4B93F18F}"/>
              </a:ext>
            </a:extLst>
          </p:cNvPr>
          <p:cNvGrpSpPr/>
          <p:nvPr/>
        </p:nvGrpSpPr>
        <p:grpSpPr>
          <a:xfrm flipH="1">
            <a:off x="7446757" y="3830561"/>
            <a:ext cx="873956" cy="603307"/>
            <a:chOff x="2516944" y="3823525"/>
            <a:chExt cx="771561" cy="603307"/>
          </a:xfrm>
        </p:grpSpPr>
        <p:cxnSp>
          <p:nvCxnSpPr>
            <p:cNvPr id="36" name="Straight Connector 35">
              <a:extLst>
                <a:ext uri="{FF2B5EF4-FFF2-40B4-BE49-F238E27FC236}">
                  <a16:creationId xmlns:a16="http://schemas.microsoft.com/office/drawing/2014/main" id="{B83E1049-22D6-F13F-19F7-3B2A9825C739}"/>
                </a:ext>
              </a:extLst>
            </p:cNvPr>
            <p:cNvCxnSpPr>
              <a:cxnSpLocks/>
            </p:cNvCxnSpPr>
            <p:nvPr/>
          </p:nvCxnSpPr>
          <p:spPr>
            <a:xfrm flipH="1">
              <a:off x="2516944" y="4125178"/>
              <a:ext cx="771561" cy="0"/>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C719D680-622B-967C-0EBC-AC0FDC80680E}"/>
                </a:ext>
              </a:extLst>
            </p:cNvPr>
            <p:cNvCxnSpPr>
              <a:cxnSpLocks/>
            </p:cNvCxnSpPr>
            <p:nvPr/>
          </p:nvCxnSpPr>
          <p:spPr>
            <a:xfrm flipH="1" flipV="1">
              <a:off x="2545021" y="4125178"/>
              <a:ext cx="685836" cy="301654"/>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B1D339B1-B67A-F983-362B-2C41A821FC6E}"/>
                </a:ext>
              </a:extLst>
            </p:cNvPr>
            <p:cNvCxnSpPr>
              <a:cxnSpLocks/>
            </p:cNvCxnSpPr>
            <p:nvPr/>
          </p:nvCxnSpPr>
          <p:spPr>
            <a:xfrm flipH="1">
              <a:off x="2545021" y="3823525"/>
              <a:ext cx="685836" cy="301654"/>
            </a:xfrm>
            <a:prstGeom prst="line">
              <a:avLst/>
            </a:prstGeom>
            <a:ln w="28575">
              <a:prstDash val="dash"/>
            </a:ln>
          </p:spPr>
          <p:style>
            <a:lnRef idx="1">
              <a:schemeClr val="dk1"/>
            </a:lnRef>
            <a:fillRef idx="0">
              <a:schemeClr val="dk1"/>
            </a:fillRef>
            <a:effectRef idx="0">
              <a:schemeClr val="dk1"/>
            </a:effectRef>
            <a:fontRef idx="minor">
              <a:schemeClr val="tx1"/>
            </a:fontRef>
          </p:style>
        </p:cxnSp>
      </p:grpSp>
      <p:grpSp>
        <p:nvGrpSpPr>
          <p:cNvPr id="2" name="Group 1">
            <a:extLst>
              <a:ext uri="{FF2B5EF4-FFF2-40B4-BE49-F238E27FC236}">
                <a16:creationId xmlns:a16="http://schemas.microsoft.com/office/drawing/2014/main" id="{63E8292A-5C34-7B38-4E3E-D2B2ADD22CEA}"/>
              </a:ext>
            </a:extLst>
          </p:cNvPr>
          <p:cNvGrpSpPr/>
          <p:nvPr/>
        </p:nvGrpSpPr>
        <p:grpSpPr>
          <a:xfrm>
            <a:off x="8903496" y="3641694"/>
            <a:ext cx="2269818" cy="981040"/>
            <a:chOff x="8903496" y="3641694"/>
            <a:chExt cx="2269818" cy="981040"/>
          </a:xfrm>
        </p:grpSpPr>
        <p:grpSp>
          <p:nvGrpSpPr>
            <p:cNvPr id="28" name="Group 27">
              <a:extLst>
                <a:ext uri="{FF2B5EF4-FFF2-40B4-BE49-F238E27FC236}">
                  <a16:creationId xmlns:a16="http://schemas.microsoft.com/office/drawing/2014/main" id="{E8279E50-99D6-81D1-2F7B-7888E3606BA3}"/>
                </a:ext>
              </a:extLst>
            </p:cNvPr>
            <p:cNvGrpSpPr/>
            <p:nvPr/>
          </p:nvGrpSpPr>
          <p:grpSpPr>
            <a:xfrm>
              <a:off x="8903496" y="3641694"/>
              <a:ext cx="2269818" cy="981040"/>
              <a:chOff x="6857967" y="3415016"/>
              <a:chExt cx="2269818" cy="981040"/>
            </a:xfrm>
          </p:grpSpPr>
          <p:pic>
            <p:nvPicPr>
              <p:cNvPr id="25" name="Picture 24">
                <a:extLst>
                  <a:ext uri="{FF2B5EF4-FFF2-40B4-BE49-F238E27FC236}">
                    <a16:creationId xmlns:a16="http://schemas.microsoft.com/office/drawing/2014/main" id="{79D8E63B-2412-C1B9-5895-6E42C24B2B8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62041"/>
              <a:stretch/>
            </p:blipFill>
            <p:spPr>
              <a:xfrm>
                <a:off x="7442514" y="3906633"/>
                <a:ext cx="309037" cy="360000"/>
              </a:xfrm>
              <a:prstGeom prst="rect">
                <a:avLst/>
              </a:prstGeom>
              <a:scene3d>
                <a:camera prst="orthographicFront">
                  <a:rot lat="0" lon="0" rev="0"/>
                </a:camera>
                <a:lightRig rig="threePt" dir="t"/>
              </a:scene3d>
              <a:sp3d/>
            </p:spPr>
          </p:pic>
          <p:sp>
            <p:nvSpPr>
              <p:cNvPr id="26" name="Rectangle: Rounded Corners 25">
                <a:extLst>
                  <a:ext uri="{FF2B5EF4-FFF2-40B4-BE49-F238E27FC236}">
                    <a16:creationId xmlns:a16="http://schemas.microsoft.com/office/drawing/2014/main" id="{445EE2A5-C65A-6DFA-31FA-E75AC3987A25}"/>
                  </a:ext>
                </a:extLst>
              </p:cNvPr>
              <p:cNvSpPr/>
              <p:nvPr/>
            </p:nvSpPr>
            <p:spPr>
              <a:xfrm>
                <a:off x="6857967" y="3415016"/>
                <a:ext cx="2269818" cy="9810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E96C987D-B70E-CACF-5000-486790FB1534}"/>
                  </a:ext>
                </a:extLst>
              </p:cNvPr>
              <p:cNvSpPr txBox="1"/>
              <p:nvPr/>
            </p:nvSpPr>
            <p:spPr>
              <a:xfrm>
                <a:off x="7881656" y="3905536"/>
                <a:ext cx="1246129" cy="367253"/>
              </a:xfrm>
              <a:prstGeom prst="rect">
                <a:avLst/>
              </a:prstGeom>
              <a:noFill/>
            </p:spPr>
            <p:txBody>
              <a:bodyPr wrap="square" rtlCol="0">
                <a:spAutoFit/>
              </a:bodyPr>
              <a:lstStyle/>
              <a:p>
                <a:r>
                  <a:rPr lang="en-US" dirty="0"/>
                  <a:t>RPM</a:t>
                </a:r>
              </a:p>
            </p:txBody>
          </p:sp>
        </p:grpSp>
        <p:sp>
          <p:nvSpPr>
            <p:cNvPr id="32" name="TextBox 31">
              <a:extLst>
                <a:ext uri="{FF2B5EF4-FFF2-40B4-BE49-F238E27FC236}">
                  <a16:creationId xmlns:a16="http://schemas.microsoft.com/office/drawing/2014/main" id="{90EA982A-9C44-A12E-5AE7-74FAD5106DCA}"/>
                </a:ext>
              </a:extLst>
            </p:cNvPr>
            <p:cNvSpPr txBox="1"/>
            <p:nvPr/>
          </p:nvSpPr>
          <p:spPr>
            <a:xfrm>
              <a:off x="8903497" y="3641694"/>
              <a:ext cx="2269817" cy="523220"/>
            </a:xfrm>
            <a:prstGeom prst="rect">
              <a:avLst/>
            </a:prstGeom>
            <a:noFill/>
          </p:spPr>
          <p:txBody>
            <a:bodyPr wrap="square" rtlCol="0">
              <a:spAutoFit/>
            </a:bodyPr>
            <a:lstStyle/>
            <a:p>
              <a:pPr algn="ctr"/>
              <a:r>
                <a:rPr lang="en-US" sz="2800" dirty="0"/>
                <a:t>Cluster Plan</a:t>
              </a:r>
            </a:p>
          </p:txBody>
        </p:sp>
      </p:grpSp>
      <p:sp>
        <p:nvSpPr>
          <p:cNvPr id="39" name="Rectangle 38">
            <a:extLst>
              <a:ext uri="{FF2B5EF4-FFF2-40B4-BE49-F238E27FC236}">
                <a16:creationId xmlns:a16="http://schemas.microsoft.com/office/drawing/2014/main" id="{1871EBF6-5BE4-4705-A6AE-B6057A5668AD}"/>
              </a:ext>
            </a:extLst>
          </p:cNvPr>
          <p:cNvSpPr/>
          <p:nvPr/>
        </p:nvSpPr>
        <p:spPr>
          <a:xfrm>
            <a:off x="3850432" y="3446489"/>
            <a:ext cx="2234160" cy="15698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74C9C69A-8D0C-451D-8928-8AEAD311477D}"/>
              </a:ext>
            </a:extLst>
          </p:cNvPr>
          <p:cNvSpPr/>
          <p:nvPr/>
        </p:nvSpPr>
        <p:spPr>
          <a:xfrm>
            <a:off x="6133608" y="3443648"/>
            <a:ext cx="854368" cy="15698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0B4348D2-E072-41BB-BC5C-0F1DCBD94C8E}"/>
              </a:ext>
            </a:extLst>
          </p:cNvPr>
          <p:cNvSpPr/>
          <p:nvPr/>
        </p:nvSpPr>
        <p:spPr>
          <a:xfrm>
            <a:off x="9421952" y="4118412"/>
            <a:ext cx="1190668" cy="40863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2818580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A62E4DD-A403-E747-1E19-A865A3835094}"/>
              </a:ext>
            </a:extLst>
          </p:cNvPr>
          <p:cNvSpPr>
            <a:spLocks noGrp="1"/>
          </p:cNvSpPr>
          <p:nvPr>
            <p:ph type="dt" sz="half" idx="10"/>
          </p:nvPr>
        </p:nvSpPr>
        <p:spPr/>
        <p:txBody>
          <a:bodyPr/>
          <a:lstStyle/>
          <a:p>
            <a:r>
              <a:rPr lang="en-US"/>
              <a:t>July 2022</a:t>
            </a:r>
          </a:p>
        </p:txBody>
      </p:sp>
      <p:sp>
        <p:nvSpPr>
          <p:cNvPr id="5" name="Slide Number Placeholder 4">
            <a:extLst>
              <a:ext uri="{FF2B5EF4-FFF2-40B4-BE49-F238E27FC236}">
                <a16:creationId xmlns:a16="http://schemas.microsoft.com/office/drawing/2014/main" id="{FFB7E2C1-0311-03B3-A3D6-52E1F54DF98F}"/>
              </a:ext>
            </a:extLst>
          </p:cNvPr>
          <p:cNvSpPr>
            <a:spLocks noGrp="1"/>
          </p:cNvSpPr>
          <p:nvPr>
            <p:ph type="sldNum" sz="quarter" idx="12"/>
          </p:nvPr>
        </p:nvSpPr>
        <p:spPr/>
        <p:txBody>
          <a:bodyPr/>
          <a:lstStyle/>
          <a:p>
            <a:fld id="{718AC7EB-5161-49E9-B9E2-D7DEFC79B4E9}" type="slidenum">
              <a:rPr lang="en-US" smtClean="0"/>
              <a:t>6</a:t>
            </a:fld>
            <a:endParaRPr lang="en-US"/>
          </a:p>
        </p:txBody>
      </p:sp>
      <p:pic>
        <p:nvPicPr>
          <p:cNvPr id="6" name="Picture 5">
            <a:extLst>
              <a:ext uri="{FF2B5EF4-FFF2-40B4-BE49-F238E27FC236}">
                <a16:creationId xmlns:a16="http://schemas.microsoft.com/office/drawing/2014/main" id="{FC0AA20F-1B62-A15D-E961-024E2F05C853}"/>
              </a:ext>
            </a:extLst>
          </p:cNvPr>
          <p:cNvPicPr>
            <a:picLocks noChangeAspect="1"/>
          </p:cNvPicPr>
          <p:nvPr/>
        </p:nvPicPr>
        <p:blipFill>
          <a:blip r:embed="rId3">
            <a:biLevel thresh="75000"/>
          </a:blip>
          <a:stretch>
            <a:fillRect/>
          </a:stretch>
        </p:blipFill>
        <p:spPr>
          <a:xfrm>
            <a:off x="974332" y="3376345"/>
            <a:ext cx="1114883" cy="1019710"/>
          </a:xfrm>
          <a:prstGeom prst="rect">
            <a:avLst/>
          </a:prstGeom>
        </p:spPr>
      </p:pic>
      <p:sp>
        <p:nvSpPr>
          <p:cNvPr id="7" name="TextBox 6">
            <a:extLst>
              <a:ext uri="{FF2B5EF4-FFF2-40B4-BE49-F238E27FC236}">
                <a16:creationId xmlns:a16="http://schemas.microsoft.com/office/drawing/2014/main" id="{62D376E8-FC10-4570-1D82-3599B7880D5E}"/>
              </a:ext>
            </a:extLst>
          </p:cNvPr>
          <p:cNvSpPr txBox="1"/>
          <p:nvPr/>
        </p:nvSpPr>
        <p:spPr>
          <a:xfrm>
            <a:off x="716473" y="4385885"/>
            <a:ext cx="1645248" cy="646331"/>
          </a:xfrm>
          <a:prstGeom prst="rect">
            <a:avLst/>
          </a:prstGeom>
          <a:noFill/>
        </p:spPr>
        <p:txBody>
          <a:bodyPr wrap="square" rtlCol="0">
            <a:spAutoFit/>
          </a:bodyPr>
          <a:lstStyle/>
          <a:p>
            <a:pPr algn="ctr"/>
            <a:r>
              <a:rPr lang="en-US" b="1" dirty="0"/>
              <a:t>Organizations / Partners</a:t>
            </a:r>
          </a:p>
        </p:txBody>
      </p:sp>
      <p:cxnSp>
        <p:nvCxnSpPr>
          <p:cNvPr id="14" name="Straight Connector 13">
            <a:extLst>
              <a:ext uri="{FF2B5EF4-FFF2-40B4-BE49-F238E27FC236}">
                <a16:creationId xmlns:a16="http://schemas.microsoft.com/office/drawing/2014/main" id="{9084B259-1989-C756-5491-A71AE946E587}"/>
              </a:ext>
            </a:extLst>
          </p:cNvPr>
          <p:cNvCxnSpPr>
            <a:cxnSpLocks/>
          </p:cNvCxnSpPr>
          <p:nvPr/>
        </p:nvCxnSpPr>
        <p:spPr>
          <a:xfrm flipH="1">
            <a:off x="1531772" y="2580863"/>
            <a:ext cx="1" cy="683368"/>
          </a:xfrm>
          <a:prstGeom prst="line">
            <a:avLst/>
          </a:prstGeom>
          <a:ln w="28575">
            <a:prstDash val="dash"/>
          </a:ln>
        </p:spPr>
        <p:style>
          <a:lnRef idx="1">
            <a:schemeClr val="dk1"/>
          </a:lnRef>
          <a:fillRef idx="0">
            <a:schemeClr val="dk1"/>
          </a:fillRef>
          <a:effectRef idx="0">
            <a:schemeClr val="dk1"/>
          </a:effectRef>
          <a:fontRef idx="minor">
            <a:schemeClr val="tx1"/>
          </a:fontRef>
        </p:style>
      </p:cxnSp>
      <p:grpSp>
        <p:nvGrpSpPr>
          <p:cNvPr id="16" name="Group 15">
            <a:extLst>
              <a:ext uri="{FF2B5EF4-FFF2-40B4-BE49-F238E27FC236}">
                <a16:creationId xmlns:a16="http://schemas.microsoft.com/office/drawing/2014/main" id="{5E8418B8-EAD3-59B4-ABEA-53D318B09F33}"/>
              </a:ext>
            </a:extLst>
          </p:cNvPr>
          <p:cNvGrpSpPr/>
          <p:nvPr/>
        </p:nvGrpSpPr>
        <p:grpSpPr>
          <a:xfrm>
            <a:off x="3462221" y="2956453"/>
            <a:ext cx="5453179" cy="1819235"/>
            <a:chOff x="2872534" y="1719427"/>
            <a:chExt cx="3125855" cy="1819235"/>
          </a:xfrm>
        </p:grpSpPr>
        <p:sp>
          <p:nvSpPr>
            <p:cNvPr id="17" name="TextBox 16">
              <a:extLst>
                <a:ext uri="{FF2B5EF4-FFF2-40B4-BE49-F238E27FC236}">
                  <a16:creationId xmlns:a16="http://schemas.microsoft.com/office/drawing/2014/main" id="{2D85781E-1294-E47F-7A3E-7DA74EC9C162}"/>
                </a:ext>
              </a:extLst>
            </p:cNvPr>
            <p:cNvSpPr txBox="1"/>
            <p:nvPr/>
          </p:nvSpPr>
          <p:spPr>
            <a:xfrm>
              <a:off x="4936258" y="1719427"/>
              <a:ext cx="1062131" cy="307777"/>
            </a:xfrm>
            <a:prstGeom prst="rect">
              <a:avLst/>
            </a:prstGeom>
            <a:noFill/>
          </p:spPr>
          <p:txBody>
            <a:bodyPr wrap="square" rtlCol="0">
              <a:spAutoFit/>
            </a:bodyPr>
            <a:lstStyle/>
            <a:p>
              <a:r>
                <a:rPr lang="en-US" sz="1400" b="1" dirty="0">
                  <a:solidFill>
                    <a:schemeClr val="tx2"/>
                  </a:solidFill>
                </a:rPr>
                <a:t>Partner Target</a:t>
              </a:r>
            </a:p>
          </p:txBody>
        </p:sp>
        <p:grpSp>
          <p:nvGrpSpPr>
            <p:cNvPr id="18" name="Group 17">
              <a:extLst>
                <a:ext uri="{FF2B5EF4-FFF2-40B4-BE49-F238E27FC236}">
                  <a16:creationId xmlns:a16="http://schemas.microsoft.com/office/drawing/2014/main" id="{E0485BDB-05FD-935C-2170-8858D4200451}"/>
                </a:ext>
              </a:extLst>
            </p:cNvPr>
            <p:cNvGrpSpPr/>
            <p:nvPr/>
          </p:nvGrpSpPr>
          <p:grpSpPr>
            <a:xfrm>
              <a:off x="2872534" y="2179378"/>
              <a:ext cx="2063723" cy="1359284"/>
              <a:chOff x="2781127" y="2243802"/>
              <a:chExt cx="2063723" cy="1359284"/>
            </a:xfrm>
          </p:grpSpPr>
          <p:sp>
            <p:nvSpPr>
              <p:cNvPr id="22" name="TextBox 21">
                <a:extLst>
                  <a:ext uri="{FF2B5EF4-FFF2-40B4-BE49-F238E27FC236}">
                    <a16:creationId xmlns:a16="http://schemas.microsoft.com/office/drawing/2014/main" id="{E0ACEE4E-F0B7-F8A9-4476-614F9AAD1A23}"/>
                  </a:ext>
                </a:extLst>
              </p:cNvPr>
              <p:cNvSpPr txBox="1"/>
              <p:nvPr/>
            </p:nvSpPr>
            <p:spPr>
              <a:xfrm>
                <a:off x="2781127" y="3295309"/>
                <a:ext cx="2063723" cy="307777"/>
              </a:xfrm>
              <a:prstGeom prst="rect">
                <a:avLst/>
              </a:prstGeom>
              <a:noFill/>
            </p:spPr>
            <p:txBody>
              <a:bodyPr wrap="square" rtlCol="0">
                <a:spAutoFit/>
              </a:bodyPr>
              <a:lstStyle/>
              <a:p>
                <a:r>
                  <a:rPr lang="en-US" sz="1400" dirty="0"/>
                  <a:t># children provided with learning materials</a:t>
                </a:r>
              </a:p>
            </p:txBody>
          </p:sp>
          <p:sp>
            <p:nvSpPr>
              <p:cNvPr id="23" name="TextBox 22">
                <a:extLst>
                  <a:ext uri="{FF2B5EF4-FFF2-40B4-BE49-F238E27FC236}">
                    <a16:creationId xmlns:a16="http://schemas.microsoft.com/office/drawing/2014/main" id="{94443CD3-64AC-251F-D325-F5962F62936A}"/>
                  </a:ext>
                </a:extLst>
              </p:cNvPr>
              <p:cNvSpPr txBox="1"/>
              <p:nvPr/>
            </p:nvSpPr>
            <p:spPr>
              <a:xfrm>
                <a:off x="2781128" y="2772062"/>
                <a:ext cx="1175289" cy="307777"/>
              </a:xfrm>
              <a:prstGeom prst="rect">
                <a:avLst/>
              </a:prstGeom>
              <a:noFill/>
            </p:spPr>
            <p:txBody>
              <a:bodyPr wrap="square" rtlCol="0">
                <a:spAutoFit/>
              </a:bodyPr>
              <a:lstStyle/>
              <a:p>
                <a:r>
                  <a:rPr lang="en-US" sz="1400" dirty="0"/>
                  <a:t># schools rehabilitated</a:t>
                </a:r>
              </a:p>
            </p:txBody>
          </p:sp>
          <p:sp>
            <p:nvSpPr>
              <p:cNvPr id="24" name="TextBox 23">
                <a:extLst>
                  <a:ext uri="{FF2B5EF4-FFF2-40B4-BE49-F238E27FC236}">
                    <a16:creationId xmlns:a16="http://schemas.microsoft.com/office/drawing/2014/main" id="{CA4B19E9-84A4-AAEA-2865-FBDAF0E240B4}"/>
                  </a:ext>
                </a:extLst>
              </p:cNvPr>
              <p:cNvSpPr txBox="1"/>
              <p:nvPr/>
            </p:nvSpPr>
            <p:spPr>
              <a:xfrm>
                <a:off x="2781128" y="2243802"/>
                <a:ext cx="1410494" cy="307777"/>
              </a:xfrm>
              <a:prstGeom prst="rect">
                <a:avLst/>
              </a:prstGeom>
              <a:noFill/>
            </p:spPr>
            <p:txBody>
              <a:bodyPr wrap="square" rtlCol="0">
                <a:spAutoFit/>
              </a:bodyPr>
              <a:lstStyle/>
              <a:p>
                <a:r>
                  <a:rPr lang="en-US" sz="1400" dirty="0"/>
                  <a:t># cash assistance delivered</a:t>
                </a:r>
              </a:p>
            </p:txBody>
          </p:sp>
        </p:grpSp>
        <p:sp>
          <p:nvSpPr>
            <p:cNvPr id="19" name="TextBox 18">
              <a:extLst>
                <a:ext uri="{FF2B5EF4-FFF2-40B4-BE49-F238E27FC236}">
                  <a16:creationId xmlns:a16="http://schemas.microsoft.com/office/drawing/2014/main" id="{B53797AA-3C58-4949-FF46-C5B2FD546453}"/>
                </a:ext>
              </a:extLst>
            </p:cNvPr>
            <p:cNvSpPr txBox="1"/>
            <p:nvPr/>
          </p:nvSpPr>
          <p:spPr>
            <a:xfrm>
              <a:off x="5015893" y="2198018"/>
              <a:ext cx="688009" cy="307777"/>
            </a:xfrm>
            <a:prstGeom prst="rect">
              <a:avLst/>
            </a:prstGeom>
            <a:noFill/>
          </p:spPr>
          <p:txBody>
            <a:bodyPr wrap="none" rtlCol="0">
              <a:spAutoFit/>
            </a:bodyPr>
            <a:lstStyle/>
            <a:p>
              <a:r>
                <a:rPr lang="en-US" sz="1400" b="1" dirty="0">
                  <a:solidFill>
                    <a:schemeClr val="tx2"/>
                  </a:solidFill>
                </a:rPr>
                <a:t>75,000</a:t>
              </a:r>
            </a:p>
          </p:txBody>
        </p:sp>
        <p:sp>
          <p:nvSpPr>
            <p:cNvPr id="20" name="TextBox 19">
              <a:extLst>
                <a:ext uri="{FF2B5EF4-FFF2-40B4-BE49-F238E27FC236}">
                  <a16:creationId xmlns:a16="http://schemas.microsoft.com/office/drawing/2014/main" id="{C85CB863-BF3D-B26A-FCEB-7C5AEE5DC3A1}"/>
                </a:ext>
              </a:extLst>
            </p:cNvPr>
            <p:cNvSpPr txBox="1"/>
            <p:nvPr/>
          </p:nvSpPr>
          <p:spPr>
            <a:xfrm>
              <a:off x="5015550" y="2734264"/>
              <a:ext cx="262981" cy="307777"/>
            </a:xfrm>
            <a:prstGeom prst="rect">
              <a:avLst/>
            </a:prstGeom>
            <a:noFill/>
          </p:spPr>
          <p:txBody>
            <a:bodyPr wrap="none" rtlCol="0">
              <a:spAutoFit/>
            </a:bodyPr>
            <a:lstStyle/>
            <a:p>
              <a:r>
                <a:rPr lang="en-US" sz="1400" b="1" dirty="0">
                  <a:solidFill>
                    <a:schemeClr val="tx2"/>
                  </a:solidFill>
                </a:rPr>
                <a:t>280</a:t>
              </a:r>
            </a:p>
          </p:txBody>
        </p:sp>
        <p:sp>
          <p:nvSpPr>
            <p:cNvPr id="21" name="TextBox 20">
              <a:extLst>
                <a:ext uri="{FF2B5EF4-FFF2-40B4-BE49-F238E27FC236}">
                  <a16:creationId xmlns:a16="http://schemas.microsoft.com/office/drawing/2014/main" id="{2978C350-80A8-EFDD-C04A-F875C37B85CD}"/>
                </a:ext>
              </a:extLst>
            </p:cNvPr>
            <p:cNvSpPr txBox="1"/>
            <p:nvPr/>
          </p:nvSpPr>
          <p:spPr>
            <a:xfrm>
              <a:off x="5021850" y="3198941"/>
              <a:ext cx="455012" cy="307777"/>
            </a:xfrm>
            <a:prstGeom prst="rect">
              <a:avLst/>
            </a:prstGeom>
            <a:noFill/>
          </p:spPr>
          <p:txBody>
            <a:bodyPr wrap="none" rtlCol="0">
              <a:spAutoFit/>
            </a:bodyPr>
            <a:lstStyle/>
            <a:p>
              <a:r>
                <a:rPr lang="en-US" sz="1400" b="1" dirty="0">
                  <a:solidFill>
                    <a:schemeClr val="tx2"/>
                  </a:solidFill>
                </a:rPr>
                <a:t>1,250,000</a:t>
              </a:r>
            </a:p>
          </p:txBody>
        </p:sp>
      </p:grpSp>
      <p:grpSp>
        <p:nvGrpSpPr>
          <p:cNvPr id="34" name="Group 33">
            <a:extLst>
              <a:ext uri="{FF2B5EF4-FFF2-40B4-BE49-F238E27FC236}">
                <a16:creationId xmlns:a16="http://schemas.microsoft.com/office/drawing/2014/main" id="{7E16701D-332B-9782-C386-6D62ABB39690}"/>
              </a:ext>
            </a:extLst>
          </p:cNvPr>
          <p:cNvGrpSpPr/>
          <p:nvPr/>
        </p:nvGrpSpPr>
        <p:grpSpPr>
          <a:xfrm>
            <a:off x="2402644" y="3823525"/>
            <a:ext cx="873956" cy="603307"/>
            <a:chOff x="2516944" y="3823525"/>
            <a:chExt cx="771561" cy="603307"/>
          </a:xfrm>
        </p:grpSpPr>
        <p:cxnSp>
          <p:nvCxnSpPr>
            <p:cNvPr id="29" name="Straight Connector 28">
              <a:extLst>
                <a:ext uri="{FF2B5EF4-FFF2-40B4-BE49-F238E27FC236}">
                  <a16:creationId xmlns:a16="http://schemas.microsoft.com/office/drawing/2014/main" id="{426BFB9E-D616-A54E-5826-5DF3BD646528}"/>
                </a:ext>
              </a:extLst>
            </p:cNvPr>
            <p:cNvCxnSpPr>
              <a:cxnSpLocks/>
            </p:cNvCxnSpPr>
            <p:nvPr/>
          </p:nvCxnSpPr>
          <p:spPr>
            <a:xfrm flipH="1">
              <a:off x="2516944" y="4125178"/>
              <a:ext cx="771561" cy="0"/>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F89F070E-8002-5A3D-E184-28160143446A}"/>
                </a:ext>
              </a:extLst>
            </p:cNvPr>
            <p:cNvCxnSpPr>
              <a:cxnSpLocks/>
            </p:cNvCxnSpPr>
            <p:nvPr/>
          </p:nvCxnSpPr>
          <p:spPr>
            <a:xfrm flipH="1" flipV="1">
              <a:off x="2545021" y="4125178"/>
              <a:ext cx="685836" cy="301654"/>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CA352B2E-AAF6-4CE4-3F3D-4DDEDC8816D5}"/>
                </a:ext>
              </a:extLst>
            </p:cNvPr>
            <p:cNvCxnSpPr>
              <a:cxnSpLocks/>
            </p:cNvCxnSpPr>
            <p:nvPr/>
          </p:nvCxnSpPr>
          <p:spPr>
            <a:xfrm flipH="1">
              <a:off x="2545021" y="3823525"/>
              <a:ext cx="685836" cy="301654"/>
            </a:xfrm>
            <a:prstGeom prst="line">
              <a:avLst/>
            </a:prstGeom>
            <a:ln w="28575">
              <a:prstDash val="dash"/>
            </a:ln>
          </p:spPr>
          <p:style>
            <a:lnRef idx="1">
              <a:schemeClr val="dk1"/>
            </a:lnRef>
            <a:fillRef idx="0">
              <a:schemeClr val="dk1"/>
            </a:fillRef>
            <a:effectRef idx="0">
              <a:schemeClr val="dk1"/>
            </a:effectRef>
            <a:fontRef idx="minor">
              <a:schemeClr val="tx1"/>
            </a:fontRef>
          </p:style>
        </p:cxnSp>
      </p:grpSp>
      <p:grpSp>
        <p:nvGrpSpPr>
          <p:cNvPr id="35" name="Group 34">
            <a:extLst>
              <a:ext uri="{FF2B5EF4-FFF2-40B4-BE49-F238E27FC236}">
                <a16:creationId xmlns:a16="http://schemas.microsoft.com/office/drawing/2014/main" id="{00135E45-0C0E-26F6-E875-C9DF4B93F18F}"/>
              </a:ext>
            </a:extLst>
          </p:cNvPr>
          <p:cNvGrpSpPr/>
          <p:nvPr/>
        </p:nvGrpSpPr>
        <p:grpSpPr>
          <a:xfrm flipH="1">
            <a:off x="8426114" y="3845611"/>
            <a:ext cx="873956" cy="603307"/>
            <a:chOff x="2516944" y="3823525"/>
            <a:chExt cx="771561" cy="603307"/>
          </a:xfrm>
        </p:grpSpPr>
        <p:cxnSp>
          <p:nvCxnSpPr>
            <p:cNvPr id="36" name="Straight Connector 35">
              <a:extLst>
                <a:ext uri="{FF2B5EF4-FFF2-40B4-BE49-F238E27FC236}">
                  <a16:creationId xmlns:a16="http://schemas.microsoft.com/office/drawing/2014/main" id="{B83E1049-22D6-F13F-19F7-3B2A9825C739}"/>
                </a:ext>
              </a:extLst>
            </p:cNvPr>
            <p:cNvCxnSpPr>
              <a:cxnSpLocks/>
            </p:cNvCxnSpPr>
            <p:nvPr/>
          </p:nvCxnSpPr>
          <p:spPr>
            <a:xfrm flipH="1">
              <a:off x="2516944" y="4125178"/>
              <a:ext cx="771561" cy="0"/>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C719D680-622B-967C-0EBC-AC0FDC80680E}"/>
                </a:ext>
              </a:extLst>
            </p:cNvPr>
            <p:cNvCxnSpPr>
              <a:cxnSpLocks/>
            </p:cNvCxnSpPr>
            <p:nvPr/>
          </p:nvCxnSpPr>
          <p:spPr>
            <a:xfrm flipH="1" flipV="1">
              <a:off x="2545021" y="4125178"/>
              <a:ext cx="685836" cy="301654"/>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B1D339B1-B67A-F983-362B-2C41A821FC6E}"/>
                </a:ext>
              </a:extLst>
            </p:cNvPr>
            <p:cNvCxnSpPr>
              <a:cxnSpLocks/>
            </p:cNvCxnSpPr>
            <p:nvPr/>
          </p:nvCxnSpPr>
          <p:spPr>
            <a:xfrm flipH="1">
              <a:off x="2545021" y="3823525"/>
              <a:ext cx="685836" cy="301654"/>
            </a:xfrm>
            <a:prstGeom prst="line">
              <a:avLst/>
            </a:prstGeom>
            <a:ln w="28575">
              <a:prstDash val="dash"/>
            </a:ln>
          </p:spPr>
          <p:style>
            <a:lnRef idx="1">
              <a:schemeClr val="dk1"/>
            </a:lnRef>
            <a:fillRef idx="0">
              <a:schemeClr val="dk1"/>
            </a:fillRef>
            <a:effectRef idx="0">
              <a:schemeClr val="dk1"/>
            </a:effectRef>
            <a:fontRef idx="minor">
              <a:schemeClr val="tx1"/>
            </a:fontRef>
          </p:style>
        </p:cxnSp>
      </p:grpSp>
      <p:grpSp>
        <p:nvGrpSpPr>
          <p:cNvPr id="2" name="Group 1">
            <a:extLst>
              <a:ext uri="{FF2B5EF4-FFF2-40B4-BE49-F238E27FC236}">
                <a16:creationId xmlns:a16="http://schemas.microsoft.com/office/drawing/2014/main" id="{C0F1309D-3AFC-832D-6FB8-61EA535C2916}"/>
              </a:ext>
            </a:extLst>
          </p:cNvPr>
          <p:cNvGrpSpPr/>
          <p:nvPr/>
        </p:nvGrpSpPr>
        <p:grpSpPr>
          <a:xfrm>
            <a:off x="9385893" y="3634658"/>
            <a:ext cx="2269818" cy="981040"/>
            <a:chOff x="8903496" y="3641694"/>
            <a:chExt cx="2269818" cy="981040"/>
          </a:xfrm>
        </p:grpSpPr>
        <p:grpSp>
          <p:nvGrpSpPr>
            <p:cNvPr id="28" name="Group 27">
              <a:extLst>
                <a:ext uri="{FF2B5EF4-FFF2-40B4-BE49-F238E27FC236}">
                  <a16:creationId xmlns:a16="http://schemas.microsoft.com/office/drawing/2014/main" id="{E8279E50-99D6-81D1-2F7B-7888E3606BA3}"/>
                </a:ext>
              </a:extLst>
            </p:cNvPr>
            <p:cNvGrpSpPr/>
            <p:nvPr/>
          </p:nvGrpSpPr>
          <p:grpSpPr>
            <a:xfrm>
              <a:off x="8903496" y="3641694"/>
              <a:ext cx="2269818" cy="981040"/>
              <a:chOff x="6857967" y="3415016"/>
              <a:chExt cx="2269818" cy="981040"/>
            </a:xfrm>
          </p:grpSpPr>
          <p:pic>
            <p:nvPicPr>
              <p:cNvPr id="25" name="Picture 24">
                <a:extLst>
                  <a:ext uri="{FF2B5EF4-FFF2-40B4-BE49-F238E27FC236}">
                    <a16:creationId xmlns:a16="http://schemas.microsoft.com/office/drawing/2014/main" id="{79D8E63B-2412-C1B9-5895-6E42C24B2B8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2041"/>
              <a:stretch/>
            </p:blipFill>
            <p:spPr>
              <a:xfrm>
                <a:off x="7043591" y="3951018"/>
                <a:ext cx="309037" cy="360000"/>
              </a:xfrm>
              <a:prstGeom prst="rect">
                <a:avLst/>
              </a:prstGeom>
              <a:scene3d>
                <a:camera prst="orthographicFront">
                  <a:rot lat="0" lon="0" rev="0"/>
                </a:camera>
                <a:lightRig rig="threePt" dir="t"/>
              </a:scene3d>
              <a:sp3d/>
            </p:spPr>
          </p:pic>
          <p:sp>
            <p:nvSpPr>
              <p:cNvPr id="26" name="Rectangle: Rounded Corners 25">
                <a:extLst>
                  <a:ext uri="{FF2B5EF4-FFF2-40B4-BE49-F238E27FC236}">
                    <a16:creationId xmlns:a16="http://schemas.microsoft.com/office/drawing/2014/main" id="{445EE2A5-C65A-6DFA-31FA-E75AC3987A25}"/>
                  </a:ext>
                </a:extLst>
              </p:cNvPr>
              <p:cNvSpPr/>
              <p:nvPr/>
            </p:nvSpPr>
            <p:spPr>
              <a:xfrm>
                <a:off x="6857967" y="3415016"/>
                <a:ext cx="2269818" cy="9810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96C987D-B70E-CACF-5000-486790FB1534}"/>
                  </a:ext>
                </a:extLst>
              </p:cNvPr>
              <p:cNvSpPr txBox="1"/>
              <p:nvPr/>
            </p:nvSpPr>
            <p:spPr>
              <a:xfrm>
                <a:off x="7451661" y="3946352"/>
                <a:ext cx="1662483" cy="369332"/>
              </a:xfrm>
              <a:prstGeom prst="rect">
                <a:avLst/>
              </a:prstGeom>
              <a:noFill/>
            </p:spPr>
            <p:txBody>
              <a:bodyPr wrap="square" rtlCol="0">
                <a:spAutoFit/>
              </a:bodyPr>
              <a:lstStyle/>
              <a:p>
                <a:r>
                  <a:rPr lang="en-US" dirty="0"/>
                  <a:t>Project Module</a:t>
                </a:r>
              </a:p>
            </p:txBody>
          </p:sp>
        </p:grpSp>
        <p:sp>
          <p:nvSpPr>
            <p:cNvPr id="44" name="TextBox 43">
              <a:extLst>
                <a:ext uri="{FF2B5EF4-FFF2-40B4-BE49-F238E27FC236}">
                  <a16:creationId xmlns:a16="http://schemas.microsoft.com/office/drawing/2014/main" id="{2FC250E0-A522-C417-8601-DA6BD57BA8B1}"/>
                </a:ext>
              </a:extLst>
            </p:cNvPr>
            <p:cNvSpPr txBox="1"/>
            <p:nvPr/>
          </p:nvSpPr>
          <p:spPr>
            <a:xfrm>
              <a:off x="8903496" y="3688414"/>
              <a:ext cx="2269817" cy="523220"/>
            </a:xfrm>
            <a:prstGeom prst="rect">
              <a:avLst/>
            </a:prstGeom>
            <a:noFill/>
          </p:spPr>
          <p:txBody>
            <a:bodyPr wrap="square" rtlCol="0">
              <a:spAutoFit/>
            </a:bodyPr>
            <a:lstStyle/>
            <a:p>
              <a:pPr algn="ctr"/>
              <a:r>
                <a:rPr lang="en-US" sz="2800" dirty="0"/>
                <a:t>Partner Plan</a:t>
              </a:r>
            </a:p>
          </p:txBody>
        </p:sp>
      </p:grpSp>
      <p:grpSp>
        <p:nvGrpSpPr>
          <p:cNvPr id="45" name="Group 44">
            <a:extLst>
              <a:ext uri="{FF2B5EF4-FFF2-40B4-BE49-F238E27FC236}">
                <a16:creationId xmlns:a16="http://schemas.microsoft.com/office/drawing/2014/main" id="{55FB1C08-2810-662A-DEC8-47E2FEAEDE1F}"/>
              </a:ext>
            </a:extLst>
          </p:cNvPr>
          <p:cNvGrpSpPr/>
          <p:nvPr/>
        </p:nvGrpSpPr>
        <p:grpSpPr>
          <a:xfrm>
            <a:off x="404188" y="1592354"/>
            <a:ext cx="2269818" cy="981040"/>
            <a:chOff x="8903496" y="3641694"/>
            <a:chExt cx="2269818" cy="981040"/>
          </a:xfrm>
        </p:grpSpPr>
        <p:grpSp>
          <p:nvGrpSpPr>
            <p:cNvPr id="46" name="Group 45">
              <a:extLst>
                <a:ext uri="{FF2B5EF4-FFF2-40B4-BE49-F238E27FC236}">
                  <a16:creationId xmlns:a16="http://schemas.microsoft.com/office/drawing/2014/main" id="{A850A1DC-F5EA-7F66-E359-04560BF7B3DF}"/>
                </a:ext>
              </a:extLst>
            </p:cNvPr>
            <p:cNvGrpSpPr/>
            <p:nvPr/>
          </p:nvGrpSpPr>
          <p:grpSpPr>
            <a:xfrm>
              <a:off x="8903496" y="3641694"/>
              <a:ext cx="2269818" cy="981040"/>
              <a:chOff x="6857967" y="3415016"/>
              <a:chExt cx="2269818" cy="981040"/>
            </a:xfrm>
          </p:grpSpPr>
          <p:pic>
            <p:nvPicPr>
              <p:cNvPr id="48" name="Picture 47">
                <a:extLst>
                  <a:ext uri="{FF2B5EF4-FFF2-40B4-BE49-F238E27FC236}">
                    <a16:creationId xmlns:a16="http://schemas.microsoft.com/office/drawing/2014/main" id="{58827060-27B7-BD94-0D60-646E0869E50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2041"/>
              <a:stretch/>
            </p:blipFill>
            <p:spPr>
              <a:xfrm>
                <a:off x="7442514" y="3906633"/>
                <a:ext cx="309037" cy="360000"/>
              </a:xfrm>
              <a:prstGeom prst="rect">
                <a:avLst/>
              </a:prstGeom>
              <a:scene3d>
                <a:camera prst="orthographicFront">
                  <a:rot lat="0" lon="0" rev="0"/>
                </a:camera>
                <a:lightRig rig="threePt" dir="t"/>
              </a:scene3d>
              <a:sp3d/>
            </p:spPr>
          </p:pic>
          <p:sp>
            <p:nvSpPr>
              <p:cNvPr id="49" name="Rectangle: Rounded Corners 48">
                <a:extLst>
                  <a:ext uri="{FF2B5EF4-FFF2-40B4-BE49-F238E27FC236}">
                    <a16:creationId xmlns:a16="http://schemas.microsoft.com/office/drawing/2014/main" id="{08C07699-C99A-2688-2DE5-AF9CDA8B38EA}"/>
                  </a:ext>
                </a:extLst>
              </p:cNvPr>
              <p:cNvSpPr/>
              <p:nvPr/>
            </p:nvSpPr>
            <p:spPr>
              <a:xfrm>
                <a:off x="6857967" y="3415016"/>
                <a:ext cx="2269818" cy="9810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66FADBF-1CED-9B53-EF23-E2381598096F}"/>
                  </a:ext>
                </a:extLst>
              </p:cNvPr>
              <p:cNvSpPr txBox="1"/>
              <p:nvPr/>
            </p:nvSpPr>
            <p:spPr>
              <a:xfrm>
                <a:off x="7881656" y="3905536"/>
                <a:ext cx="1246129" cy="367253"/>
              </a:xfrm>
              <a:prstGeom prst="rect">
                <a:avLst/>
              </a:prstGeom>
              <a:noFill/>
            </p:spPr>
            <p:txBody>
              <a:bodyPr wrap="square" rtlCol="0">
                <a:spAutoFit/>
              </a:bodyPr>
              <a:lstStyle/>
              <a:p>
                <a:r>
                  <a:rPr lang="en-US" dirty="0"/>
                  <a:t>RPM</a:t>
                </a:r>
              </a:p>
            </p:txBody>
          </p:sp>
        </p:grpSp>
        <p:sp>
          <p:nvSpPr>
            <p:cNvPr id="47" name="TextBox 46">
              <a:extLst>
                <a:ext uri="{FF2B5EF4-FFF2-40B4-BE49-F238E27FC236}">
                  <a16:creationId xmlns:a16="http://schemas.microsoft.com/office/drawing/2014/main" id="{5353973D-17FC-E74F-A98A-8485DFCBC56D}"/>
                </a:ext>
              </a:extLst>
            </p:cNvPr>
            <p:cNvSpPr txBox="1"/>
            <p:nvPr/>
          </p:nvSpPr>
          <p:spPr>
            <a:xfrm>
              <a:off x="8903497" y="3641694"/>
              <a:ext cx="2269817" cy="523220"/>
            </a:xfrm>
            <a:prstGeom prst="rect">
              <a:avLst/>
            </a:prstGeom>
            <a:noFill/>
          </p:spPr>
          <p:txBody>
            <a:bodyPr wrap="square" rtlCol="0">
              <a:spAutoFit/>
            </a:bodyPr>
            <a:lstStyle/>
            <a:p>
              <a:pPr algn="ctr"/>
              <a:r>
                <a:rPr lang="en-US" sz="2800" dirty="0"/>
                <a:t>Cluster Plan</a:t>
              </a:r>
            </a:p>
          </p:txBody>
        </p:sp>
      </p:grpSp>
      <p:sp>
        <p:nvSpPr>
          <p:cNvPr id="39" name="Rectangle 38">
            <a:extLst>
              <a:ext uri="{FF2B5EF4-FFF2-40B4-BE49-F238E27FC236}">
                <a16:creationId xmlns:a16="http://schemas.microsoft.com/office/drawing/2014/main" id="{86D250F1-7763-478A-A4AB-FE43E58C0C00}"/>
              </a:ext>
            </a:extLst>
          </p:cNvPr>
          <p:cNvSpPr/>
          <p:nvPr/>
        </p:nvSpPr>
        <p:spPr>
          <a:xfrm>
            <a:off x="9536251" y="4143812"/>
            <a:ext cx="2053575" cy="4122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0" name="Rectangle 39">
            <a:extLst>
              <a:ext uri="{FF2B5EF4-FFF2-40B4-BE49-F238E27FC236}">
                <a16:creationId xmlns:a16="http://schemas.microsoft.com/office/drawing/2014/main" id="{6CED8D3D-DA9F-4450-98DA-9E5DB957D7F5}"/>
              </a:ext>
            </a:extLst>
          </p:cNvPr>
          <p:cNvSpPr/>
          <p:nvPr/>
        </p:nvSpPr>
        <p:spPr>
          <a:xfrm>
            <a:off x="3505141" y="3435044"/>
            <a:ext cx="3333902" cy="15698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5EA80C1F-FECE-4123-8A5E-83EE91D82F23}"/>
              </a:ext>
            </a:extLst>
          </p:cNvPr>
          <p:cNvSpPr/>
          <p:nvPr/>
        </p:nvSpPr>
        <p:spPr>
          <a:xfrm>
            <a:off x="7248091" y="3435044"/>
            <a:ext cx="854368" cy="15698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229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2C74923-334C-479D-C5DA-05EF55639368}"/>
              </a:ext>
            </a:extLst>
          </p:cNvPr>
          <p:cNvSpPr>
            <a:spLocks noGrp="1"/>
          </p:cNvSpPr>
          <p:nvPr>
            <p:ph type="dt" sz="half" idx="10"/>
          </p:nvPr>
        </p:nvSpPr>
        <p:spPr/>
        <p:txBody>
          <a:bodyPr/>
          <a:lstStyle/>
          <a:p>
            <a:r>
              <a:rPr lang="en-US"/>
              <a:t>July 2022</a:t>
            </a:r>
          </a:p>
        </p:txBody>
      </p:sp>
      <p:sp>
        <p:nvSpPr>
          <p:cNvPr id="5" name="Slide Number Placeholder 4">
            <a:extLst>
              <a:ext uri="{FF2B5EF4-FFF2-40B4-BE49-F238E27FC236}">
                <a16:creationId xmlns:a16="http://schemas.microsoft.com/office/drawing/2014/main" id="{79581E2E-4FE6-D4A3-E8A2-D4F1965866E0}"/>
              </a:ext>
            </a:extLst>
          </p:cNvPr>
          <p:cNvSpPr>
            <a:spLocks noGrp="1"/>
          </p:cNvSpPr>
          <p:nvPr>
            <p:ph type="sldNum" sz="quarter" idx="12"/>
          </p:nvPr>
        </p:nvSpPr>
        <p:spPr/>
        <p:txBody>
          <a:bodyPr/>
          <a:lstStyle/>
          <a:p>
            <a:fld id="{718AC7EB-5161-49E9-B9E2-D7DEFC79B4E9}" type="slidenum">
              <a:rPr lang="en-US" smtClean="0"/>
              <a:t>7</a:t>
            </a:fld>
            <a:endParaRPr lang="en-US"/>
          </a:p>
        </p:txBody>
      </p:sp>
      <p:grpSp>
        <p:nvGrpSpPr>
          <p:cNvPr id="25" name="Group 24">
            <a:extLst>
              <a:ext uri="{FF2B5EF4-FFF2-40B4-BE49-F238E27FC236}">
                <a16:creationId xmlns:a16="http://schemas.microsoft.com/office/drawing/2014/main" id="{76898F60-F722-A491-0CFE-453B61ACE179}"/>
              </a:ext>
            </a:extLst>
          </p:cNvPr>
          <p:cNvGrpSpPr/>
          <p:nvPr/>
        </p:nvGrpSpPr>
        <p:grpSpPr>
          <a:xfrm>
            <a:off x="3494745" y="1616535"/>
            <a:ext cx="4383360" cy="3071160"/>
            <a:chOff x="2656545" y="1797510"/>
            <a:chExt cx="4383360" cy="3071160"/>
          </a:xfrm>
        </p:grpSpPr>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77DA80D8-AD88-47EF-C46F-DB97D3AEA130}"/>
                    </a:ext>
                  </a:extLst>
                </p14:cNvPr>
                <p14:cNvContentPartPr/>
                <p14:nvPr/>
              </p14:nvContentPartPr>
              <p14:xfrm>
                <a:off x="2656545" y="1797510"/>
                <a:ext cx="4383360" cy="3071160"/>
              </p14:xfrm>
            </p:contentPart>
          </mc:Choice>
          <mc:Fallback xmlns="">
            <p:pic>
              <p:nvPicPr>
                <p:cNvPr id="9" name="Ink 8">
                  <a:extLst>
                    <a:ext uri="{FF2B5EF4-FFF2-40B4-BE49-F238E27FC236}">
                      <a16:creationId xmlns:a16="http://schemas.microsoft.com/office/drawing/2014/main" id="{77DA80D8-AD88-47EF-C46F-DB97D3AEA130}"/>
                    </a:ext>
                  </a:extLst>
                </p:cNvPr>
                <p:cNvPicPr/>
                <p:nvPr/>
              </p:nvPicPr>
              <p:blipFill>
                <a:blip r:embed="rId4"/>
                <a:stretch>
                  <a:fillRect/>
                </a:stretch>
              </p:blipFill>
              <p:spPr>
                <a:xfrm>
                  <a:off x="2647905" y="1788870"/>
                  <a:ext cx="4401000" cy="3088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3" name="Ink 12">
                  <a:extLst>
                    <a:ext uri="{FF2B5EF4-FFF2-40B4-BE49-F238E27FC236}">
                      <a16:creationId xmlns:a16="http://schemas.microsoft.com/office/drawing/2014/main" id="{5614A12C-E843-2B0A-297A-71EF1198696A}"/>
                    </a:ext>
                  </a:extLst>
                </p14:cNvPr>
                <p14:cNvContentPartPr/>
                <p14:nvPr/>
              </p14:nvContentPartPr>
              <p14:xfrm>
                <a:off x="5267190" y="2694960"/>
                <a:ext cx="837360" cy="624600"/>
              </p14:xfrm>
            </p:contentPart>
          </mc:Choice>
          <mc:Fallback xmlns="">
            <p:pic>
              <p:nvPicPr>
                <p:cNvPr id="13" name="Ink 12">
                  <a:extLst>
                    <a:ext uri="{FF2B5EF4-FFF2-40B4-BE49-F238E27FC236}">
                      <a16:creationId xmlns:a16="http://schemas.microsoft.com/office/drawing/2014/main" id="{5614A12C-E843-2B0A-297A-71EF1198696A}"/>
                    </a:ext>
                  </a:extLst>
                </p:cNvPr>
                <p:cNvPicPr/>
                <p:nvPr/>
              </p:nvPicPr>
              <p:blipFill>
                <a:blip r:embed="rId6"/>
                <a:stretch>
                  <a:fillRect/>
                </a:stretch>
              </p:blipFill>
              <p:spPr>
                <a:xfrm>
                  <a:off x="5262870" y="2690640"/>
                  <a:ext cx="846000" cy="633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 name="Ink 16">
                  <a:extLst>
                    <a:ext uri="{FF2B5EF4-FFF2-40B4-BE49-F238E27FC236}">
                      <a16:creationId xmlns:a16="http://schemas.microsoft.com/office/drawing/2014/main" id="{47716159-625F-3B65-567A-37A074A0F71A}"/>
                    </a:ext>
                  </a:extLst>
                </p14:cNvPr>
                <p14:cNvContentPartPr/>
                <p14:nvPr/>
              </p14:nvContentPartPr>
              <p14:xfrm>
                <a:off x="4885950" y="3982680"/>
                <a:ext cx="628200" cy="551160"/>
              </p14:xfrm>
            </p:contentPart>
          </mc:Choice>
          <mc:Fallback xmlns="">
            <p:pic>
              <p:nvPicPr>
                <p:cNvPr id="17" name="Ink 16">
                  <a:extLst>
                    <a:ext uri="{FF2B5EF4-FFF2-40B4-BE49-F238E27FC236}">
                      <a16:creationId xmlns:a16="http://schemas.microsoft.com/office/drawing/2014/main" id="{47716159-625F-3B65-567A-37A074A0F71A}"/>
                    </a:ext>
                  </a:extLst>
                </p:cNvPr>
                <p:cNvPicPr/>
                <p:nvPr/>
              </p:nvPicPr>
              <p:blipFill>
                <a:blip r:embed="rId8"/>
                <a:stretch>
                  <a:fillRect/>
                </a:stretch>
              </p:blipFill>
              <p:spPr>
                <a:xfrm>
                  <a:off x="4881630" y="3978360"/>
                  <a:ext cx="636840" cy="559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Ink 18">
                  <a:extLst>
                    <a:ext uri="{FF2B5EF4-FFF2-40B4-BE49-F238E27FC236}">
                      <a16:creationId xmlns:a16="http://schemas.microsoft.com/office/drawing/2014/main" id="{D7FF3560-8176-B0F3-3E4F-FA78DAC69479}"/>
                    </a:ext>
                  </a:extLst>
                </p14:cNvPr>
                <p14:cNvContentPartPr/>
                <p14:nvPr/>
              </p14:nvContentPartPr>
              <p14:xfrm>
                <a:off x="3687150" y="3743280"/>
                <a:ext cx="1427400" cy="430560"/>
              </p14:xfrm>
            </p:contentPart>
          </mc:Choice>
          <mc:Fallback xmlns="">
            <p:pic>
              <p:nvPicPr>
                <p:cNvPr id="19" name="Ink 18">
                  <a:extLst>
                    <a:ext uri="{FF2B5EF4-FFF2-40B4-BE49-F238E27FC236}">
                      <a16:creationId xmlns:a16="http://schemas.microsoft.com/office/drawing/2014/main" id="{D7FF3560-8176-B0F3-3E4F-FA78DAC69479}"/>
                    </a:ext>
                  </a:extLst>
                </p:cNvPr>
                <p:cNvPicPr/>
                <p:nvPr/>
              </p:nvPicPr>
              <p:blipFill>
                <a:blip r:embed="rId10"/>
                <a:stretch>
                  <a:fillRect/>
                </a:stretch>
              </p:blipFill>
              <p:spPr>
                <a:xfrm>
                  <a:off x="3682830" y="3738960"/>
                  <a:ext cx="1436040" cy="439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1" name="Ink 20">
                  <a:extLst>
                    <a:ext uri="{FF2B5EF4-FFF2-40B4-BE49-F238E27FC236}">
                      <a16:creationId xmlns:a16="http://schemas.microsoft.com/office/drawing/2014/main" id="{18E51BC6-CF42-EC5F-C702-B4BA8CB8232A}"/>
                    </a:ext>
                  </a:extLst>
                </p14:cNvPr>
                <p14:cNvContentPartPr/>
                <p14:nvPr/>
              </p14:nvContentPartPr>
              <p14:xfrm>
                <a:off x="3552870" y="2562120"/>
                <a:ext cx="731880" cy="793080"/>
              </p14:xfrm>
            </p:contentPart>
          </mc:Choice>
          <mc:Fallback xmlns="">
            <p:pic>
              <p:nvPicPr>
                <p:cNvPr id="21" name="Ink 20">
                  <a:extLst>
                    <a:ext uri="{FF2B5EF4-FFF2-40B4-BE49-F238E27FC236}">
                      <a16:creationId xmlns:a16="http://schemas.microsoft.com/office/drawing/2014/main" id="{18E51BC6-CF42-EC5F-C702-B4BA8CB8232A}"/>
                    </a:ext>
                  </a:extLst>
                </p:cNvPr>
                <p:cNvPicPr/>
                <p:nvPr/>
              </p:nvPicPr>
              <p:blipFill>
                <a:blip r:embed="rId12"/>
                <a:stretch>
                  <a:fillRect/>
                </a:stretch>
              </p:blipFill>
              <p:spPr>
                <a:xfrm>
                  <a:off x="3548550" y="2557800"/>
                  <a:ext cx="740520" cy="801720"/>
                </a:xfrm>
                <a:prstGeom prst="rect">
                  <a:avLst/>
                </a:prstGeom>
              </p:spPr>
            </p:pic>
          </mc:Fallback>
        </mc:AlternateContent>
        <p:grpSp>
          <p:nvGrpSpPr>
            <p:cNvPr id="23" name="Group 22">
              <a:extLst>
                <a:ext uri="{FF2B5EF4-FFF2-40B4-BE49-F238E27FC236}">
                  <a16:creationId xmlns:a16="http://schemas.microsoft.com/office/drawing/2014/main" id="{A1039F8F-C999-5B37-331E-710900A56B73}"/>
                </a:ext>
              </a:extLst>
            </p:cNvPr>
            <p:cNvGrpSpPr/>
            <p:nvPr/>
          </p:nvGrpSpPr>
          <p:grpSpPr>
            <a:xfrm>
              <a:off x="4105110" y="2790720"/>
              <a:ext cx="2617200" cy="2000160"/>
              <a:chOff x="4105110" y="2790720"/>
              <a:chExt cx="2617200" cy="2000160"/>
            </a:xfrm>
          </p:grpSpPr>
          <mc:AlternateContent xmlns:mc="http://schemas.openxmlformats.org/markup-compatibility/2006" xmlns:p14="http://schemas.microsoft.com/office/powerpoint/2010/main">
            <mc:Choice Requires="p14">
              <p:contentPart p14:bwMode="auto" r:id="rId13">
                <p14:nvContentPartPr>
                  <p14:cNvPr id="14" name="Ink 13">
                    <a:extLst>
                      <a:ext uri="{FF2B5EF4-FFF2-40B4-BE49-F238E27FC236}">
                        <a16:creationId xmlns:a16="http://schemas.microsoft.com/office/drawing/2014/main" id="{35D1544A-C34F-FAD1-6D74-37F147912B53}"/>
                      </a:ext>
                    </a:extLst>
                  </p14:cNvPr>
                  <p14:cNvContentPartPr/>
                  <p14:nvPr/>
                </p14:nvContentPartPr>
                <p14:xfrm>
                  <a:off x="5047590" y="2790720"/>
                  <a:ext cx="1674720" cy="1363680"/>
                </p14:xfrm>
              </p:contentPart>
            </mc:Choice>
            <mc:Fallback xmlns="">
              <p:pic>
                <p:nvPicPr>
                  <p:cNvPr id="14" name="Ink 13">
                    <a:extLst>
                      <a:ext uri="{FF2B5EF4-FFF2-40B4-BE49-F238E27FC236}">
                        <a16:creationId xmlns:a16="http://schemas.microsoft.com/office/drawing/2014/main" id="{35D1544A-C34F-FAD1-6D74-37F147912B53}"/>
                      </a:ext>
                    </a:extLst>
                  </p:cNvPr>
                  <p:cNvPicPr/>
                  <p:nvPr/>
                </p:nvPicPr>
                <p:blipFill>
                  <a:blip r:embed="rId14"/>
                  <a:stretch>
                    <a:fillRect/>
                  </a:stretch>
                </p:blipFill>
                <p:spPr>
                  <a:xfrm>
                    <a:off x="5043270" y="2786400"/>
                    <a:ext cx="1683360" cy="1372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Ink 14">
                    <a:extLst>
                      <a:ext uri="{FF2B5EF4-FFF2-40B4-BE49-F238E27FC236}">
                        <a16:creationId xmlns:a16="http://schemas.microsoft.com/office/drawing/2014/main" id="{D7A0961E-32B6-98E4-B462-81E39BBC1677}"/>
                      </a:ext>
                    </a:extLst>
                  </p14:cNvPr>
                  <p14:cNvContentPartPr/>
                  <p14:nvPr/>
                </p14:nvContentPartPr>
                <p14:xfrm>
                  <a:off x="5589390" y="4038480"/>
                  <a:ext cx="182160" cy="752400"/>
                </p14:xfrm>
              </p:contentPart>
            </mc:Choice>
            <mc:Fallback xmlns="">
              <p:pic>
                <p:nvPicPr>
                  <p:cNvPr id="15" name="Ink 14">
                    <a:extLst>
                      <a:ext uri="{FF2B5EF4-FFF2-40B4-BE49-F238E27FC236}">
                        <a16:creationId xmlns:a16="http://schemas.microsoft.com/office/drawing/2014/main" id="{D7A0961E-32B6-98E4-B462-81E39BBC1677}"/>
                      </a:ext>
                    </a:extLst>
                  </p:cNvPr>
                  <p:cNvPicPr/>
                  <p:nvPr/>
                </p:nvPicPr>
                <p:blipFill>
                  <a:blip r:embed="rId16"/>
                  <a:stretch>
                    <a:fillRect/>
                  </a:stretch>
                </p:blipFill>
                <p:spPr>
                  <a:xfrm>
                    <a:off x="5585070" y="4034160"/>
                    <a:ext cx="190800" cy="761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2" name="Ink 21">
                    <a:extLst>
                      <a:ext uri="{FF2B5EF4-FFF2-40B4-BE49-F238E27FC236}">
                        <a16:creationId xmlns:a16="http://schemas.microsoft.com/office/drawing/2014/main" id="{2BB223F0-F137-AE5E-08BC-8D9FD141F3EA}"/>
                      </a:ext>
                    </a:extLst>
                  </p14:cNvPr>
                  <p14:cNvContentPartPr/>
                  <p14:nvPr/>
                </p14:nvContentPartPr>
                <p14:xfrm>
                  <a:off x="4105110" y="3219120"/>
                  <a:ext cx="1107720" cy="630000"/>
                </p14:xfrm>
              </p:contentPart>
            </mc:Choice>
            <mc:Fallback xmlns="">
              <p:pic>
                <p:nvPicPr>
                  <p:cNvPr id="22" name="Ink 21">
                    <a:extLst>
                      <a:ext uri="{FF2B5EF4-FFF2-40B4-BE49-F238E27FC236}">
                        <a16:creationId xmlns:a16="http://schemas.microsoft.com/office/drawing/2014/main" id="{2BB223F0-F137-AE5E-08BC-8D9FD141F3EA}"/>
                      </a:ext>
                    </a:extLst>
                  </p:cNvPr>
                  <p:cNvPicPr/>
                  <p:nvPr/>
                </p:nvPicPr>
                <p:blipFill>
                  <a:blip r:embed="rId18"/>
                  <a:stretch>
                    <a:fillRect/>
                  </a:stretch>
                </p:blipFill>
                <p:spPr>
                  <a:xfrm>
                    <a:off x="4100790" y="3214800"/>
                    <a:ext cx="1116360" cy="638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
              <p14:nvContentPartPr>
                <p14:cNvPr id="24" name="Ink 23">
                  <a:extLst>
                    <a:ext uri="{FF2B5EF4-FFF2-40B4-BE49-F238E27FC236}">
                      <a16:creationId xmlns:a16="http://schemas.microsoft.com/office/drawing/2014/main" id="{2A1322D8-AE4D-A900-C391-7D48BCE797A7}"/>
                    </a:ext>
                  </a:extLst>
                </p14:cNvPr>
                <p14:cNvContentPartPr/>
                <p14:nvPr/>
              </p14:nvContentPartPr>
              <p14:xfrm>
                <a:off x="4470870" y="2844720"/>
                <a:ext cx="377640" cy="565200"/>
              </p14:xfrm>
            </p:contentPart>
          </mc:Choice>
          <mc:Fallback xmlns="">
            <p:pic>
              <p:nvPicPr>
                <p:cNvPr id="24" name="Ink 23">
                  <a:extLst>
                    <a:ext uri="{FF2B5EF4-FFF2-40B4-BE49-F238E27FC236}">
                      <a16:creationId xmlns:a16="http://schemas.microsoft.com/office/drawing/2014/main" id="{2A1322D8-AE4D-A900-C391-7D48BCE797A7}"/>
                    </a:ext>
                  </a:extLst>
                </p:cNvPr>
                <p:cNvPicPr/>
                <p:nvPr/>
              </p:nvPicPr>
              <p:blipFill>
                <a:blip r:embed="rId20"/>
                <a:stretch>
                  <a:fillRect/>
                </a:stretch>
              </p:blipFill>
              <p:spPr>
                <a:xfrm>
                  <a:off x="4466550" y="2840400"/>
                  <a:ext cx="386280" cy="573840"/>
                </a:xfrm>
                <a:prstGeom prst="rect">
                  <a:avLst/>
                </a:prstGeom>
              </p:spPr>
            </p:pic>
          </mc:Fallback>
        </mc:AlternateContent>
      </p:grpSp>
      <p:sp>
        <p:nvSpPr>
          <p:cNvPr id="39" name="TextBox 38">
            <a:extLst>
              <a:ext uri="{FF2B5EF4-FFF2-40B4-BE49-F238E27FC236}">
                <a16:creationId xmlns:a16="http://schemas.microsoft.com/office/drawing/2014/main" id="{02CC7EB9-ABA8-3CD1-9220-B59A6F26F939}"/>
              </a:ext>
            </a:extLst>
          </p:cNvPr>
          <p:cNvSpPr txBox="1"/>
          <p:nvPr/>
        </p:nvSpPr>
        <p:spPr>
          <a:xfrm>
            <a:off x="4452342" y="3207336"/>
            <a:ext cx="580608" cy="261610"/>
          </a:xfrm>
          <a:prstGeom prst="rect">
            <a:avLst/>
          </a:prstGeom>
          <a:noFill/>
        </p:spPr>
        <p:txBody>
          <a:bodyPr wrap="none" rtlCol="0">
            <a:spAutoFit/>
          </a:bodyPr>
          <a:lstStyle/>
          <a:p>
            <a:r>
              <a:rPr lang="en-US" sz="1100" dirty="0"/>
              <a:t>50,487</a:t>
            </a:r>
          </a:p>
        </p:txBody>
      </p:sp>
      <p:sp>
        <p:nvSpPr>
          <p:cNvPr id="40" name="TextBox 39">
            <a:extLst>
              <a:ext uri="{FF2B5EF4-FFF2-40B4-BE49-F238E27FC236}">
                <a16:creationId xmlns:a16="http://schemas.microsoft.com/office/drawing/2014/main" id="{8EDEF7A1-DFCA-D183-3348-1B0F080E4064}"/>
              </a:ext>
            </a:extLst>
          </p:cNvPr>
          <p:cNvSpPr txBox="1"/>
          <p:nvPr/>
        </p:nvSpPr>
        <p:spPr>
          <a:xfrm>
            <a:off x="4930689" y="3959825"/>
            <a:ext cx="652743" cy="261610"/>
          </a:xfrm>
          <a:prstGeom prst="rect">
            <a:avLst/>
          </a:prstGeom>
          <a:noFill/>
        </p:spPr>
        <p:txBody>
          <a:bodyPr wrap="none" rtlCol="0">
            <a:spAutoFit/>
          </a:bodyPr>
          <a:lstStyle/>
          <a:p>
            <a:r>
              <a:rPr lang="en-US" sz="1100" dirty="0"/>
              <a:t>159,498</a:t>
            </a:r>
          </a:p>
        </p:txBody>
      </p:sp>
      <p:sp>
        <p:nvSpPr>
          <p:cNvPr id="41" name="TextBox 40">
            <a:extLst>
              <a:ext uri="{FF2B5EF4-FFF2-40B4-BE49-F238E27FC236}">
                <a16:creationId xmlns:a16="http://schemas.microsoft.com/office/drawing/2014/main" id="{33A7D1E5-F2A8-4F51-5E7D-8B94360683D2}"/>
              </a:ext>
            </a:extLst>
          </p:cNvPr>
          <p:cNvSpPr txBox="1"/>
          <p:nvPr/>
        </p:nvSpPr>
        <p:spPr>
          <a:xfrm>
            <a:off x="5096202" y="2902706"/>
            <a:ext cx="580608" cy="261610"/>
          </a:xfrm>
          <a:prstGeom prst="rect">
            <a:avLst/>
          </a:prstGeom>
          <a:noFill/>
        </p:spPr>
        <p:txBody>
          <a:bodyPr wrap="none" rtlCol="0">
            <a:spAutoFit/>
          </a:bodyPr>
          <a:lstStyle/>
          <a:p>
            <a:r>
              <a:rPr lang="en-US" sz="1100" dirty="0"/>
              <a:t>35,265</a:t>
            </a:r>
          </a:p>
        </p:txBody>
      </p:sp>
      <p:sp>
        <p:nvSpPr>
          <p:cNvPr id="42" name="TextBox 41">
            <a:extLst>
              <a:ext uri="{FF2B5EF4-FFF2-40B4-BE49-F238E27FC236}">
                <a16:creationId xmlns:a16="http://schemas.microsoft.com/office/drawing/2014/main" id="{F2584299-603A-8D76-61E6-6BF2D5DB423A}"/>
              </a:ext>
            </a:extLst>
          </p:cNvPr>
          <p:cNvSpPr txBox="1"/>
          <p:nvPr/>
        </p:nvSpPr>
        <p:spPr>
          <a:xfrm>
            <a:off x="4437753" y="2683176"/>
            <a:ext cx="580608" cy="261610"/>
          </a:xfrm>
          <a:prstGeom prst="rect">
            <a:avLst/>
          </a:prstGeom>
          <a:noFill/>
        </p:spPr>
        <p:txBody>
          <a:bodyPr wrap="none" rtlCol="0">
            <a:spAutoFit/>
          </a:bodyPr>
          <a:lstStyle/>
          <a:p>
            <a:r>
              <a:rPr lang="en-US" sz="1100" dirty="0"/>
              <a:t>25,458</a:t>
            </a:r>
          </a:p>
        </p:txBody>
      </p:sp>
      <p:sp>
        <p:nvSpPr>
          <p:cNvPr id="43" name="TextBox 42">
            <a:extLst>
              <a:ext uri="{FF2B5EF4-FFF2-40B4-BE49-F238E27FC236}">
                <a16:creationId xmlns:a16="http://schemas.microsoft.com/office/drawing/2014/main" id="{EDAD63F1-6FA3-B22B-57DF-15B88CA9011E}"/>
              </a:ext>
            </a:extLst>
          </p:cNvPr>
          <p:cNvSpPr txBox="1"/>
          <p:nvPr/>
        </p:nvSpPr>
        <p:spPr>
          <a:xfrm>
            <a:off x="304800" y="1114425"/>
            <a:ext cx="4398492" cy="369332"/>
          </a:xfrm>
          <a:prstGeom prst="rect">
            <a:avLst/>
          </a:prstGeom>
          <a:noFill/>
        </p:spPr>
        <p:txBody>
          <a:bodyPr wrap="square" rtlCol="0">
            <a:spAutoFit/>
          </a:bodyPr>
          <a:lstStyle/>
          <a:p>
            <a:r>
              <a:rPr lang="fr-CH" dirty="0"/>
              <a:t>Education Cluster Target</a:t>
            </a:r>
            <a:r>
              <a:rPr lang="en-US" dirty="0"/>
              <a:t>: 1,000,000 children</a:t>
            </a:r>
          </a:p>
        </p:txBody>
      </p:sp>
      <p:cxnSp>
        <p:nvCxnSpPr>
          <p:cNvPr id="46" name="Straight Connector 45">
            <a:extLst>
              <a:ext uri="{FF2B5EF4-FFF2-40B4-BE49-F238E27FC236}">
                <a16:creationId xmlns:a16="http://schemas.microsoft.com/office/drawing/2014/main" id="{275FE9AA-EEBE-E8C9-B139-C89440ADE8C1}"/>
              </a:ext>
            </a:extLst>
          </p:cNvPr>
          <p:cNvCxnSpPr/>
          <p:nvPr/>
        </p:nvCxnSpPr>
        <p:spPr>
          <a:xfrm flipV="1">
            <a:off x="2762250" y="2813981"/>
            <a:ext cx="1675503" cy="654965"/>
          </a:xfrm>
          <a:prstGeom prst="line">
            <a:avLst/>
          </a:prstGeom>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F41A6E9B-8E5A-A703-AACC-77D1BA4A2452}"/>
              </a:ext>
            </a:extLst>
          </p:cNvPr>
          <p:cNvCxnSpPr>
            <a:cxnSpLocks/>
            <a:endCxn id="41" idx="1"/>
          </p:cNvCxnSpPr>
          <p:nvPr/>
        </p:nvCxnSpPr>
        <p:spPr>
          <a:xfrm flipV="1">
            <a:off x="2747661" y="3033511"/>
            <a:ext cx="2348541" cy="430560"/>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EFF7CF62-6F63-DFEB-CC8B-82CFF4F97FBB}"/>
              </a:ext>
            </a:extLst>
          </p:cNvPr>
          <p:cNvCxnSpPr>
            <a:cxnSpLocks/>
            <a:endCxn id="39" idx="1"/>
          </p:cNvCxnSpPr>
          <p:nvPr/>
        </p:nvCxnSpPr>
        <p:spPr>
          <a:xfrm flipV="1">
            <a:off x="2733072" y="3338141"/>
            <a:ext cx="1719270" cy="125930"/>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6C51E830-17AE-6E33-D985-364EF271A6A4}"/>
              </a:ext>
            </a:extLst>
          </p:cNvPr>
          <p:cNvCxnSpPr>
            <a:cxnSpLocks/>
            <a:endCxn id="40" idx="1"/>
          </p:cNvCxnSpPr>
          <p:nvPr/>
        </p:nvCxnSpPr>
        <p:spPr>
          <a:xfrm>
            <a:off x="2762250" y="3468946"/>
            <a:ext cx="2168439" cy="621684"/>
          </a:xfrm>
          <a:prstGeom prst="line">
            <a:avLst/>
          </a:prstGeom>
        </p:spPr>
        <p:style>
          <a:lnRef idx="1">
            <a:schemeClr val="dk1"/>
          </a:lnRef>
          <a:fillRef idx="0">
            <a:schemeClr val="dk1"/>
          </a:fillRef>
          <a:effectRef idx="0">
            <a:schemeClr val="dk1"/>
          </a:effectRef>
          <a:fontRef idx="minor">
            <a:schemeClr val="tx1"/>
          </a:fontRef>
        </p:style>
      </p:cxnSp>
      <p:sp>
        <p:nvSpPr>
          <p:cNvPr id="57" name="TextBox 56">
            <a:extLst>
              <a:ext uri="{FF2B5EF4-FFF2-40B4-BE49-F238E27FC236}">
                <a16:creationId xmlns:a16="http://schemas.microsoft.com/office/drawing/2014/main" id="{89981A3B-39ED-E181-83DA-51524FE70ADA}"/>
              </a:ext>
            </a:extLst>
          </p:cNvPr>
          <p:cNvSpPr txBox="1"/>
          <p:nvPr/>
        </p:nvSpPr>
        <p:spPr>
          <a:xfrm>
            <a:off x="6476298" y="2451442"/>
            <a:ext cx="580608" cy="261610"/>
          </a:xfrm>
          <a:prstGeom prst="rect">
            <a:avLst/>
          </a:prstGeom>
          <a:noFill/>
        </p:spPr>
        <p:txBody>
          <a:bodyPr wrap="none" rtlCol="0">
            <a:spAutoFit/>
          </a:bodyPr>
          <a:lstStyle/>
          <a:p>
            <a:r>
              <a:rPr lang="en-US" sz="1100" dirty="0"/>
              <a:t>27,527</a:t>
            </a:r>
          </a:p>
        </p:txBody>
      </p:sp>
      <p:sp>
        <p:nvSpPr>
          <p:cNvPr id="58" name="TextBox 57">
            <a:extLst>
              <a:ext uri="{FF2B5EF4-FFF2-40B4-BE49-F238E27FC236}">
                <a16:creationId xmlns:a16="http://schemas.microsoft.com/office/drawing/2014/main" id="{3F6832B4-2EDC-5432-632D-926F79434C04}"/>
              </a:ext>
            </a:extLst>
          </p:cNvPr>
          <p:cNvSpPr txBox="1"/>
          <p:nvPr/>
        </p:nvSpPr>
        <p:spPr>
          <a:xfrm>
            <a:off x="6376358" y="3284204"/>
            <a:ext cx="580608" cy="261610"/>
          </a:xfrm>
          <a:prstGeom prst="rect">
            <a:avLst/>
          </a:prstGeom>
          <a:noFill/>
        </p:spPr>
        <p:txBody>
          <a:bodyPr wrap="none" rtlCol="0">
            <a:spAutoFit/>
          </a:bodyPr>
          <a:lstStyle/>
          <a:p>
            <a:r>
              <a:rPr lang="en-US" sz="1100" dirty="0"/>
              <a:t>54,782</a:t>
            </a:r>
          </a:p>
        </p:txBody>
      </p:sp>
      <p:sp>
        <p:nvSpPr>
          <p:cNvPr id="59" name="TextBox 58">
            <a:extLst>
              <a:ext uri="{FF2B5EF4-FFF2-40B4-BE49-F238E27FC236}">
                <a16:creationId xmlns:a16="http://schemas.microsoft.com/office/drawing/2014/main" id="{0D969886-0CD9-D57B-E3AD-DA9237BA51A6}"/>
              </a:ext>
            </a:extLst>
          </p:cNvPr>
          <p:cNvSpPr txBox="1"/>
          <p:nvPr/>
        </p:nvSpPr>
        <p:spPr>
          <a:xfrm>
            <a:off x="6678593" y="4077285"/>
            <a:ext cx="652743" cy="261610"/>
          </a:xfrm>
          <a:prstGeom prst="rect">
            <a:avLst/>
          </a:prstGeom>
          <a:noFill/>
        </p:spPr>
        <p:txBody>
          <a:bodyPr wrap="none" rtlCol="0">
            <a:spAutoFit/>
          </a:bodyPr>
          <a:lstStyle/>
          <a:p>
            <a:r>
              <a:rPr lang="en-US" sz="1100" dirty="0"/>
              <a:t>124,447</a:t>
            </a:r>
          </a:p>
        </p:txBody>
      </p:sp>
      <p:sp>
        <p:nvSpPr>
          <p:cNvPr id="60" name="TextBox 59">
            <a:extLst>
              <a:ext uri="{FF2B5EF4-FFF2-40B4-BE49-F238E27FC236}">
                <a16:creationId xmlns:a16="http://schemas.microsoft.com/office/drawing/2014/main" id="{9DF53694-DC79-F06D-D815-70E90E6195D5}"/>
              </a:ext>
            </a:extLst>
          </p:cNvPr>
          <p:cNvSpPr txBox="1"/>
          <p:nvPr/>
        </p:nvSpPr>
        <p:spPr>
          <a:xfrm>
            <a:off x="5084712" y="2876975"/>
            <a:ext cx="580608" cy="261610"/>
          </a:xfrm>
          <a:prstGeom prst="rect">
            <a:avLst/>
          </a:prstGeom>
          <a:noFill/>
        </p:spPr>
        <p:txBody>
          <a:bodyPr wrap="none" rtlCol="0">
            <a:spAutoFit/>
          </a:bodyPr>
          <a:lstStyle/>
          <a:p>
            <a:r>
              <a:rPr lang="en-US" sz="1100" dirty="0"/>
              <a:t>87,659</a:t>
            </a:r>
          </a:p>
        </p:txBody>
      </p:sp>
      <p:cxnSp>
        <p:nvCxnSpPr>
          <p:cNvPr id="63" name="Straight Connector 62">
            <a:extLst>
              <a:ext uri="{FF2B5EF4-FFF2-40B4-BE49-F238E27FC236}">
                <a16:creationId xmlns:a16="http://schemas.microsoft.com/office/drawing/2014/main" id="{FCFA22E5-D034-AE32-06E4-51F351E99C14}"/>
              </a:ext>
            </a:extLst>
          </p:cNvPr>
          <p:cNvCxnSpPr>
            <a:cxnSpLocks/>
          </p:cNvCxnSpPr>
          <p:nvPr/>
        </p:nvCxnSpPr>
        <p:spPr>
          <a:xfrm flipH="1" flipV="1">
            <a:off x="7104390" y="2609745"/>
            <a:ext cx="1765373" cy="1340056"/>
          </a:xfrm>
          <a:prstGeom prst="line">
            <a:avLst/>
          </a:prstGeom>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9F0B9A88-EEA1-7EFE-0C62-7FDD39AD0728}"/>
              </a:ext>
            </a:extLst>
          </p:cNvPr>
          <p:cNvCxnSpPr>
            <a:cxnSpLocks/>
            <a:endCxn id="58" idx="3"/>
          </p:cNvCxnSpPr>
          <p:nvPr/>
        </p:nvCxnSpPr>
        <p:spPr>
          <a:xfrm flipH="1" flipV="1">
            <a:off x="6956966" y="3415009"/>
            <a:ext cx="1912797" cy="534792"/>
          </a:xfrm>
          <a:prstGeom prst="line">
            <a:avLst/>
          </a:prstGeom>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A51D764A-0A60-4F81-A44A-915B93BDCC5D}"/>
              </a:ext>
            </a:extLst>
          </p:cNvPr>
          <p:cNvCxnSpPr>
            <a:cxnSpLocks/>
            <a:endCxn id="59" idx="3"/>
          </p:cNvCxnSpPr>
          <p:nvPr/>
        </p:nvCxnSpPr>
        <p:spPr>
          <a:xfrm flipH="1">
            <a:off x="7331336" y="3957952"/>
            <a:ext cx="1514542" cy="250138"/>
          </a:xfrm>
          <a:prstGeom prst="line">
            <a:avLst/>
          </a:prstGeom>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6FD1B4DE-EFCC-770B-9068-C79DFC69313A}"/>
              </a:ext>
            </a:extLst>
          </p:cNvPr>
          <p:cNvCxnSpPr>
            <a:cxnSpLocks/>
          </p:cNvCxnSpPr>
          <p:nvPr/>
        </p:nvCxnSpPr>
        <p:spPr>
          <a:xfrm flipH="1" flipV="1">
            <a:off x="5630844" y="3072873"/>
            <a:ext cx="3238919" cy="876928"/>
          </a:xfrm>
          <a:prstGeom prst="line">
            <a:avLst/>
          </a:prstGeom>
        </p:spPr>
        <p:style>
          <a:lnRef idx="1">
            <a:schemeClr val="dk1"/>
          </a:lnRef>
          <a:fillRef idx="0">
            <a:schemeClr val="dk1"/>
          </a:fillRef>
          <a:effectRef idx="0">
            <a:schemeClr val="dk1"/>
          </a:effectRef>
          <a:fontRef idx="minor">
            <a:schemeClr val="tx1"/>
          </a:fontRef>
        </p:style>
      </p:cxnSp>
      <p:sp>
        <p:nvSpPr>
          <p:cNvPr id="71" name="TextBox 70">
            <a:extLst>
              <a:ext uri="{FF2B5EF4-FFF2-40B4-BE49-F238E27FC236}">
                <a16:creationId xmlns:a16="http://schemas.microsoft.com/office/drawing/2014/main" id="{1E5B8C21-9A3B-C99F-E09A-1AD55B0B84CD}"/>
              </a:ext>
            </a:extLst>
          </p:cNvPr>
          <p:cNvSpPr txBox="1"/>
          <p:nvPr/>
        </p:nvSpPr>
        <p:spPr>
          <a:xfrm>
            <a:off x="4412988" y="2664889"/>
            <a:ext cx="580608" cy="261610"/>
          </a:xfrm>
          <a:prstGeom prst="rect">
            <a:avLst/>
          </a:prstGeom>
          <a:noFill/>
        </p:spPr>
        <p:txBody>
          <a:bodyPr wrap="none" rtlCol="0">
            <a:spAutoFit/>
          </a:bodyPr>
          <a:lstStyle/>
          <a:p>
            <a:r>
              <a:rPr lang="en-US" sz="1100" dirty="0"/>
              <a:t>50,487</a:t>
            </a:r>
          </a:p>
        </p:txBody>
      </p:sp>
      <p:cxnSp>
        <p:nvCxnSpPr>
          <p:cNvPr id="72" name="Straight Connector 71">
            <a:extLst>
              <a:ext uri="{FF2B5EF4-FFF2-40B4-BE49-F238E27FC236}">
                <a16:creationId xmlns:a16="http://schemas.microsoft.com/office/drawing/2014/main" id="{60274E38-820A-94A4-0382-E894D7F9FA5A}"/>
              </a:ext>
            </a:extLst>
          </p:cNvPr>
          <p:cNvCxnSpPr>
            <a:cxnSpLocks/>
            <a:stCxn id="71" idx="2"/>
          </p:cNvCxnSpPr>
          <p:nvPr/>
        </p:nvCxnSpPr>
        <p:spPr>
          <a:xfrm flipH="1">
            <a:off x="3962916" y="2926499"/>
            <a:ext cx="740376" cy="1745721"/>
          </a:xfrm>
          <a:prstGeom prst="line">
            <a:avLst/>
          </a:prstGeom>
        </p:spPr>
        <p:style>
          <a:lnRef idx="1">
            <a:schemeClr val="dk1"/>
          </a:lnRef>
          <a:fillRef idx="0">
            <a:schemeClr val="dk1"/>
          </a:fillRef>
          <a:effectRef idx="0">
            <a:schemeClr val="dk1"/>
          </a:effectRef>
          <a:fontRef idx="minor">
            <a:schemeClr val="tx1"/>
          </a:fontRef>
        </p:style>
      </p:cxnSp>
      <p:sp>
        <p:nvSpPr>
          <p:cNvPr id="74" name="TextBox 73">
            <a:extLst>
              <a:ext uri="{FF2B5EF4-FFF2-40B4-BE49-F238E27FC236}">
                <a16:creationId xmlns:a16="http://schemas.microsoft.com/office/drawing/2014/main" id="{8EF96A78-C164-518C-F619-DBD253F42A97}"/>
              </a:ext>
            </a:extLst>
          </p:cNvPr>
          <p:cNvSpPr txBox="1"/>
          <p:nvPr/>
        </p:nvSpPr>
        <p:spPr>
          <a:xfrm>
            <a:off x="4936253" y="3959825"/>
            <a:ext cx="580608" cy="261610"/>
          </a:xfrm>
          <a:prstGeom prst="rect">
            <a:avLst/>
          </a:prstGeom>
          <a:noFill/>
        </p:spPr>
        <p:txBody>
          <a:bodyPr wrap="none" rtlCol="0">
            <a:spAutoFit/>
          </a:bodyPr>
          <a:lstStyle/>
          <a:p>
            <a:r>
              <a:rPr lang="en-US" sz="1100" dirty="0"/>
              <a:t>50,487</a:t>
            </a:r>
          </a:p>
        </p:txBody>
      </p:sp>
      <p:cxnSp>
        <p:nvCxnSpPr>
          <p:cNvPr id="75" name="Straight Connector 74">
            <a:extLst>
              <a:ext uri="{FF2B5EF4-FFF2-40B4-BE49-F238E27FC236}">
                <a16:creationId xmlns:a16="http://schemas.microsoft.com/office/drawing/2014/main" id="{EED1D96C-8D1F-3A70-9CB3-2CBC76B1F5B8}"/>
              </a:ext>
            </a:extLst>
          </p:cNvPr>
          <p:cNvCxnSpPr>
            <a:cxnSpLocks/>
            <a:stCxn id="74" idx="2"/>
          </p:cNvCxnSpPr>
          <p:nvPr/>
        </p:nvCxnSpPr>
        <p:spPr>
          <a:xfrm flipH="1">
            <a:off x="3979929" y="4221435"/>
            <a:ext cx="1246628" cy="430642"/>
          </a:xfrm>
          <a:prstGeom prst="line">
            <a:avLst/>
          </a:prstGeom>
        </p:spPr>
        <p:style>
          <a:lnRef idx="1">
            <a:schemeClr val="dk1"/>
          </a:lnRef>
          <a:fillRef idx="0">
            <a:schemeClr val="dk1"/>
          </a:fillRef>
          <a:effectRef idx="0">
            <a:schemeClr val="dk1"/>
          </a:effectRef>
          <a:fontRef idx="minor">
            <a:schemeClr val="tx1"/>
          </a:fontRef>
        </p:style>
      </p:cxnSp>
      <p:sp>
        <p:nvSpPr>
          <p:cNvPr id="78" name="TextBox 77">
            <a:extLst>
              <a:ext uri="{FF2B5EF4-FFF2-40B4-BE49-F238E27FC236}">
                <a16:creationId xmlns:a16="http://schemas.microsoft.com/office/drawing/2014/main" id="{25747047-6BAA-60AA-7E1B-33A65ABD57DF}"/>
              </a:ext>
            </a:extLst>
          </p:cNvPr>
          <p:cNvSpPr txBox="1"/>
          <p:nvPr/>
        </p:nvSpPr>
        <p:spPr>
          <a:xfrm>
            <a:off x="4481087" y="3195871"/>
            <a:ext cx="652743" cy="261610"/>
          </a:xfrm>
          <a:prstGeom prst="rect">
            <a:avLst/>
          </a:prstGeom>
          <a:noFill/>
        </p:spPr>
        <p:txBody>
          <a:bodyPr wrap="none" rtlCol="0">
            <a:spAutoFit/>
          </a:bodyPr>
          <a:lstStyle/>
          <a:p>
            <a:r>
              <a:rPr lang="en-US" sz="1100" dirty="0"/>
              <a:t>185,694</a:t>
            </a:r>
          </a:p>
        </p:txBody>
      </p:sp>
      <p:cxnSp>
        <p:nvCxnSpPr>
          <p:cNvPr id="79" name="Straight Connector 78">
            <a:extLst>
              <a:ext uri="{FF2B5EF4-FFF2-40B4-BE49-F238E27FC236}">
                <a16:creationId xmlns:a16="http://schemas.microsoft.com/office/drawing/2014/main" id="{3F806BA1-FB07-BCAC-3167-B59905BF70BC}"/>
              </a:ext>
            </a:extLst>
          </p:cNvPr>
          <p:cNvCxnSpPr>
            <a:cxnSpLocks/>
            <a:stCxn id="78" idx="2"/>
          </p:cNvCxnSpPr>
          <p:nvPr/>
        </p:nvCxnSpPr>
        <p:spPr>
          <a:xfrm flipH="1">
            <a:off x="3980858" y="3457481"/>
            <a:ext cx="826601" cy="1194345"/>
          </a:xfrm>
          <a:prstGeom prst="line">
            <a:avLst/>
          </a:prstGeom>
        </p:spPr>
        <p:style>
          <a:lnRef idx="1">
            <a:schemeClr val="dk1"/>
          </a:lnRef>
          <a:fillRef idx="0">
            <a:schemeClr val="dk1"/>
          </a:fillRef>
          <a:effectRef idx="0">
            <a:schemeClr val="dk1"/>
          </a:effectRef>
          <a:fontRef idx="minor">
            <a:schemeClr val="tx1"/>
          </a:fontRef>
        </p:style>
      </p:cxnSp>
      <p:sp>
        <p:nvSpPr>
          <p:cNvPr id="82" name="TextBox 81">
            <a:extLst>
              <a:ext uri="{FF2B5EF4-FFF2-40B4-BE49-F238E27FC236}">
                <a16:creationId xmlns:a16="http://schemas.microsoft.com/office/drawing/2014/main" id="{12CDE722-9050-BDA9-C16F-97DE06238317}"/>
              </a:ext>
            </a:extLst>
          </p:cNvPr>
          <p:cNvSpPr txBox="1"/>
          <p:nvPr/>
        </p:nvSpPr>
        <p:spPr>
          <a:xfrm>
            <a:off x="5459140" y="3436180"/>
            <a:ext cx="580608" cy="261610"/>
          </a:xfrm>
          <a:prstGeom prst="rect">
            <a:avLst/>
          </a:prstGeom>
          <a:noFill/>
        </p:spPr>
        <p:txBody>
          <a:bodyPr wrap="none" rtlCol="0">
            <a:spAutoFit/>
          </a:bodyPr>
          <a:lstStyle/>
          <a:p>
            <a:r>
              <a:rPr lang="en-US" sz="1100" dirty="0"/>
              <a:t>50,487</a:t>
            </a:r>
          </a:p>
        </p:txBody>
      </p:sp>
      <p:cxnSp>
        <p:nvCxnSpPr>
          <p:cNvPr id="83" name="Straight Connector 82">
            <a:extLst>
              <a:ext uri="{FF2B5EF4-FFF2-40B4-BE49-F238E27FC236}">
                <a16:creationId xmlns:a16="http://schemas.microsoft.com/office/drawing/2014/main" id="{D9BF2EDB-4F28-8BA1-45F6-5739A9E607C6}"/>
              </a:ext>
            </a:extLst>
          </p:cNvPr>
          <p:cNvCxnSpPr>
            <a:cxnSpLocks/>
          </p:cNvCxnSpPr>
          <p:nvPr/>
        </p:nvCxnSpPr>
        <p:spPr>
          <a:xfrm flipH="1">
            <a:off x="3969576" y="3678522"/>
            <a:ext cx="1600723" cy="972033"/>
          </a:xfrm>
          <a:prstGeom prst="line">
            <a:avLst/>
          </a:prstGeom>
        </p:spPr>
        <p:style>
          <a:lnRef idx="1">
            <a:schemeClr val="dk1"/>
          </a:lnRef>
          <a:fillRef idx="0">
            <a:schemeClr val="dk1"/>
          </a:fillRef>
          <a:effectRef idx="0">
            <a:schemeClr val="dk1"/>
          </a:effectRef>
          <a:fontRef idx="minor">
            <a:schemeClr val="tx1"/>
          </a:fontRef>
        </p:style>
      </p:cxnSp>
      <p:sp>
        <p:nvSpPr>
          <p:cNvPr id="85" name="TextBox 84">
            <a:extLst>
              <a:ext uri="{FF2B5EF4-FFF2-40B4-BE49-F238E27FC236}">
                <a16:creationId xmlns:a16="http://schemas.microsoft.com/office/drawing/2014/main" id="{59F8E78A-73C4-0CD7-1A6E-DD204C2F16E6}"/>
              </a:ext>
            </a:extLst>
          </p:cNvPr>
          <p:cNvSpPr txBox="1"/>
          <p:nvPr/>
        </p:nvSpPr>
        <p:spPr>
          <a:xfrm>
            <a:off x="6680088" y="4098204"/>
            <a:ext cx="580608" cy="261610"/>
          </a:xfrm>
          <a:prstGeom prst="rect">
            <a:avLst/>
          </a:prstGeom>
          <a:noFill/>
        </p:spPr>
        <p:txBody>
          <a:bodyPr wrap="none" rtlCol="0">
            <a:spAutoFit/>
          </a:bodyPr>
          <a:lstStyle/>
          <a:p>
            <a:r>
              <a:rPr lang="en-US" sz="1100" dirty="0"/>
              <a:t>83,568</a:t>
            </a:r>
          </a:p>
        </p:txBody>
      </p:sp>
      <p:cxnSp>
        <p:nvCxnSpPr>
          <p:cNvPr id="86" name="Straight Connector 85">
            <a:extLst>
              <a:ext uri="{FF2B5EF4-FFF2-40B4-BE49-F238E27FC236}">
                <a16:creationId xmlns:a16="http://schemas.microsoft.com/office/drawing/2014/main" id="{6F71B7F0-8269-09D7-D250-891EA1D0CD14}"/>
              </a:ext>
            </a:extLst>
          </p:cNvPr>
          <p:cNvCxnSpPr>
            <a:cxnSpLocks/>
            <a:endCxn id="85" idx="2"/>
          </p:cNvCxnSpPr>
          <p:nvPr/>
        </p:nvCxnSpPr>
        <p:spPr>
          <a:xfrm flipH="1" flipV="1">
            <a:off x="6970392" y="4359814"/>
            <a:ext cx="360944" cy="836956"/>
          </a:xfrm>
          <a:prstGeom prst="line">
            <a:avLst/>
          </a:prstGeom>
        </p:spPr>
        <p:style>
          <a:lnRef idx="1">
            <a:schemeClr val="dk1"/>
          </a:lnRef>
          <a:fillRef idx="0">
            <a:schemeClr val="dk1"/>
          </a:fillRef>
          <a:effectRef idx="0">
            <a:schemeClr val="dk1"/>
          </a:effectRef>
          <a:fontRef idx="minor">
            <a:schemeClr val="tx1"/>
          </a:fontRef>
        </p:style>
      </p:cxnSp>
      <p:sp>
        <p:nvSpPr>
          <p:cNvPr id="88" name="TextBox 87">
            <a:extLst>
              <a:ext uri="{FF2B5EF4-FFF2-40B4-BE49-F238E27FC236}">
                <a16:creationId xmlns:a16="http://schemas.microsoft.com/office/drawing/2014/main" id="{6C2336D1-ADA1-42E1-6A7E-1CFF1B79A80A}"/>
              </a:ext>
            </a:extLst>
          </p:cNvPr>
          <p:cNvSpPr txBox="1"/>
          <p:nvPr/>
        </p:nvSpPr>
        <p:spPr>
          <a:xfrm>
            <a:off x="5090728" y="3949801"/>
            <a:ext cx="580608" cy="261610"/>
          </a:xfrm>
          <a:prstGeom prst="rect">
            <a:avLst/>
          </a:prstGeom>
          <a:noFill/>
        </p:spPr>
        <p:txBody>
          <a:bodyPr wrap="none" rtlCol="0">
            <a:spAutoFit/>
          </a:bodyPr>
          <a:lstStyle/>
          <a:p>
            <a:r>
              <a:rPr lang="en-US" sz="1100" dirty="0"/>
              <a:t>54,782</a:t>
            </a:r>
          </a:p>
        </p:txBody>
      </p:sp>
      <p:cxnSp>
        <p:nvCxnSpPr>
          <p:cNvPr id="89" name="Straight Connector 88">
            <a:extLst>
              <a:ext uri="{FF2B5EF4-FFF2-40B4-BE49-F238E27FC236}">
                <a16:creationId xmlns:a16="http://schemas.microsoft.com/office/drawing/2014/main" id="{2C888432-FEA6-DD41-552F-520596F613B0}"/>
              </a:ext>
            </a:extLst>
          </p:cNvPr>
          <p:cNvCxnSpPr>
            <a:cxnSpLocks/>
            <a:endCxn id="88" idx="2"/>
          </p:cNvCxnSpPr>
          <p:nvPr/>
        </p:nvCxnSpPr>
        <p:spPr>
          <a:xfrm flipH="1" flipV="1">
            <a:off x="5381032" y="4211411"/>
            <a:ext cx="1950304" cy="981534"/>
          </a:xfrm>
          <a:prstGeom prst="line">
            <a:avLst/>
          </a:prstGeom>
        </p:spPr>
        <p:style>
          <a:lnRef idx="1">
            <a:schemeClr val="dk1"/>
          </a:lnRef>
          <a:fillRef idx="0">
            <a:schemeClr val="dk1"/>
          </a:fillRef>
          <a:effectRef idx="0">
            <a:schemeClr val="dk1"/>
          </a:effectRef>
          <a:fontRef idx="minor">
            <a:schemeClr val="tx1"/>
          </a:fontRef>
        </p:style>
      </p:cxnSp>
      <p:sp>
        <p:nvSpPr>
          <p:cNvPr id="92" name="TextBox 91">
            <a:extLst>
              <a:ext uri="{FF2B5EF4-FFF2-40B4-BE49-F238E27FC236}">
                <a16:creationId xmlns:a16="http://schemas.microsoft.com/office/drawing/2014/main" id="{6DAC18A0-AF84-8C4F-E326-1D33E004AE91}"/>
              </a:ext>
            </a:extLst>
          </p:cNvPr>
          <p:cNvSpPr txBox="1"/>
          <p:nvPr/>
        </p:nvSpPr>
        <p:spPr>
          <a:xfrm>
            <a:off x="5392424" y="3452354"/>
            <a:ext cx="580608" cy="261610"/>
          </a:xfrm>
          <a:prstGeom prst="rect">
            <a:avLst/>
          </a:prstGeom>
          <a:noFill/>
        </p:spPr>
        <p:txBody>
          <a:bodyPr wrap="none" rtlCol="0">
            <a:spAutoFit/>
          </a:bodyPr>
          <a:lstStyle/>
          <a:p>
            <a:r>
              <a:rPr lang="en-US" sz="1100" dirty="0"/>
              <a:t>27,527</a:t>
            </a:r>
          </a:p>
        </p:txBody>
      </p:sp>
      <p:cxnSp>
        <p:nvCxnSpPr>
          <p:cNvPr id="93" name="Straight Connector 92">
            <a:extLst>
              <a:ext uri="{FF2B5EF4-FFF2-40B4-BE49-F238E27FC236}">
                <a16:creationId xmlns:a16="http://schemas.microsoft.com/office/drawing/2014/main" id="{EE7F1006-5F58-4D05-6D33-657B49C297B5}"/>
              </a:ext>
            </a:extLst>
          </p:cNvPr>
          <p:cNvCxnSpPr>
            <a:cxnSpLocks/>
          </p:cNvCxnSpPr>
          <p:nvPr/>
        </p:nvCxnSpPr>
        <p:spPr>
          <a:xfrm flipH="1" flipV="1">
            <a:off x="5732258" y="3685718"/>
            <a:ext cx="1599078" cy="1507227"/>
          </a:xfrm>
          <a:prstGeom prst="line">
            <a:avLst/>
          </a:prstGeom>
        </p:spPr>
        <p:style>
          <a:lnRef idx="1">
            <a:schemeClr val="dk1"/>
          </a:lnRef>
          <a:fillRef idx="0">
            <a:schemeClr val="dk1"/>
          </a:fillRef>
          <a:effectRef idx="0">
            <a:schemeClr val="dk1"/>
          </a:effectRef>
          <a:fontRef idx="minor">
            <a:schemeClr val="tx1"/>
          </a:fontRef>
        </p:style>
      </p:cxnSp>
      <p:sp>
        <p:nvSpPr>
          <p:cNvPr id="95" name="TextBox 94">
            <a:extLst>
              <a:ext uri="{FF2B5EF4-FFF2-40B4-BE49-F238E27FC236}">
                <a16:creationId xmlns:a16="http://schemas.microsoft.com/office/drawing/2014/main" id="{189A27F7-37FA-442E-64C8-FB0FF2D54172}"/>
              </a:ext>
            </a:extLst>
          </p:cNvPr>
          <p:cNvSpPr txBox="1"/>
          <p:nvPr/>
        </p:nvSpPr>
        <p:spPr>
          <a:xfrm>
            <a:off x="6332506" y="3290297"/>
            <a:ext cx="580608" cy="261610"/>
          </a:xfrm>
          <a:prstGeom prst="rect">
            <a:avLst/>
          </a:prstGeom>
          <a:noFill/>
        </p:spPr>
        <p:txBody>
          <a:bodyPr wrap="none" rtlCol="0">
            <a:spAutoFit/>
          </a:bodyPr>
          <a:lstStyle/>
          <a:p>
            <a:r>
              <a:rPr lang="en-US" sz="1100" dirty="0"/>
              <a:t>27,527</a:t>
            </a:r>
          </a:p>
        </p:txBody>
      </p:sp>
      <p:cxnSp>
        <p:nvCxnSpPr>
          <p:cNvPr id="97" name="Straight Connector 96">
            <a:extLst>
              <a:ext uri="{FF2B5EF4-FFF2-40B4-BE49-F238E27FC236}">
                <a16:creationId xmlns:a16="http://schemas.microsoft.com/office/drawing/2014/main" id="{18C5625F-ED34-031E-F8FF-2CFC4505525A}"/>
              </a:ext>
            </a:extLst>
          </p:cNvPr>
          <p:cNvCxnSpPr>
            <a:cxnSpLocks/>
          </p:cNvCxnSpPr>
          <p:nvPr/>
        </p:nvCxnSpPr>
        <p:spPr>
          <a:xfrm flipH="1" flipV="1">
            <a:off x="6657234" y="3531323"/>
            <a:ext cx="646948" cy="1626236"/>
          </a:xfrm>
          <a:prstGeom prst="line">
            <a:avLst/>
          </a:prstGeom>
        </p:spPr>
        <p:style>
          <a:lnRef idx="1">
            <a:schemeClr val="dk1"/>
          </a:lnRef>
          <a:fillRef idx="0">
            <a:schemeClr val="dk1"/>
          </a:fillRef>
          <a:effectRef idx="0">
            <a:schemeClr val="dk1"/>
          </a:effectRef>
          <a:fontRef idx="minor">
            <a:schemeClr val="tx1"/>
          </a:fontRef>
        </p:style>
      </p:cxnSp>
      <p:sp>
        <p:nvSpPr>
          <p:cNvPr id="99" name="TextBox 98">
            <a:extLst>
              <a:ext uri="{FF2B5EF4-FFF2-40B4-BE49-F238E27FC236}">
                <a16:creationId xmlns:a16="http://schemas.microsoft.com/office/drawing/2014/main" id="{51E300B8-4E97-7C42-0308-42ED520CBA87}"/>
              </a:ext>
            </a:extLst>
          </p:cNvPr>
          <p:cNvSpPr txBox="1"/>
          <p:nvPr/>
        </p:nvSpPr>
        <p:spPr>
          <a:xfrm>
            <a:off x="7878105" y="1483757"/>
            <a:ext cx="418170" cy="707886"/>
          </a:xfrm>
          <a:prstGeom prst="rect">
            <a:avLst/>
          </a:prstGeom>
          <a:noFill/>
        </p:spPr>
        <p:txBody>
          <a:bodyPr wrap="square" rtlCol="0">
            <a:spAutoFit/>
          </a:bodyPr>
          <a:lstStyle/>
          <a:p>
            <a:r>
              <a:rPr lang="en-US" sz="4000" dirty="0"/>
              <a:t>?</a:t>
            </a:r>
          </a:p>
        </p:txBody>
      </p:sp>
      <p:grpSp>
        <p:nvGrpSpPr>
          <p:cNvPr id="2" name="Group 1">
            <a:extLst>
              <a:ext uri="{FF2B5EF4-FFF2-40B4-BE49-F238E27FC236}">
                <a16:creationId xmlns:a16="http://schemas.microsoft.com/office/drawing/2014/main" id="{A6388E8C-3519-DCBB-9B08-E35F551AE15A}"/>
              </a:ext>
            </a:extLst>
          </p:cNvPr>
          <p:cNvGrpSpPr/>
          <p:nvPr/>
        </p:nvGrpSpPr>
        <p:grpSpPr>
          <a:xfrm>
            <a:off x="1679712" y="3048452"/>
            <a:ext cx="1203703" cy="888649"/>
            <a:chOff x="535698" y="3376345"/>
            <a:chExt cx="1992150" cy="1470730"/>
          </a:xfrm>
        </p:grpSpPr>
        <p:pic>
          <p:nvPicPr>
            <p:cNvPr id="61" name="Picture 60">
              <a:extLst>
                <a:ext uri="{FF2B5EF4-FFF2-40B4-BE49-F238E27FC236}">
                  <a16:creationId xmlns:a16="http://schemas.microsoft.com/office/drawing/2014/main" id="{6DCA17D2-A88C-1A84-8A5D-83C2C02983ED}"/>
                </a:ext>
              </a:extLst>
            </p:cNvPr>
            <p:cNvPicPr>
              <a:picLocks noChangeAspect="1"/>
            </p:cNvPicPr>
            <p:nvPr/>
          </p:nvPicPr>
          <p:blipFill>
            <a:blip r:embed="rId21">
              <a:biLevel thresh="75000"/>
            </a:blip>
            <a:stretch>
              <a:fillRect/>
            </a:stretch>
          </p:blipFill>
          <p:spPr>
            <a:xfrm>
              <a:off x="974332" y="3376345"/>
              <a:ext cx="1114883" cy="1019710"/>
            </a:xfrm>
            <a:prstGeom prst="rect">
              <a:avLst/>
            </a:prstGeom>
          </p:spPr>
        </p:pic>
        <p:sp>
          <p:nvSpPr>
            <p:cNvPr id="62" name="TextBox 61">
              <a:extLst>
                <a:ext uri="{FF2B5EF4-FFF2-40B4-BE49-F238E27FC236}">
                  <a16:creationId xmlns:a16="http://schemas.microsoft.com/office/drawing/2014/main" id="{F647E030-0BAE-5385-A542-D0141D21F3A2}"/>
                </a:ext>
              </a:extLst>
            </p:cNvPr>
            <p:cNvSpPr txBox="1"/>
            <p:nvPr/>
          </p:nvSpPr>
          <p:spPr>
            <a:xfrm>
              <a:off x="535698" y="4388637"/>
              <a:ext cx="1992150" cy="458438"/>
            </a:xfrm>
            <a:prstGeom prst="rect">
              <a:avLst/>
            </a:prstGeom>
            <a:noFill/>
          </p:spPr>
          <p:txBody>
            <a:bodyPr wrap="square" rtlCol="0">
              <a:spAutoFit/>
            </a:bodyPr>
            <a:lstStyle/>
            <a:p>
              <a:pPr algn="ctr"/>
              <a:r>
                <a:rPr lang="en-US" sz="1200" b="1" dirty="0"/>
                <a:t>Project Partner</a:t>
              </a:r>
            </a:p>
          </p:txBody>
        </p:sp>
      </p:grpSp>
      <p:grpSp>
        <p:nvGrpSpPr>
          <p:cNvPr id="65" name="Group 64">
            <a:extLst>
              <a:ext uri="{FF2B5EF4-FFF2-40B4-BE49-F238E27FC236}">
                <a16:creationId xmlns:a16="http://schemas.microsoft.com/office/drawing/2014/main" id="{865A1F89-ACB1-1BEE-8D73-A1EE3EFBEB2E}"/>
              </a:ext>
            </a:extLst>
          </p:cNvPr>
          <p:cNvGrpSpPr/>
          <p:nvPr/>
        </p:nvGrpSpPr>
        <p:grpSpPr>
          <a:xfrm>
            <a:off x="3130583" y="4672220"/>
            <a:ext cx="1203703" cy="888649"/>
            <a:chOff x="535698" y="3376345"/>
            <a:chExt cx="1992150" cy="1470730"/>
          </a:xfrm>
        </p:grpSpPr>
        <p:pic>
          <p:nvPicPr>
            <p:cNvPr id="67" name="Picture 66">
              <a:extLst>
                <a:ext uri="{FF2B5EF4-FFF2-40B4-BE49-F238E27FC236}">
                  <a16:creationId xmlns:a16="http://schemas.microsoft.com/office/drawing/2014/main" id="{0D0B30AD-C963-C4A7-CF31-51CD6E13E42F}"/>
                </a:ext>
              </a:extLst>
            </p:cNvPr>
            <p:cNvPicPr>
              <a:picLocks noChangeAspect="1"/>
            </p:cNvPicPr>
            <p:nvPr/>
          </p:nvPicPr>
          <p:blipFill>
            <a:blip r:embed="rId21">
              <a:biLevel thresh="75000"/>
            </a:blip>
            <a:stretch>
              <a:fillRect/>
            </a:stretch>
          </p:blipFill>
          <p:spPr>
            <a:xfrm>
              <a:off x="974332" y="3376345"/>
              <a:ext cx="1114883" cy="1019710"/>
            </a:xfrm>
            <a:prstGeom prst="rect">
              <a:avLst/>
            </a:prstGeom>
          </p:spPr>
        </p:pic>
        <p:sp>
          <p:nvSpPr>
            <p:cNvPr id="68" name="TextBox 67">
              <a:extLst>
                <a:ext uri="{FF2B5EF4-FFF2-40B4-BE49-F238E27FC236}">
                  <a16:creationId xmlns:a16="http://schemas.microsoft.com/office/drawing/2014/main" id="{77D14735-1062-FA9A-3E2E-A950CB3D5B4D}"/>
                </a:ext>
              </a:extLst>
            </p:cNvPr>
            <p:cNvSpPr txBox="1"/>
            <p:nvPr/>
          </p:nvSpPr>
          <p:spPr>
            <a:xfrm>
              <a:off x="535698" y="4388637"/>
              <a:ext cx="1992150" cy="458438"/>
            </a:xfrm>
            <a:prstGeom prst="rect">
              <a:avLst/>
            </a:prstGeom>
            <a:noFill/>
          </p:spPr>
          <p:txBody>
            <a:bodyPr wrap="square" rtlCol="0">
              <a:spAutoFit/>
            </a:bodyPr>
            <a:lstStyle/>
            <a:p>
              <a:pPr algn="ctr"/>
              <a:r>
                <a:rPr lang="en-US" sz="1200" b="1" dirty="0"/>
                <a:t>Project Partner</a:t>
              </a:r>
            </a:p>
          </p:txBody>
        </p:sp>
      </p:grpSp>
      <p:grpSp>
        <p:nvGrpSpPr>
          <p:cNvPr id="70" name="Group 69">
            <a:extLst>
              <a:ext uri="{FF2B5EF4-FFF2-40B4-BE49-F238E27FC236}">
                <a16:creationId xmlns:a16="http://schemas.microsoft.com/office/drawing/2014/main" id="{038A1718-EADA-365A-B077-4E3912548AA0}"/>
              </a:ext>
            </a:extLst>
          </p:cNvPr>
          <p:cNvGrpSpPr/>
          <p:nvPr/>
        </p:nvGrpSpPr>
        <p:grpSpPr>
          <a:xfrm>
            <a:off x="6804599" y="5270766"/>
            <a:ext cx="1203703" cy="888649"/>
            <a:chOff x="535698" y="3376345"/>
            <a:chExt cx="1992150" cy="1470730"/>
          </a:xfrm>
        </p:grpSpPr>
        <p:pic>
          <p:nvPicPr>
            <p:cNvPr id="73" name="Picture 72">
              <a:extLst>
                <a:ext uri="{FF2B5EF4-FFF2-40B4-BE49-F238E27FC236}">
                  <a16:creationId xmlns:a16="http://schemas.microsoft.com/office/drawing/2014/main" id="{F999BD7C-991E-A905-7BC2-2A7ABB4CC678}"/>
                </a:ext>
              </a:extLst>
            </p:cNvPr>
            <p:cNvPicPr>
              <a:picLocks noChangeAspect="1"/>
            </p:cNvPicPr>
            <p:nvPr/>
          </p:nvPicPr>
          <p:blipFill>
            <a:blip r:embed="rId21">
              <a:biLevel thresh="75000"/>
            </a:blip>
            <a:stretch>
              <a:fillRect/>
            </a:stretch>
          </p:blipFill>
          <p:spPr>
            <a:xfrm>
              <a:off x="974332" y="3376345"/>
              <a:ext cx="1114883" cy="1019710"/>
            </a:xfrm>
            <a:prstGeom prst="rect">
              <a:avLst/>
            </a:prstGeom>
          </p:spPr>
        </p:pic>
        <p:sp>
          <p:nvSpPr>
            <p:cNvPr id="76" name="TextBox 75">
              <a:extLst>
                <a:ext uri="{FF2B5EF4-FFF2-40B4-BE49-F238E27FC236}">
                  <a16:creationId xmlns:a16="http://schemas.microsoft.com/office/drawing/2014/main" id="{063AD990-D5B5-2E91-D3FF-CEA0D25A543F}"/>
                </a:ext>
              </a:extLst>
            </p:cNvPr>
            <p:cNvSpPr txBox="1"/>
            <p:nvPr/>
          </p:nvSpPr>
          <p:spPr>
            <a:xfrm>
              <a:off x="535698" y="4388637"/>
              <a:ext cx="1992150" cy="458438"/>
            </a:xfrm>
            <a:prstGeom prst="rect">
              <a:avLst/>
            </a:prstGeom>
            <a:noFill/>
          </p:spPr>
          <p:txBody>
            <a:bodyPr wrap="square" rtlCol="0">
              <a:spAutoFit/>
            </a:bodyPr>
            <a:lstStyle/>
            <a:p>
              <a:pPr algn="ctr"/>
              <a:r>
                <a:rPr lang="en-US" sz="1200" b="1" dirty="0"/>
                <a:t>Project Partner</a:t>
              </a:r>
            </a:p>
          </p:txBody>
        </p:sp>
      </p:grpSp>
      <p:grpSp>
        <p:nvGrpSpPr>
          <p:cNvPr id="77" name="Group 76">
            <a:extLst>
              <a:ext uri="{FF2B5EF4-FFF2-40B4-BE49-F238E27FC236}">
                <a16:creationId xmlns:a16="http://schemas.microsoft.com/office/drawing/2014/main" id="{3F8D2B4E-DBDD-5B9D-CBE3-99278403B87F}"/>
              </a:ext>
            </a:extLst>
          </p:cNvPr>
          <p:cNvGrpSpPr/>
          <p:nvPr/>
        </p:nvGrpSpPr>
        <p:grpSpPr>
          <a:xfrm>
            <a:off x="8719420" y="3583159"/>
            <a:ext cx="1203703" cy="888649"/>
            <a:chOff x="535698" y="3376345"/>
            <a:chExt cx="1992150" cy="1470730"/>
          </a:xfrm>
        </p:grpSpPr>
        <p:pic>
          <p:nvPicPr>
            <p:cNvPr id="80" name="Picture 79">
              <a:extLst>
                <a:ext uri="{FF2B5EF4-FFF2-40B4-BE49-F238E27FC236}">
                  <a16:creationId xmlns:a16="http://schemas.microsoft.com/office/drawing/2014/main" id="{19545162-84FF-F764-F471-CB3F0E8E920C}"/>
                </a:ext>
              </a:extLst>
            </p:cNvPr>
            <p:cNvPicPr>
              <a:picLocks noChangeAspect="1"/>
            </p:cNvPicPr>
            <p:nvPr/>
          </p:nvPicPr>
          <p:blipFill>
            <a:blip r:embed="rId21">
              <a:biLevel thresh="75000"/>
            </a:blip>
            <a:stretch>
              <a:fillRect/>
            </a:stretch>
          </p:blipFill>
          <p:spPr>
            <a:xfrm>
              <a:off x="974332" y="3376345"/>
              <a:ext cx="1114883" cy="1019710"/>
            </a:xfrm>
            <a:prstGeom prst="rect">
              <a:avLst/>
            </a:prstGeom>
          </p:spPr>
        </p:pic>
        <p:sp>
          <p:nvSpPr>
            <p:cNvPr id="81" name="TextBox 80">
              <a:extLst>
                <a:ext uri="{FF2B5EF4-FFF2-40B4-BE49-F238E27FC236}">
                  <a16:creationId xmlns:a16="http://schemas.microsoft.com/office/drawing/2014/main" id="{8FFCBFDE-753E-91D0-6FF9-6EC5B8D41F9E}"/>
                </a:ext>
              </a:extLst>
            </p:cNvPr>
            <p:cNvSpPr txBox="1"/>
            <p:nvPr/>
          </p:nvSpPr>
          <p:spPr>
            <a:xfrm>
              <a:off x="535698" y="4388637"/>
              <a:ext cx="1992150" cy="458438"/>
            </a:xfrm>
            <a:prstGeom prst="rect">
              <a:avLst/>
            </a:prstGeom>
            <a:noFill/>
          </p:spPr>
          <p:txBody>
            <a:bodyPr wrap="square" rtlCol="0">
              <a:spAutoFit/>
            </a:bodyPr>
            <a:lstStyle/>
            <a:p>
              <a:pPr algn="ctr"/>
              <a:r>
                <a:rPr lang="en-US" sz="1200" b="1" dirty="0"/>
                <a:t>Project Partner</a:t>
              </a:r>
            </a:p>
          </p:txBody>
        </p:sp>
      </p:grpSp>
      <p:sp>
        <p:nvSpPr>
          <p:cNvPr id="3" name="Arrow: Left 2">
            <a:extLst>
              <a:ext uri="{FF2B5EF4-FFF2-40B4-BE49-F238E27FC236}">
                <a16:creationId xmlns:a16="http://schemas.microsoft.com/office/drawing/2014/main" id="{C8509301-3DCA-4204-A046-9C9F6FEFB7F7}"/>
              </a:ext>
            </a:extLst>
          </p:cNvPr>
          <p:cNvSpPr/>
          <p:nvPr/>
        </p:nvSpPr>
        <p:spPr>
          <a:xfrm>
            <a:off x="4607229" y="1062013"/>
            <a:ext cx="1263641" cy="502110"/>
          </a:xfrm>
          <a:prstGeom prst="lef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077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7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7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7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7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8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82"/>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85"/>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86"/>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88"/>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89"/>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92"/>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93"/>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95"/>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97"/>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3" grpId="0"/>
      <p:bldP spid="57" grpId="0"/>
      <p:bldP spid="58" grpId="0"/>
      <p:bldP spid="59" grpId="0"/>
      <p:bldP spid="60" grpId="0"/>
      <p:bldP spid="71" grpId="0"/>
      <p:bldP spid="74" grpId="0"/>
      <p:bldP spid="78" grpId="0"/>
      <p:bldP spid="82" grpId="0"/>
      <p:bldP spid="85" grpId="0"/>
      <p:bldP spid="88" grpId="0"/>
      <p:bldP spid="92" grpId="0"/>
      <p:bldP spid="95" grpId="0"/>
      <p:bldP spid="99"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62F247A-81F9-AC3D-22BC-314F487CE275}"/>
              </a:ext>
            </a:extLst>
          </p:cNvPr>
          <p:cNvSpPr>
            <a:spLocks noGrp="1"/>
          </p:cNvSpPr>
          <p:nvPr>
            <p:ph type="dt" sz="half" idx="10"/>
          </p:nvPr>
        </p:nvSpPr>
        <p:spPr/>
        <p:txBody>
          <a:bodyPr/>
          <a:lstStyle/>
          <a:p>
            <a:r>
              <a:rPr lang="en-US"/>
              <a:t>July 2022</a:t>
            </a:r>
          </a:p>
        </p:txBody>
      </p:sp>
      <p:sp>
        <p:nvSpPr>
          <p:cNvPr id="5" name="Slide Number Placeholder 4">
            <a:extLst>
              <a:ext uri="{FF2B5EF4-FFF2-40B4-BE49-F238E27FC236}">
                <a16:creationId xmlns:a16="http://schemas.microsoft.com/office/drawing/2014/main" id="{1C6C6C41-49DA-229E-05C0-EC94E1FCB98D}"/>
              </a:ext>
            </a:extLst>
          </p:cNvPr>
          <p:cNvSpPr>
            <a:spLocks noGrp="1"/>
          </p:cNvSpPr>
          <p:nvPr>
            <p:ph type="sldNum" sz="quarter" idx="12"/>
          </p:nvPr>
        </p:nvSpPr>
        <p:spPr/>
        <p:txBody>
          <a:bodyPr/>
          <a:lstStyle/>
          <a:p>
            <a:fld id="{718AC7EB-5161-49E9-B9E2-D7DEFC79B4E9}" type="slidenum">
              <a:rPr lang="en-US" smtClean="0"/>
              <a:t>8</a:t>
            </a:fld>
            <a:endParaRPr lang="en-US"/>
          </a:p>
        </p:txBody>
      </p:sp>
      <p:grpSp>
        <p:nvGrpSpPr>
          <p:cNvPr id="44" name="Group 43">
            <a:extLst>
              <a:ext uri="{FF2B5EF4-FFF2-40B4-BE49-F238E27FC236}">
                <a16:creationId xmlns:a16="http://schemas.microsoft.com/office/drawing/2014/main" id="{1E3FEAF1-A8D5-B2F2-4C5B-20CE5D35C00D}"/>
              </a:ext>
            </a:extLst>
          </p:cNvPr>
          <p:cNvGrpSpPr/>
          <p:nvPr/>
        </p:nvGrpSpPr>
        <p:grpSpPr>
          <a:xfrm>
            <a:off x="732833" y="2572013"/>
            <a:ext cx="2114026" cy="3023442"/>
            <a:chOff x="1152787" y="2572013"/>
            <a:chExt cx="2114026" cy="3023442"/>
          </a:xfrm>
        </p:grpSpPr>
        <p:grpSp>
          <p:nvGrpSpPr>
            <p:cNvPr id="8" name="Group 7">
              <a:extLst>
                <a:ext uri="{FF2B5EF4-FFF2-40B4-BE49-F238E27FC236}">
                  <a16:creationId xmlns:a16="http://schemas.microsoft.com/office/drawing/2014/main" id="{4ED4408C-3B4E-C530-254A-1C8D5BC5B8D4}"/>
                </a:ext>
              </a:extLst>
            </p:cNvPr>
            <p:cNvGrpSpPr/>
            <p:nvPr/>
          </p:nvGrpSpPr>
          <p:grpSpPr>
            <a:xfrm>
              <a:off x="1152787" y="4504886"/>
              <a:ext cx="2114026" cy="1090569"/>
              <a:chOff x="906011" y="4504888"/>
              <a:chExt cx="2114026" cy="1090569"/>
            </a:xfrm>
          </p:grpSpPr>
          <p:sp>
            <p:nvSpPr>
              <p:cNvPr id="6" name="Rectangle: Rounded Corners 5">
                <a:extLst>
                  <a:ext uri="{FF2B5EF4-FFF2-40B4-BE49-F238E27FC236}">
                    <a16:creationId xmlns:a16="http://schemas.microsoft.com/office/drawing/2014/main" id="{86F9852D-E30B-E071-151F-6E76CB0EE1C4}"/>
                  </a:ext>
                </a:extLst>
              </p:cNvPr>
              <p:cNvSpPr/>
              <p:nvPr/>
            </p:nvSpPr>
            <p:spPr>
              <a:xfrm>
                <a:off x="906011" y="4504888"/>
                <a:ext cx="2114026" cy="10905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7751B78-DE12-9395-3C86-63A20130C378}"/>
                  </a:ext>
                </a:extLst>
              </p:cNvPr>
              <p:cNvSpPr txBox="1"/>
              <p:nvPr/>
            </p:nvSpPr>
            <p:spPr>
              <a:xfrm>
                <a:off x="906012" y="4650062"/>
                <a:ext cx="2114025" cy="800219"/>
              </a:xfrm>
              <a:prstGeom prst="rect">
                <a:avLst/>
              </a:prstGeom>
              <a:noFill/>
            </p:spPr>
            <p:txBody>
              <a:bodyPr wrap="square" rtlCol="0">
                <a:spAutoFit/>
              </a:bodyPr>
              <a:lstStyle/>
              <a:p>
                <a:pPr algn="ctr"/>
                <a:r>
                  <a:rPr lang="en-US" dirty="0">
                    <a:solidFill>
                      <a:schemeClr val="tx2"/>
                    </a:solidFill>
                  </a:rPr>
                  <a:t>RPM</a:t>
                </a:r>
              </a:p>
              <a:p>
                <a:pPr algn="ctr"/>
                <a:r>
                  <a:rPr lang="en-US" sz="1400" dirty="0">
                    <a:solidFill>
                      <a:schemeClr val="tx2"/>
                    </a:solidFill>
                  </a:rPr>
                  <a:t>Plan and cluster level priorities</a:t>
                </a:r>
              </a:p>
            </p:txBody>
          </p:sp>
        </p:grpSp>
        <p:pic>
          <p:nvPicPr>
            <p:cNvPr id="14" name="Picture 13">
              <a:extLst>
                <a:ext uri="{FF2B5EF4-FFF2-40B4-BE49-F238E27FC236}">
                  <a16:creationId xmlns:a16="http://schemas.microsoft.com/office/drawing/2014/main" id="{5684EE32-7A38-AB8D-E6A1-007AF1D5EB42}"/>
                </a:ext>
              </a:extLst>
            </p:cNvPr>
            <p:cNvPicPr>
              <a:picLocks noChangeAspect="1"/>
            </p:cNvPicPr>
            <p:nvPr/>
          </p:nvPicPr>
          <p:blipFill>
            <a:blip r:embed="rId3"/>
            <a:stretch>
              <a:fillRect/>
            </a:stretch>
          </p:blipFill>
          <p:spPr>
            <a:xfrm>
              <a:off x="1819275" y="2572013"/>
              <a:ext cx="781050" cy="714375"/>
            </a:xfrm>
            <a:prstGeom prst="rect">
              <a:avLst/>
            </a:prstGeom>
          </p:spPr>
        </p:pic>
        <p:cxnSp>
          <p:nvCxnSpPr>
            <p:cNvPr id="17" name="Straight Connector 16">
              <a:extLst>
                <a:ext uri="{FF2B5EF4-FFF2-40B4-BE49-F238E27FC236}">
                  <a16:creationId xmlns:a16="http://schemas.microsoft.com/office/drawing/2014/main" id="{5732B43D-D5EB-69FE-1A05-E600AC5522AC}"/>
                </a:ext>
              </a:extLst>
            </p:cNvPr>
            <p:cNvCxnSpPr>
              <a:stCxn id="14" idx="2"/>
              <a:endCxn id="6" idx="0"/>
            </p:cNvCxnSpPr>
            <p:nvPr/>
          </p:nvCxnSpPr>
          <p:spPr>
            <a:xfrm>
              <a:off x="2209800" y="3286388"/>
              <a:ext cx="0" cy="1218498"/>
            </a:xfrm>
            <a:prstGeom prst="line">
              <a:avLst/>
            </a:prstGeom>
            <a:ln w="12700">
              <a:prstDash val="solid"/>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671F11A1-7211-E046-2542-2C0C7E5143C8}"/>
              </a:ext>
            </a:extLst>
          </p:cNvPr>
          <p:cNvGrpSpPr/>
          <p:nvPr/>
        </p:nvGrpSpPr>
        <p:grpSpPr>
          <a:xfrm>
            <a:off x="9373690" y="2572012"/>
            <a:ext cx="2114026" cy="3023443"/>
            <a:chOff x="8925187" y="2572012"/>
            <a:chExt cx="2114026" cy="3023443"/>
          </a:xfrm>
        </p:grpSpPr>
        <p:grpSp>
          <p:nvGrpSpPr>
            <p:cNvPr id="9" name="Group 8">
              <a:extLst>
                <a:ext uri="{FF2B5EF4-FFF2-40B4-BE49-F238E27FC236}">
                  <a16:creationId xmlns:a16="http://schemas.microsoft.com/office/drawing/2014/main" id="{1DCF894E-0DDD-7BE8-0081-0669507C3976}"/>
                </a:ext>
              </a:extLst>
            </p:cNvPr>
            <p:cNvGrpSpPr/>
            <p:nvPr/>
          </p:nvGrpSpPr>
          <p:grpSpPr>
            <a:xfrm>
              <a:off x="8925187" y="4504886"/>
              <a:ext cx="2114026" cy="1090569"/>
              <a:chOff x="906011" y="4504888"/>
              <a:chExt cx="2114026" cy="1090569"/>
            </a:xfrm>
          </p:grpSpPr>
          <p:sp>
            <p:nvSpPr>
              <p:cNvPr id="10" name="Rectangle: Rounded Corners 9">
                <a:extLst>
                  <a:ext uri="{FF2B5EF4-FFF2-40B4-BE49-F238E27FC236}">
                    <a16:creationId xmlns:a16="http://schemas.microsoft.com/office/drawing/2014/main" id="{08F6E8DF-1A7D-AF1A-6C6B-EF472ED3682C}"/>
                  </a:ext>
                </a:extLst>
              </p:cNvPr>
              <p:cNvSpPr/>
              <p:nvPr/>
            </p:nvSpPr>
            <p:spPr>
              <a:xfrm>
                <a:off x="906011" y="4504888"/>
                <a:ext cx="2114026" cy="10905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73CD919-0CFE-D148-0DBF-FC1B9CACDC47}"/>
                  </a:ext>
                </a:extLst>
              </p:cNvPr>
              <p:cNvSpPr txBox="1"/>
              <p:nvPr/>
            </p:nvSpPr>
            <p:spPr>
              <a:xfrm>
                <a:off x="906012" y="4650062"/>
                <a:ext cx="2114025" cy="800219"/>
              </a:xfrm>
              <a:prstGeom prst="rect">
                <a:avLst/>
              </a:prstGeom>
              <a:noFill/>
            </p:spPr>
            <p:txBody>
              <a:bodyPr wrap="square" rtlCol="0">
                <a:spAutoFit/>
              </a:bodyPr>
              <a:lstStyle/>
              <a:p>
                <a:pPr algn="ctr"/>
                <a:r>
                  <a:rPr lang="en-US" dirty="0">
                    <a:solidFill>
                      <a:schemeClr val="tx2"/>
                    </a:solidFill>
                  </a:rPr>
                  <a:t>Project Module</a:t>
                </a:r>
              </a:p>
              <a:p>
                <a:pPr algn="ctr"/>
                <a:r>
                  <a:rPr lang="en-US" sz="1400" dirty="0">
                    <a:solidFill>
                      <a:schemeClr val="tx2"/>
                    </a:solidFill>
                  </a:rPr>
                  <a:t>Partners’ proposed activities </a:t>
                </a:r>
              </a:p>
            </p:txBody>
          </p:sp>
        </p:grpSp>
        <p:pic>
          <p:nvPicPr>
            <p:cNvPr id="15" name="Picture 14">
              <a:extLst>
                <a:ext uri="{FF2B5EF4-FFF2-40B4-BE49-F238E27FC236}">
                  <a16:creationId xmlns:a16="http://schemas.microsoft.com/office/drawing/2014/main" id="{F32879F5-1BA3-7432-BD5E-7D803FEF89DF}"/>
                </a:ext>
              </a:extLst>
            </p:cNvPr>
            <p:cNvPicPr>
              <a:picLocks noChangeAspect="1"/>
            </p:cNvPicPr>
            <p:nvPr/>
          </p:nvPicPr>
          <p:blipFill>
            <a:blip r:embed="rId3"/>
            <a:stretch>
              <a:fillRect/>
            </a:stretch>
          </p:blipFill>
          <p:spPr>
            <a:xfrm>
              <a:off x="9591675" y="2572012"/>
              <a:ext cx="781050" cy="714375"/>
            </a:xfrm>
            <a:prstGeom prst="rect">
              <a:avLst/>
            </a:prstGeom>
          </p:spPr>
        </p:pic>
        <p:cxnSp>
          <p:nvCxnSpPr>
            <p:cNvPr id="18" name="Straight Connector 17">
              <a:extLst>
                <a:ext uri="{FF2B5EF4-FFF2-40B4-BE49-F238E27FC236}">
                  <a16:creationId xmlns:a16="http://schemas.microsoft.com/office/drawing/2014/main" id="{47AA28BD-0482-8DF4-274A-7717911F1E85}"/>
                </a:ext>
              </a:extLst>
            </p:cNvPr>
            <p:cNvCxnSpPr/>
            <p:nvPr/>
          </p:nvCxnSpPr>
          <p:spPr>
            <a:xfrm>
              <a:off x="9995483" y="3286388"/>
              <a:ext cx="0" cy="1218498"/>
            </a:xfrm>
            <a:prstGeom prst="line">
              <a:avLst/>
            </a:prstGeom>
            <a:ln w="12700">
              <a:prstDash val="solid"/>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A77AEEB2-F0D7-A719-3EA7-614C38326D49}"/>
              </a:ext>
            </a:extLst>
          </p:cNvPr>
          <p:cNvGrpSpPr/>
          <p:nvPr/>
        </p:nvGrpSpPr>
        <p:grpSpPr>
          <a:xfrm>
            <a:off x="2687288" y="1703682"/>
            <a:ext cx="3120921" cy="2050423"/>
            <a:chOff x="2687288" y="1703682"/>
            <a:chExt cx="3120921" cy="2050423"/>
          </a:xfrm>
        </p:grpSpPr>
        <p:sp>
          <p:nvSpPr>
            <p:cNvPr id="20" name="TextBox 19">
              <a:extLst>
                <a:ext uri="{FF2B5EF4-FFF2-40B4-BE49-F238E27FC236}">
                  <a16:creationId xmlns:a16="http://schemas.microsoft.com/office/drawing/2014/main" id="{0B81F06B-124B-E566-B6CA-5B5343C340C7}"/>
                </a:ext>
              </a:extLst>
            </p:cNvPr>
            <p:cNvSpPr txBox="1"/>
            <p:nvPr/>
          </p:nvSpPr>
          <p:spPr>
            <a:xfrm>
              <a:off x="4604610" y="1703682"/>
              <a:ext cx="1203599" cy="307777"/>
            </a:xfrm>
            <a:prstGeom prst="rect">
              <a:avLst/>
            </a:prstGeom>
            <a:noFill/>
          </p:spPr>
          <p:txBody>
            <a:bodyPr wrap="none" rtlCol="0">
              <a:spAutoFit/>
            </a:bodyPr>
            <a:lstStyle/>
            <a:p>
              <a:r>
                <a:rPr lang="en-US" sz="1400" b="1" dirty="0">
                  <a:solidFill>
                    <a:schemeClr val="tx2"/>
                  </a:solidFill>
                </a:rPr>
                <a:t>Cluster Target</a:t>
              </a:r>
            </a:p>
          </p:txBody>
        </p:sp>
        <p:grpSp>
          <p:nvGrpSpPr>
            <p:cNvPr id="25" name="Group 24">
              <a:extLst>
                <a:ext uri="{FF2B5EF4-FFF2-40B4-BE49-F238E27FC236}">
                  <a16:creationId xmlns:a16="http://schemas.microsoft.com/office/drawing/2014/main" id="{58DC88D8-55A2-0795-0385-7814C4C0EE61}"/>
                </a:ext>
              </a:extLst>
            </p:cNvPr>
            <p:cNvGrpSpPr/>
            <p:nvPr/>
          </p:nvGrpSpPr>
          <p:grpSpPr>
            <a:xfrm>
              <a:off x="2687288" y="2194446"/>
              <a:ext cx="2391483" cy="1559659"/>
              <a:chOff x="2595881" y="2258870"/>
              <a:chExt cx="2391483" cy="1559659"/>
            </a:xfrm>
          </p:grpSpPr>
          <p:sp>
            <p:nvSpPr>
              <p:cNvPr id="22" name="TextBox 21">
                <a:extLst>
                  <a:ext uri="{FF2B5EF4-FFF2-40B4-BE49-F238E27FC236}">
                    <a16:creationId xmlns:a16="http://schemas.microsoft.com/office/drawing/2014/main" id="{28BEE9E2-726D-5BE9-3760-65E70C2304CE}"/>
                  </a:ext>
                </a:extLst>
              </p:cNvPr>
              <p:cNvSpPr txBox="1"/>
              <p:nvPr/>
            </p:nvSpPr>
            <p:spPr>
              <a:xfrm>
                <a:off x="2595881" y="3295309"/>
                <a:ext cx="2141103" cy="523220"/>
              </a:xfrm>
              <a:prstGeom prst="rect">
                <a:avLst/>
              </a:prstGeom>
              <a:noFill/>
            </p:spPr>
            <p:txBody>
              <a:bodyPr wrap="square" rtlCol="0">
                <a:spAutoFit/>
              </a:bodyPr>
              <a:lstStyle/>
              <a:p>
                <a:r>
                  <a:rPr lang="en-US" sz="1400" dirty="0"/>
                  <a:t># children provided with learning materials</a:t>
                </a:r>
              </a:p>
            </p:txBody>
          </p:sp>
          <p:sp>
            <p:nvSpPr>
              <p:cNvPr id="23" name="TextBox 22">
                <a:extLst>
                  <a:ext uri="{FF2B5EF4-FFF2-40B4-BE49-F238E27FC236}">
                    <a16:creationId xmlns:a16="http://schemas.microsoft.com/office/drawing/2014/main" id="{AAC8D5DB-30D5-F6FE-AA9C-A98192435D20}"/>
                  </a:ext>
                </a:extLst>
              </p:cNvPr>
              <p:cNvSpPr txBox="1"/>
              <p:nvPr/>
            </p:nvSpPr>
            <p:spPr>
              <a:xfrm>
                <a:off x="2909561" y="2777089"/>
                <a:ext cx="2077803" cy="307777"/>
              </a:xfrm>
              <a:prstGeom prst="rect">
                <a:avLst/>
              </a:prstGeom>
              <a:noFill/>
            </p:spPr>
            <p:txBody>
              <a:bodyPr wrap="square" rtlCol="0">
                <a:spAutoFit/>
              </a:bodyPr>
              <a:lstStyle/>
              <a:p>
                <a:r>
                  <a:rPr lang="en-US" sz="1400" dirty="0"/>
                  <a:t># schools rehabilitated</a:t>
                </a:r>
              </a:p>
            </p:txBody>
          </p:sp>
          <p:sp>
            <p:nvSpPr>
              <p:cNvPr id="24" name="TextBox 23">
                <a:extLst>
                  <a:ext uri="{FF2B5EF4-FFF2-40B4-BE49-F238E27FC236}">
                    <a16:creationId xmlns:a16="http://schemas.microsoft.com/office/drawing/2014/main" id="{95FB20B2-000C-3C74-C0F9-F0F3F4917BC9}"/>
                  </a:ext>
                </a:extLst>
              </p:cNvPr>
              <p:cNvSpPr txBox="1"/>
              <p:nvPr/>
            </p:nvSpPr>
            <p:spPr>
              <a:xfrm>
                <a:off x="2600325" y="2258870"/>
                <a:ext cx="2136745" cy="307777"/>
              </a:xfrm>
              <a:prstGeom prst="rect">
                <a:avLst/>
              </a:prstGeom>
              <a:noFill/>
            </p:spPr>
            <p:txBody>
              <a:bodyPr wrap="square" rtlCol="0">
                <a:spAutoFit/>
              </a:bodyPr>
              <a:lstStyle/>
              <a:p>
                <a:r>
                  <a:rPr lang="en-US" sz="1400" dirty="0"/>
                  <a:t># cash assistance delivered</a:t>
                </a:r>
              </a:p>
            </p:txBody>
          </p:sp>
        </p:grpSp>
        <p:sp>
          <p:nvSpPr>
            <p:cNvPr id="30" name="TextBox 29">
              <a:extLst>
                <a:ext uri="{FF2B5EF4-FFF2-40B4-BE49-F238E27FC236}">
                  <a16:creationId xmlns:a16="http://schemas.microsoft.com/office/drawing/2014/main" id="{698DD0DF-6B2F-5708-D808-65E076AA40BE}"/>
                </a:ext>
              </a:extLst>
            </p:cNvPr>
            <p:cNvSpPr txBox="1"/>
            <p:nvPr/>
          </p:nvSpPr>
          <p:spPr>
            <a:xfrm>
              <a:off x="4828391" y="2198018"/>
              <a:ext cx="779381" cy="307777"/>
            </a:xfrm>
            <a:prstGeom prst="rect">
              <a:avLst/>
            </a:prstGeom>
            <a:noFill/>
          </p:spPr>
          <p:txBody>
            <a:bodyPr wrap="none" rtlCol="0">
              <a:spAutoFit/>
            </a:bodyPr>
            <a:lstStyle/>
            <a:p>
              <a:r>
                <a:rPr lang="en-US" sz="1400" b="1" dirty="0">
                  <a:solidFill>
                    <a:schemeClr val="tx2"/>
                  </a:solidFill>
                </a:rPr>
                <a:t>100,000</a:t>
              </a:r>
            </a:p>
          </p:txBody>
        </p:sp>
        <p:sp>
          <p:nvSpPr>
            <p:cNvPr id="31" name="TextBox 30">
              <a:extLst>
                <a:ext uri="{FF2B5EF4-FFF2-40B4-BE49-F238E27FC236}">
                  <a16:creationId xmlns:a16="http://schemas.microsoft.com/office/drawing/2014/main" id="{07547B0D-D38E-338B-45C4-F1898DAFD589}"/>
                </a:ext>
              </a:extLst>
            </p:cNvPr>
            <p:cNvSpPr txBox="1"/>
            <p:nvPr/>
          </p:nvSpPr>
          <p:spPr>
            <a:xfrm>
              <a:off x="4828391" y="2708864"/>
              <a:ext cx="458780" cy="307777"/>
            </a:xfrm>
            <a:prstGeom prst="rect">
              <a:avLst/>
            </a:prstGeom>
            <a:noFill/>
          </p:spPr>
          <p:txBody>
            <a:bodyPr wrap="none" rtlCol="0">
              <a:spAutoFit/>
            </a:bodyPr>
            <a:lstStyle/>
            <a:p>
              <a:r>
                <a:rPr lang="en-US" sz="1400" b="1" dirty="0">
                  <a:solidFill>
                    <a:schemeClr val="tx2"/>
                  </a:solidFill>
                </a:rPr>
                <a:t>300</a:t>
              </a:r>
            </a:p>
          </p:txBody>
        </p:sp>
        <p:sp>
          <p:nvSpPr>
            <p:cNvPr id="32" name="TextBox 31">
              <a:extLst>
                <a:ext uri="{FF2B5EF4-FFF2-40B4-BE49-F238E27FC236}">
                  <a16:creationId xmlns:a16="http://schemas.microsoft.com/office/drawing/2014/main" id="{712A9B10-31BA-A4F7-8838-7BA9F7621C47}"/>
                </a:ext>
              </a:extLst>
            </p:cNvPr>
            <p:cNvSpPr txBox="1"/>
            <p:nvPr/>
          </p:nvSpPr>
          <p:spPr>
            <a:xfrm>
              <a:off x="4828391" y="3237041"/>
              <a:ext cx="870751" cy="307777"/>
            </a:xfrm>
            <a:prstGeom prst="rect">
              <a:avLst/>
            </a:prstGeom>
            <a:noFill/>
          </p:spPr>
          <p:txBody>
            <a:bodyPr wrap="none" rtlCol="0">
              <a:spAutoFit/>
            </a:bodyPr>
            <a:lstStyle/>
            <a:p>
              <a:r>
                <a:rPr lang="en-US" sz="1400" b="1" dirty="0">
                  <a:solidFill>
                    <a:schemeClr val="tx2"/>
                  </a:solidFill>
                </a:rPr>
                <a:t>1000,000</a:t>
              </a:r>
            </a:p>
          </p:txBody>
        </p:sp>
      </p:grpSp>
      <p:grpSp>
        <p:nvGrpSpPr>
          <p:cNvPr id="58" name="Group 57">
            <a:extLst>
              <a:ext uri="{FF2B5EF4-FFF2-40B4-BE49-F238E27FC236}">
                <a16:creationId xmlns:a16="http://schemas.microsoft.com/office/drawing/2014/main" id="{EA0FA626-8CB1-DEE9-4111-42404F0878CA}"/>
              </a:ext>
            </a:extLst>
          </p:cNvPr>
          <p:cNvGrpSpPr/>
          <p:nvPr/>
        </p:nvGrpSpPr>
        <p:grpSpPr>
          <a:xfrm>
            <a:off x="6111979" y="1702729"/>
            <a:ext cx="1231844" cy="1842089"/>
            <a:chOff x="6111979" y="1702729"/>
            <a:chExt cx="1231844" cy="1842089"/>
          </a:xfrm>
        </p:grpSpPr>
        <p:sp>
          <p:nvSpPr>
            <p:cNvPr id="21" name="TextBox 20">
              <a:extLst>
                <a:ext uri="{FF2B5EF4-FFF2-40B4-BE49-F238E27FC236}">
                  <a16:creationId xmlns:a16="http://schemas.microsoft.com/office/drawing/2014/main" id="{A7BBE975-D55A-DB18-1636-A9F62331D8FB}"/>
                </a:ext>
              </a:extLst>
            </p:cNvPr>
            <p:cNvSpPr txBox="1"/>
            <p:nvPr/>
          </p:nvSpPr>
          <p:spPr>
            <a:xfrm>
              <a:off x="6111979" y="1702729"/>
              <a:ext cx="1231844" cy="307777"/>
            </a:xfrm>
            <a:prstGeom prst="rect">
              <a:avLst/>
            </a:prstGeom>
            <a:noFill/>
          </p:spPr>
          <p:txBody>
            <a:bodyPr wrap="square" rtlCol="0">
              <a:spAutoFit/>
            </a:bodyPr>
            <a:lstStyle/>
            <a:p>
              <a:r>
                <a:rPr lang="en-US" sz="1400" b="1" dirty="0">
                  <a:solidFill>
                    <a:schemeClr val="tx2"/>
                  </a:solidFill>
                </a:rPr>
                <a:t>Partner Target</a:t>
              </a:r>
            </a:p>
          </p:txBody>
        </p:sp>
        <p:sp>
          <p:nvSpPr>
            <p:cNvPr id="33" name="TextBox 32">
              <a:extLst>
                <a:ext uri="{FF2B5EF4-FFF2-40B4-BE49-F238E27FC236}">
                  <a16:creationId xmlns:a16="http://schemas.microsoft.com/office/drawing/2014/main" id="{12815260-1BF1-3686-A65A-85621D490A05}"/>
                </a:ext>
              </a:extLst>
            </p:cNvPr>
            <p:cNvSpPr txBox="1"/>
            <p:nvPr/>
          </p:nvSpPr>
          <p:spPr>
            <a:xfrm>
              <a:off x="6338210" y="2190644"/>
              <a:ext cx="688009" cy="307777"/>
            </a:xfrm>
            <a:prstGeom prst="rect">
              <a:avLst/>
            </a:prstGeom>
            <a:noFill/>
          </p:spPr>
          <p:txBody>
            <a:bodyPr wrap="none" rtlCol="0">
              <a:spAutoFit/>
            </a:bodyPr>
            <a:lstStyle/>
            <a:p>
              <a:r>
                <a:rPr lang="en-US" sz="1400" b="1" dirty="0">
                  <a:solidFill>
                    <a:schemeClr val="tx2"/>
                  </a:solidFill>
                </a:rPr>
                <a:t>75,000</a:t>
              </a:r>
            </a:p>
          </p:txBody>
        </p:sp>
        <p:sp>
          <p:nvSpPr>
            <p:cNvPr id="34" name="TextBox 33">
              <a:extLst>
                <a:ext uri="{FF2B5EF4-FFF2-40B4-BE49-F238E27FC236}">
                  <a16:creationId xmlns:a16="http://schemas.microsoft.com/office/drawing/2014/main" id="{E95D9C32-61D7-382B-1089-D7D41B6592B6}"/>
                </a:ext>
              </a:extLst>
            </p:cNvPr>
            <p:cNvSpPr txBox="1"/>
            <p:nvPr/>
          </p:nvSpPr>
          <p:spPr>
            <a:xfrm>
              <a:off x="6338209" y="2713842"/>
              <a:ext cx="458780" cy="307777"/>
            </a:xfrm>
            <a:prstGeom prst="rect">
              <a:avLst/>
            </a:prstGeom>
            <a:noFill/>
          </p:spPr>
          <p:txBody>
            <a:bodyPr wrap="none" rtlCol="0">
              <a:spAutoFit/>
            </a:bodyPr>
            <a:lstStyle/>
            <a:p>
              <a:r>
                <a:rPr lang="en-US" sz="1400" b="1" dirty="0">
                  <a:solidFill>
                    <a:schemeClr val="tx2"/>
                  </a:solidFill>
                </a:rPr>
                <a:t>280</a:t>
              </a:r>
            </a:p>
          </p:txBody>
        </p:sp>
        <p:sp>
          <p:nvSpPr>
            <p:cNvPr id="35" name="TextBox 34">
              <a:extLst>
                <a:ext uri="{FF2B5EF4-FFF2-40B4-BE49-F238E27FC236}">
                  <a16:creationId xmlns:a16="http://schemas.microsoft.com/office/drawing/2014/main" id="{D71B80BF-CACC-CB57-0DC8-D2094920FE5D}"/>
                </a:ext>
              </a:extLst>
            </p:cNvPr>
            <p:cNvSpPr txBox="1"/>
            <p:nvPr/>
          </p:nvSpPr>
          <p:spPr>
            <a:xfrm>
              <a:off x="6242786" y="3237041"/>
              <a:ext cx="917239" cy="307777"/>
            </a:xfrm>
            <a:prstGeom prst="rect">
              <a:avLst/>
            </a:prstGeom>
            <a:noFill/>
          </p:spPr>
          <p:txBody>
            <a:bodyPr wrap="none" rtlCol="0">
              <a:spAutoFit/>
            </a:bodyPr>
            <a:lstStyle/>
            <a:p>
              <a:r>
                <a:rPr lang="en-US" sz="1400" b="1" dirty="0">
                  <a:solidFill>
                    <a:schemeClr val="tx2"/>
                  </a:solidFill>
                </a:rPr>
                <a:t>1,250,000</a:t>
              </a:r>
            </a:p>
          </p:txBody>
        </p:sp>
      </p:grpSp>
      <p:grpSp>
        <p:nvGrpSpPr>
          <p:cNvPr id="13" name="Group 12">
            <a:extLst>
              <a:ext uri="{FF2B5EF4-FFF2-40B4-BE49-F238E27FC236}">
                <a16:creationId xmlns:a16="http://schemas.microsoft.com/office/drawing/2014/main" id="{82192AE2-6016-FB30-ECA5-4974B2622A06}"/>
              </a:ext>
            </a:extLst>
          </p:cNvPr>
          <p:cNvGrpSpPr/>
          <p:nvPr/>
        </p:nvGrpSpPr>
        <p:grpSpPr>
          <a:xfrm>
            <a:off x="2570896" y="1382322"/>
            <a:ext cx="7092042" cy="4180054"/>
            <a:chOff x="2570896" y="1407722"/>
            <a:chExt cx="7092042" cy="4180054"/>
          </a:xfrm>
        </p:grpSpPr>
        <p:pic>
          <p:nvPicPr>
            <p:cNvPr id="37" name="Graphic 36" descr="Badge Unfollow with solid fill">
              <a:extLst>
                <a:ext uri="{FF2B5EF4-FFF2-40B4-BE49-F238E27FC236}">
                  <a16:creationId xmlns:a16="http://schemas.microsoft.com/office/drawing/2014/main" id="{302751BC-8E18-7F83-FF66-F6A132F6B7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08209" y="2203389"/>
              <a:ext cx="302406" cy="302406"/>
            </a:xfrm>
            <a:prstGeom prst="rect">
              <a:avLst/>
            </a:prstGeom>
          </p:spPr>
        </p:pic>
        <p:pic>
          <p:nvPicPr>
            <p:cNvPr id="39" name="Graphic 38" descr="Badge Follow with solid fill">
              <a:extLst>
                <a:ext uri="{FF2B5EF4-FFF2-40B4-BE49-F238E27FC236}">
                  <a16:creationId xmlns:a16="http://schemas.microsoft.com/office/drawing/2014/main" id="{BBF5B5A1-4A1E-D244-584A-0D9B5BD42EA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08212" y="3242418"/>
              <a:ext cx="302400" cy="302400"/>
            </a:xfrm>
            <a:prstGeom prst="rect">
              <a:avLst/>
            </a:prstGeom>
          </p:spPr>
        </p:pic>
        <p:grpSp>
          <p:nvGrpSpPr>
            <p:cNvPr id="43" name="Group 42">
              <a:extLst>
                <a:ext uri="{FF2B5EF4-FFF2-40B4-BE49-F238E27FC236}">
                  <a16:creationId xmlns:a16="http://schemas.microsoft.com/office/drawing/2014/main" id="{225675F2-BEC5-1B4E-9E7C-44EC30FCBD40}"/>
                </a:ext>
              </a:extLst>
            </p:cNvPr>
            <p:cNvGrpSpPr/>
            <p:nvPr/>
          </p:nvGrpSpPr>
          <p:grpSpPr>
            <a:xfrm>
              <a:off x="5837870" y="2739013"/>
              <a:ext cx="243084" cy="243084"/>
              <a:chOff x="5142906" y="4289560"/>
              <a:chExt cx="302400" cy="302400"/>
            </a:xfrm>
          </p:grpSpPr>
          <p:sp>
            <p:nvSpPr>
              <p:cNvPr id="42" name="Oval 41">
                <a:extLst>
                  <a:ext uri="{FF2B5EF4-FFF2-40B4-BE49-F238E27FC236}">
                    <a16:creationId xmlns:a16="http://schemas.microsoft.com/office/drawing/2014/main" id="{0D71DDDC-5927-B122-B2C5-93B1F94E0091}"/>
                  </a:ext>
                </a:extLst>
              </p:cNvPr>
              <p:cNvSpPr/>
              <p:nvPr/>
            </p:nvSpPr>
            <p:spPr>
              <a:xfrm>
                <a:off x="5142906" y="4289560"/>
                <a:ext cx="302400" cy="302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Graphic 40" descr="Checkmark with solid fill">
                <a:extLst>
                  <a:ext uri="{FF2B5EF4-FFF2-40B4-BE49-F238E27FC236}">
                    <a16:creationId xmlns:a16="http://schemas.microsoft.com/office/drawing/2014/main" id="{0A565ABA-D417-7338-88AD-1C7ED591935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85067" y="4331721"/>
                <a:ext cx="218077" cy="218077"/>
              </a:xfrm>
              <a:prstGeom prst="rect">
                <a:avLst/>
              </a:prstGeom>
            </p:spPr>
          </p:pic>
        </p:grpSp>
        <p:sp>
          <p:nvSpPr>
            <p:cNvPr id="55" name="Rectangle: Rounded Corners 54">
              <a:extLst>
                <a:ext uri="{FF2B5EF4-FFF2-40B4-BE49-F238E27FC236}">
                  <a16:creationId xmlns:a16="http://schemas.microsoft.com/office/drawing/2014/main" id="{EA7669B7-A26F-5E49-038C-DEDCF2D7051A}"/>
                </a:ext>
              </a:extLst>
            </p:cNvPr>
            <p:cNvSpPr/>
            <p:nvPr/>
          </p:nvSpPr>
          <p:spPr>
            <a:xfrm>
              <a:off x="2570896" y="1407722"/>
              <a:ext cx="7092042" cy="2509938"/>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C7A0C44-266A-BFD6-7677-2416A9406F02}"/>
                </a:ext>
              </a:extLst>
            </p:cNvPr>
            <p:cNvGrpSpPr/>
            <p:nvPr/>
          </p:nvGrpSpPr>
          <p:grpSpPr>
            <a:xfrm>
              <a:off x="4877754" y="3917660"/>
              <a:ext cx="2114027" cy="1670116"/>
              <a:chOff x="4828390" y="3917660"/>
              <a:chExt cx="2114027" cy="1670116"/>
            </a:xfrm>
          </p:grpSpPr>
          <p:sp>
            <p:nvSpPr>
              <p:cNvPr id="46" name="Rectangle: Rounded Corners 45">
                <a:extLst>
                  <a:ext uri="{FF2B5EF4-FFF2-40B4-BE49-F238E27FC236}">
                    <a16:creationId xmlns:a16="http://schemas.microsoft.com/office/drawing/2014/main" id="{F0CD1B3B-A769-486C-AEAD-E9858D502DCD}"/>
                  </a:ext>
                </a:extLst>
              </p:cNvPr>
              <p:cNvSpPr/>
              <p:nvPr/>
            </p:nvSpPr>
            <p:spPr>
              <a:xfrm>
                <a:off x="4828391" y="4497207"/>
                <a:ext cx="2114026" cy="10905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16C56065-4AB5-0290-6C8B-44A69D48104A}"/>
                  </a:ext>
                </a:extLst>
              </p:cNvPr>
              <p:cNvSpPr txBox="1"/>
              <p:nvPr/>
            </p:nvSpPr>
            <p:spPr>
              <a:xfrm>
                <a:off x="4828390" y="4646322"/>
                <a:ext cx="2114025" cy="800219"/>
              </a:xfrm>
              <a:prstGeom prst="rect">
                <a:avLst/>
              </a:prstGeom>
              <a:noFill/>
            </p:spPr>
            <p:txBody>
              <a:bodyPr wrap="square" rtlCol="0">
                <a:spAutoFit/>
              </a:bodyPr>
              <a:lstStyle/>
              <a:p>
                <a:pPr algn="ctr"/>
                <a:r>
                  <a:rPr lang="en-US" dirty="0">
                    <a:solidFill>
                      <a:schemeClr val="tx2"/>
                    </a:solidFill>
                  </a:rPr>
                  <a:t>Bridge Tool</a:t>
                </a:r>
              </a:p>
              <a:p>
                <a:pPr algn="ctr"/>
                <a:r>
                  <a:rPr lang="en-US" sz="1400" dirty="0">
                    <a:solidFill>
                      <a:schemeClr val="tx2"/>
                    </a:solidFill>
                  </a:rPr>
                  <a:t>Real time comparison &amp; analysis</a:t>
                </a:r>
              </a:p>
            </p:txBody>
          </p:sp>
          <p:cxnSp>
            <p:nvCxnSpPr>
              <p:cNvPr id="3" name="Straight Connector 2">
                <a:extLst>
                  <a:ext uri="{FF2B5EF4-FFF2-40B4-BE49-F238E27FC236}">
                    <a16:creationId xmlns:a16="http://schemas.microsoft.com/office/drawing/2014/main" id="{8451E9CA-22F3-2658-8F37-3BDF7D295844}"/>
                  </a:ext>
                </a:extLst>
              </p:cNvPr>
              <p:cNvCxnSpPr>
                <a:stCxn id="46" idx="0"/>
              </p:cNvCxnSpPr>
              <p:nvPr/>
            </p:nvCxnSpPr>
            <p:spPr>
              <a:xfrm flipH="1" flipV="1">
                <a:off x="5885402" y="3917660"/>
                <a:ext cx="2" cy="579547"/>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62" name="Group 61">
            <a:extLst>
              <a:ext uri="{FF2B5EF4-FFF2-40B4-BE49-F238E27FC236}">
                <a16:creationId xmlns:a16="http://schemas.microsoft.com/office/drawing/2014/main" id="{6C8921A0-AAD5-4EC7-ADF4-406C176E1C04}"/>
              </a:ext>
            </a:extLst>
          </p:cNvPr>
          <p:cNvGrpSpPr/>
          <p:nvPr/>
        </p:nvGrpSpPr>
        <p:grpSpPr>
          <a:xfrm>
            <a:off x="7221770" y="2165244"/>
            <a:ext cx="2391483" cy="1560454"/>
            <a:chOff x="2595881" y="2258075"/>
            <a:chExt cx="2391483" cy="1560454"/>
          </a:xfrm>
        </p:grpSpPr>
        <p:sp>
          <p:nvSpPr>
            <p:cNvPr id="66" name="TextBox 65">
              <a:extLst>
                <a:ext uri="{FF2B5EF4-FFF2-40B4-BE49-F238E27FC236}">
                  <a16:creationId xmlns:a16="http://schemas.microsoft.com/office/drawing/2014/main" id="{2C9E2AB0-CA5A-40F0-8D0E-449EC3D60D7E}"/>
                </a:ext>
              </a:extLst>
            </p:cNvPr>
            <p:cNvSpPr txBox="1"/>
            <p:nvPr/>
          </p:nvSpPr>
          <p:spPr>
            <a:xfrm>
              <a:off x="2595881" y="3295309"/>
              <a:ext cx="2141103" cy="523220"/>
            </a:xfrm>
            <a:prstGeom prst="rect">
              <a:avLst/>
            </a:prstGeom>
            <a:noFill/>
          </p:spPr>
          <p:txBody>
            <a:bodyPr wrap="square" rtlCol="0">
              <a:spAutoFit/>
            </a:bodyPr>
            <a:lstStyle/>
            <a:p>
              <a:r>
                <a:rPr lang="en-US" sz="1400" dirty="0"/>
                <a:t># children provided with learning materials</a:t>
              </a:r>
            </a:p>
          </p:txBody>
        </p:sp>
        <p:sp>
          <p:nvSpPr>
            <p:cNvPr id="67" name="TextBox 66">
              <a:extLst>
                <a:ext uri="{FF2B5EF4-FFF2-40B4-BE49-F238E27FC236}">
                  <a16:creationId xmlns:a16="http://schemas.microsoft.com/office/drawing/2014/main" id="{0C7ABF53-45F9-46FA-9ECC-E7323E37C62F}"/>
                </a:ext>
              </a:extLst>
            </p:cNvPr>
            <p:cNvSpPr txBox="1"/>
            <p:nvPr/>
          </p:nvSpPr>
          <p:spPr>
            <a:xfrm>
              <a:off x="2909561" y="2777089"/>
              <a:ext cx="2077803" cy="307777"/>
            </a:xfrm>
            <a:prstGeom prst="rect">
              <a:avLst/>
            </a:prstGeom>
            <a:noFill/>
          </p:spPr>
          <p:txBody>
            <a:bodyPr wrap="square" rtlCol="0">
              <a:spAutoFit/>
            </a:bodyPr>
            <a:lstStyle/>
            <a:p>
              <a:r>
                <a:rPr lang="en-US" sz="1400" dirty="0"/>
                <a:t># schools rehabilitated</a:t>
              </a:r>
            </a:p>
          </p:txBody>
        </p:sp>
        <p:sp>
          <p:nvSpPr>
            <p:cNvPr id="68" name="TextBox 67">
              <a:extLst>
                <a:ext uri="{FF2B5EF4-FFF2-40B4-BE49-F238E27FC236}">
                  <a16:creationId xmlns:a16="http://schemas.microsoft.com/office/drawing/2014/main" id="{298F75AB-6888-46D4-AAB4-2C7FF6CED52D}"/>
                </a:ext>
              </a:extLst>
            </p:cNvPr>
            <p:cNvSpPr txBox="1"/>
            <p:nvPr/>
          </p:nvSpPr>
          <p:spPr>
            <a:xfrm>
              <a:off x="2600239" y="2258075"/>
              <a:ext cx="2136745" cy="307777"/>
            </a:xfrm>
            <a:prstGeom prst="rect">
              <a:avLst/>
            </a:prstGeom>
            <a:noFill/>
          </p:spPr>
          <p:txBody>
            <a:bodyPr wrap="square" rtlCol="0">
              <a:spAutoFit/>
            </a:bodyPr>
            <a:lstStyle/>
            <a:p>
              <a:r>
                <a:rPr lang="en-US" sz="1400" dirty="0"/>
                <a:t># cash assistance delivered</a:t>
              </a:r>
            </a:p>
          </p:txBody>
        </p:sp>
      </p:grpSp>
    </p:spTree>
    <p:extLst>
      <p:ext uri="{BB962C8B-B14F-4D97-AF65-F5344CB8AC3E}">
        <p14:creationId xmlns:p14="http://schemas.microsoft.com/office/powerpoint/2010/main" val="55997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C4E306-BC28-4A7B-871B-1926F6FA6E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C3ECC9B4-989C-4F71-A6BC-DEBC1D9FD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52322" cy="6858000"/>
          </a:xfrm>
          <a:custGeom>
            <a:avLst/>
            <a:gdLst>
              <a:gd name="connsiteX0" fmla="*/ 0 w 8452322"/>
              <a:gd name="connsiteY0" fmla="*/ 0 h 6858000"/>
              <a:gd name="connsiteX1" fmla="*/ 7447992 w 8452322"/>
              <a:gd name="connsiteY1" fmla="*/ 0 h 6858000"/>
              <a:gd name="connsiteX2" fmla="*/ 7501089 w 8452322"/>
              <a:gd name="connsiteY2" fmla="*/ 79009 h 6858000"/>
              <a:gd name="connsiteX3" fmla="*/ 8452322 w 8452322"/>
              <a:gd name="connsiteY3" fmla="*/ 3429001 h 6858000"/>
              <a:gd name="connsiteX4" fmla="*/ 7501089 w 8452322"/>
              <a:gd name="connsiteY4" fmla="*/ 6778993 h 6858000"/>
              <a:gd name="connsiteX5" fmla="*/ 7447994 w 8452322"/>
              <a:gd name="connsiteY5" fmla="*/ 6858000 h 6858000"/>
              <a:gd name="connsiteX6" fmla="*/ 0 w 84523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52322" h="6858000">
                <a:moveTo>
                  <a:pt x="0" y="0"/>
                </a:moveTo>
                <a:lnTo>
                  <a:pt x="7447992" y="0"/>
                </a:lnTo>
                <a:lnTo>
                  <a:pt x="7501089" y="79009"/>
                </a:lnTo>
                <a:cubicBezTo>
                  <a:pt x="8098524" y="1013167"/>
                  <a:pt x="8452322" y="2172770"/>
                  <a:pt x="8452322" y="3429001"/>
                </a:cubicBezTo>
                <a:cubicBezTo>
                  <a:pt x="8452322" y="4685233"/>
                  <a:pt x="8098524" y="5844836"/>
                  <a:pt x="7501089" y="6778993"/>
                </a:cubicBezTo>
                <a:lnTo>
                  <a:pt x="7447994" y="6858000"/>
                </a:lnTo>
                <a:lnTo>
                  <a:pt x="0" y="6858000"/>
                </a:lnTo>
                <a:close/>
              </a:path>
            </a:pathLst>
          </a:custGeom>
          <a:ln w="9525">
            <a:solidFill>
              <a:srgbClr val="EFEFEF"/>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E20AF01B-D099-4710-BF18-E2832A9B6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43572" cy="6858000"/>
          </a:xfrm>
          <a:custGeom>
            <a:avLst/>
            <a:gdLst>
              <a:gd name="connsiteX0" fmla="*/ 0 w 8443572"/>
              <a:gd name="connsiteY0" fmla="*/ 0 h 6858000"/>
              <a:gd name="connsiteX1" fmla="*/ 7439242 w 8443572"/>
              <a:gd name="connsiteY1" fmla="*/ 0 h 6858000"/>
              <a:gd name="connsiteX2" fmla="*/ 7492339 w 8443572"/>
              <a:gd name="connsiteY2" fmla="*/ 79009 h 6858000"/>
              <a:gd name="connsiteX3" fmla="*/ 8443572 w 8443572"/>
              <a:gd name="connsiteY3" fmla="*/ 3429001 h 6858000"/>
              <a:gd name="connsiteX4" fmla="*/ 7492339 w 8443572"/>
              <a:gd name="connsiteY4" fmla="*/ 6778993 h 6858000"/>
              <a:gd name="connsiteX5" fmla="*/ 7439244 w 8443572"/>
              <a:gd name="connsiteY5" fmla="*/ 6858000 h 6858000"/>
              <a:gd name="connsiteX6" fmla="*/ 0 w 84435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43572" h="6858000">
                <a:moveTo>
                  <a:pt x="0" y="0"/>
                </a:moveTo>
                <a:lnTo>
                  <a:pt x="7439242" y="0"/>
                </a:lnTo>
                <a:lnTo>
                  <a:pt x="7492339" y="79009"/>
                </a:lnTo>
                <a:cubicBezTo>
                  <a:pt x="8089774" y="1013167"/>
                  <a:pt x="8443572" y="2172770"/>
                  <a:pt x="8443572" y="3429001"/>
                </a:cubicBezTo>
                <a:cubicBezTo>
                  <a:pt x="8443572" y="4685233"/>
                  <a:pt x="8089774" y="5844836"/>
                  <a:pt x="7492339" y="6778993"/>
                </a:cubicBezTo>
                <a:lnTo>
                  <a:pt x="743924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6FC7E2A-B761-D20A-1DE5-CE48D18C843C}"/>
              </a:ext>
            </a:extLst>
          </p:cNvPr>
          <p:cNvSpPr>
            <a:spLocks noGrp="1"/>
          </p:cNvSpPr>
          <p:nvPr>
            <p:ph type="title"/>
          </p:nvPr>
        </p:nvSpPr>
        <p:spPr>
          <a:xfrm>
            <a:off x="616893" y="1238250"/>
            <a:ext cx="7003107" cy="4381500"/>
          </a:xfrm>
        </p:spPr>
        <p:txBody>
          <a:bodyPr vert="horz" lIns="91440" tIns="45720" rIns="91440" bIns="45720" rtlCol="0" anchor="ctr">
            <a:normAutofit/>
          </a:bodyPr>
          <a:lstStyle/>
          <a:p>
            <a:r>
              <a:rPr lang="en-US" sz="7200" kern="1200" dirty="0">
                <a:solidFill>
                  <a:schemeClr val="tx1"/>
                </a:solidFill>
                <a:latin typeface="+mj-lt"/>
                <a:ea typeface="+mj-ea"/>
                <a:cs typeface="+mj-cs"/>
              </a:rPr>
              <a:t>Practical Demonstration</a:t>
            </a:r>
            <a:br>
              <a:rPr lang="en-US" sz="7200" kern="1200" dirty="0">
                <a:solidFill>
                  <a:schemeClr val="tx1"/>
                </a:solidFill>
                <a:latin typeface="+mj-lt"/>
                <a:ea typeface="+mj-ea"/>
                <a:cs typeface="+mj-cs"/>
              </a:rPr>
            </a:br>
            <a:r>
              <a:rPr lang="en-US" sz="3600" kern="1200" dirty="0">
                <a:solidFill>
                  <a:schemeClr val="tx1"/>
                </a:solidFill>
                <a:latin typeface="+mj-lt"/>
                <a:ea typeface="+mj-ea"/>
                <a:cs typeface="+mj-cs"/>
              </a:rPr>
              <a:t>Dashboard Developed in Nigeria</a:t>
            </a:r>
          </a:p>
        </p:txBody>
      </p:sp>
      <p:sp>
        <p:nvSpPr>
          <p:cNvPr id="16" name="Rectangle 15">
            <a:extLst>
              <a:ext uri="{FF2B5EF4-FFF2-40B4-BE49-F238E27FC236}">
                <a16:creationId xmlns:a16="http://schemas.microsoft.com/office/drawing/2014/main" id="{B0E4BB4F-99AB-4C4E-A763-C5AC5273DF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27916"/>
            <a:ext cx="128016" cy="1188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Date Placeholder 3">
            <a:extLst>
              <a:ext uri="{FF2B5EF4-FFF2-40B4-BE49-F238E27FC236}">
                <a16:creationId xmlns:a16="http://schemas.microsoft.com/office/drawing/2014/main" id="{DBA45CB4-2DCF-E080-6AF6-4CDFB5354DA4}"/>
              </a:ext>
            </a:extLst>
          </p:cNvPr>
          <p:cNvSpPr>
            <a:spLocks noGrp="1"/>
          </p:cNvSpPr>
          <p:nvPr>
            <p:ph type="dt" sz="half" idx="10"/>
          </p:nvPr>
        </p:nvSpPr>
        <p:spPr>
          <a:xfrm>
            <a:off x="616893" y="6356350"/>
            <a:ext cx="2248581" cy="365125"/>
          </a:xfrm>
        </p:spPr>
        <p:txBody>
          <a:bodyPr vert="horz" lIns="91440" tIns="45720" rIns="91440" bIns="45720" rtlCol="0" anchor="ctr">
            <a:normAutofit/>
          </a:bodyPr>
          <a:lstStyle/>
          <a:p>
            <a:pPr>
              <a:spcAft>
                <a:spcPts val="600"/>
              </a:spcAft>
            </a:pPr>
            <a:r>
              <a:rPr lang="en-US">
                <a:solidFill>
                  <a:schemeClr val="tx1">
                    <a:lumMod val="50000"/>
                    <a:lumOff val="50000"/>
                  </a:schemeClr>
                </a:solidFill>
              </a:rPr>
              <a:t>July 2022</a:t>
            </a:r>
          </a:p>
        </p:txBody>
      </p:sp>
      <p:sp>
        <p:nvSpPr>
          <p:cNvPr id="5" name="Slide Number Placeholder 4">
            <a:extLst>
              <a:ext uri="{FF2B5EF4-FFF2-40B4-BE49-F238E27FC236}">
                <a16:creationId xmlns:a16="http://schemas.microsoft.com/office/drawing/2014/main" id="{DDD7C0E5-3058-D22C-BC3E-C4EA59834D8D}"/>
              </a:ext>
            </a:extLst>
          </p:cNvPr>
          <p:cNvSpPr>
            <a:spLocks noGrp="1"/>
          </p:cNvSpPr>
          <p:nvPr>
            <p:ph type="sldNum" sz="quarter" idx="12"/>
          </p:nvPr>
        </p:nvSpPr>
        <p:spPr>
          <a:xfrm>
            <a:off x="8831907" y="6356350"/>
            <a:ext cx="2743200" cy="365125"/>
          </a:xfrm>
        </p:spPr>
        <p:txBody>
          <a:bodyPr vert="horz" lIns="91440" tIns="45720" rIns="91440" bIns="45720" rtlCol="0" anchor="ctr">
            <a:normAutofit/>
          </a:bodyPr>
          <a:lstStyle/>
          <a:p>
            <a:pPr>
              <a:spcAft>
                <a:spcPts val="600"/>
              </a:spcAft>
            </a:pPr>
            <a:fld id="{718AC7EB-5161-49E9-B9E2-D7DEFC79B4E9}" type="slidenum">
              <a:rPr lang="en-US">
                <a:solidFill>
                  <a:schemeClr val="tx1">
                    <a:lumMod val="50000"/>
                    <a:lumOff val="50000"/>
                  </a:schemeClr>
                </a:solidFill>
              </a:rPr>
              <a:pPr>
                <a:spcAft>
                  <a:spcPts val="600"/>
                </a:spcAft>
              </a:pPr>
              <a:t>9</a:t>
            </a:fld>
            <a:endParaRPr lang="en-US">
              <a:solidFill>
                <a:schemeClr val="tx1">
                  <a:lumMod val="50000"/>
                  <a:lumOff val="50000"/>
                </a:schemeClr>
              </a:solidFill>
            </a:endParaRPr>
          </a:p>
        </p:txBody>
      </p:sp>
    </p:spTree>
    <p:extLst>
      <p:ext uri="{BB962C8B-B14F-4D97-AF65-F5344CB8AC3E}">
        <p14:creationId xmlns:p14="http://schemas.microsoft.com/office/powerpoint/2010/main" val="33768352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06A22DF2BF4E741B20FC849E833E823" ma:contentTypeVersion="12" ma:contentTypeDescription="Create a new document." ma:contentTypeScope="" ma:versionID="a1951c25764f35d465a9e4f568d0f998">
  <xsd:schema xmlns:xsd="http://www.w3.org/2001/XMLSchema" xmlns:xs="http://www.w3.org/2001/XMLSchema" xmlns:p="http://schemas.microsoft.com/office/2006/metadata/properties" xmlns:ns2="2c71c120-b919-4552-8179-5cc8209ae34e" xmlns:ns3="baf121fa-59df-4465-972a-a50e3f5ceefd" targetNamespace="http://schemas.microsoft.com/office/2006/metadata/properties" ma:root="true" ma:fieldsID="e508c73f6da24463ad645174e41ac721" ns2:_="" ns3:_="">
    <xsd:import namespace="2c71c120-b919-4552-8179-5cc8209ae34e"/>
    <xsd:import namespace="baf121fa-59df-4465-972a-a50e3f5ceef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1c120-b919-4552-8179-5cc8209ae3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af121fa-59df-4465-972a-a50e3f5ceef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72A572-671C-44EF-9095-838DF81CF61C}">
  <ds:schemaRefs>
    <ds:schemaRef ds:uri="http://schemas.microsoft.com/sharepoint/v3/contenttype/forms"/>
  </ds:schemaRefs>
</ds:datastoreItem>
</file>

<file path=customXml/itemProps2.xml><?xml version="1.0" encoding="utf-8"?>
<ds:datastoreItem xmlns:ds="http://schemas.openxmlformats.org/officeDocument/2006/customXml" ds:itemID="{DACBDB8B-0DAB-4AFB-8CBF-AB5D34BBC6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1c120-b919-4552-8179-5cc8209ae34e"/>
    <ds:schemaRef ds:uri="baf121fa-59df-4465-972a-a50e3f5cee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4325</TotalTime>
  <Words>4165</Words>
  <Application>Microsoft Office PowerPoint</Application>
  <PresentationFormat>Widescreen</PresentationFormat>
  <Paragraphs>245</Paragraphs>
  <Slides>26</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-apple-system</vt:lpstr>
      <vt:lpstr>Arial</vt:lpstr>
      <vt:lpstr>Avenir LT 55 Roman</vt:lpstr>
      <vt:lpstr>Calibri</vt:lpstr>
      <vt:lpstr>Calibri Light</vt:lpstr>
      <vt:lpstr>Roboto</vt:lpstr>
      <vt:lpstr>Roboto-Regular</vt:lpstr>
      <vt:lpstr>Symbol</vt:lpstr>
      <vt:lpstr>Office Theme</vt:lpstr>
      <vt:lpstr>PowerPoint Presentation</vt:lpstr>
      <vt:lpstr>PowerPoint Presentation</vt:lpstr>
      <vt:lpstr>Planning Bridge Tool</vt:lpstr>
      <vt:lpstr>PowerPoint Presentation</vt:lpstr>
      <vt:lpstr>PowerPoint Presentation</vt:lpstr>
      <vt:lpstr>PowerPoint Presentation</vt:lpstr>
      <vt:lpstr>PowerPoint Presentation</vt:lpstr>
      <vt:lpstr>PowerPoint Presentation</vt:lpstr>
      <vt:lpstr>Practical Demonstration Dashboard Developed in Nigeria</vt:lpstr>
      <vt:lpstr>PowerPoint Presentation</vt:lpstr>
      <vt:lpstr>PowerPoint Presentation</vt:lpstr>
      <vt:lpstr>PowerPoint Presentation</vt:lpstr>
      <vt:lpstr>PowerPoint Presentation</vt:lpstr>
      <vt:lpstr>PowerPoint Presentation</vt:lpstr>
      <vt:lpstr>PowerPoint Presentation</vt:lpstr>
      <vt:lpstr>Response Monitoring Analysis (RMA) Tool</vt:lpstr>
      <vt:lpstr>What is the RMA?</vt:lpstr>
      <vt:lpstr>Why is this important? </vt:lpstr>
      <vt:lpstr>Monitor the progress toward achieving goals!</vt:lpstr>
      <vt:lpstr>Fund monitoring!</vt:lpstr>
      <vt:lpstr>Direct and Indirect Assistance</vt:lpstr>
      <vt:lpstr>PowerPoint Presentation</vt:lpstr>
      <vt:lpstr>Complement to Humanitarian Insight</vt:lpstr>
      <vt:lpstr>Conclusion</vt:lpstr>
      <vt:lpstr>Next Steps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David Weatherby</dc:creator>
  <cp:lastModifiedBy>Onur Kalkan</cp:lastModifiedBy>
  <cp:revision>48</cp:revision>
  <dcterms:created xsi:type="dcterms:W3CDTF">2022-07-05T14:11:50Z</dcterms:created>
  <dcterms:modified xsi:type="dcterms:W3CDTF">2023-10-17T12:11:46Z</dcterms:modified>
</cp:coreProperties>
</file>