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0"/>
  </p:notesMasterIdLst>
  <p:handoutMasterIdLst>
    <p:handoutMasterId r:id="rId31"/>
  </p:handoutMasterIdLst>
  <p:sldIdLst>
    <p:sldId id="256" r:id="rId4"/>
    <p:sldId id="279" r:id="rId5"/>
    <p:sldId id="280" r:id="rId6"/>
    <p:sldId id="259" r:id="rId7"/>
    <p:sldId id="264" r:id="rId8"/>
    <p:sldId id="265" r:id="rId9"/>
    <p:sldId id="266" r:id="rId10"/>
    <p:sldId id="258" r:id="rId11"/>
    <p:sldId id="260" r:id="rId12"/>
    <p:sldId id="268" r:id="rId13"/>
    <p:sldId id="270" r:id="rId14"/>
    <p:sldId id="271" r:id="rId15"/>
    <p:sldId id="272" r:id="rId16"/>
    <p:sldId id="273" r:id="rId17"/>
    <p:sldId id="274" r:id="rId18"/>
    <p:sldId id="281" r:id="rId19"/>
    <p:sldId id="290" r:id="rId20"/>
    <p:sldId id="293" r:id="rId21"/>
    <p:sldId id="298" r:id="rId22"/>
    <p:sldId id="283" r:id="rId23"/>
    <p:sldId id="297" r:id="rId24"/>
    <p:sldId id="292" r:id="rId25"/>
    <p:sldId id="284" r:id="rId26"/>
    <p:sldId id="278" r:id="rId27"/>
    <p:sldId id="299"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67746" autoAdjust="0"/>
  </p:normalViewPr>
  <p:slideViewPr>
    <p:cSldViewPr snapToGrid="0">
      <p:cViewPr varScale="1">
        <p:scale>
          <a:sx n="77" d="100"/>
          <a:sy n="77" d="100"/>
        </p:scale>
        <p:origin x="19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Samuel SAGERSTROM" userId="66d1b404-955c-463f-8019-fdb2300e08d3" providerId="ADAL" clId="{901B50D5-E322-4F12-A8AA-67130F44CBFF}"/>
    <pc:docChg chg="modSld">
      <pc:chgData name="Cory Samuel SAGERSTROM" userId="66d1b404-955c-463f-8019-fdb2300e08d3" providerId="ADAL" clId="{901B50D5-E322-4F12-A8AA-67130F44CBFF}" dt="2022-09-01T08:17:12.691" v="3" actId="20577"/>
      <pc:docMkLst>
        <pc:docMk/>
      </pc:docMkLst>
      <pc:sldChg chg="modNotesTx">
        <pc:chgData name="Cory Samuel SAGERSTROM" userId="66d1b404-955c-463f-8019-fdb2300e08d3" providerId="ADAL" clId="{901B50D5-E322-4F12-A8AA-67130F44CBFF}" dt="2022-09-01T08:17:12.691" v="3" actId="20577"/>
        <pc:sldMkLst>
          <pc:docMk/>
          <pc:sldMk cId="912948105"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C5CAC8-448E-6790-8D3F-04B4786524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ASSESSMENT, PLANNING &amp; MONITORING BRANCH</a:t>
            </a:r>
          </a:p>
        </p:txBody>
      </p:sp>
      <p:sp>
        <p:nvSpPr>
          <p:cNvPr id="3" name="Date Placeholder 2">
            <a:extLst>
              <a:ext uri="{FF2B5EF4-FFF2-40B4-BE49-F238E27FC236}">
                <a16:creationId xmlns:a16="http://schemas.microsoft.com/office/drawing/2014/main" id="{52CFE35A-20BD-8A98-DDED-3A052D81A8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1FF242-BECA-486E-937E-29E33FA86A3A}" type="datetimeFigureOut">
              <a:rPr lang="en-US" smtClean="0"/>
              <a:t>10/17/2023</a:t>
            </a:fld>
            <a:endParaRPr lang="en-US"/>
          </a:p>
        </p:txBody>
      </p:sp>
      <p:sp>
        <p:nvSpPr>
          <p:cNvPr id="4" name="Footer Placeholder 3">
            <a:extLst>
              <a:ext uri="{FF2B5EF4-FFF2-40B4-BE49-F238E27FC236}">
                <a16:creationId xmlns:a16="http://schemas.microsoft.com/office/drawing/2014/main" id="{EAFD356F-7474-7713-F0E4-7D843E0846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36849-B44F-0642-B57D-E440E0578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369E-CE45-4C8B-9B63-9F2D9F03862A}" type="slidenum">
              <a:rPr lang="en-US" smtClean="0"/>
              <a:t>‹#›</a:t>
            </a:fld>
            <a:endParaRPr lang="en-US"/>
          </a:p>
        </p:txBody>
      </p:sp>
    </p:spTree>
    <p:extLst>
      <p:ext uri="{BB962C8B-B14F-4D97-AF65-F5344CB8AC3E}">
        <p14:creationId xmlns:p14="http://schemas.microsoft.com/office/powerpoint/2010/main" val="275050023"/>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8:30.423"/>
    </inkml:context>
    <inkml:brush xml:id="br0">
      <inkml:brushProperty name="width" value="0.05" units="cm"/>
      <inkml:brushProperty name="height" value="0.05" units="cm"/>
    </inkml:brush>
  </inkml:definitions>
  <inkml:trace contextRef="#ctx0" brushRef="#br0">8469 271 24575,'94'2'0,"104"-5"0,-127-9 0,-51 7 0,0 2 0,28-2 0,-48 5 0,9 0 0,-1 0 0,0-1 0,0 1 0,0-2 0,0 1 0,0-1 0,11-4 0,-17 5 0,1-1 0,-1 0 0,0 0 0,1 0 0,-1 0 0,0 0 0,0 0 0,-1 0 0,1-1 0,0 1 0,-1-1 0,1 1 0,-1-1 0,0 0 0,0 0 0,0 0 0,0 1 0,-1-1 0,1 0 0,-1 0 0,1 0 0,-1 0 0,0-5 0,0-26 0,0 25 0,0-1 0,1 0 0,0 1 0,0-1 0,1 1 0,4-15 0,-5 21 0,1 0 0,-1 0 0,1 0 0,0 1 0,0-1 0,0 0 0,1 1 0,-1-1 0,0 1 0,1 0 0,0 0 0,0 0 0,-1 0 0,1 0 0,0 1 0,0-1 0,1 1 0,-1 0 0,0 0 0,0 0 0,1 0 0,-1 0 0,4 1 0,37-5 0,0 3 0,81 5 0,-21 0 0,-73-4 0,-19 0 0,0 1 0,0 0 0,0 0 0,20 4 0,-30-3 0,1-1 0,-1 1 0,1 0 0,-1 0 0,1 0 0,-1 0 0,0 0 0,1 1 0,-1-1 0,0 1 0,0-1 0,0 1 0,0 0 0,-1 0 0,1 0 0,0 0 0,-1 0 0,1 0 0,-1 0 0,0 1 0,0-1 0,0 0 0,0 1 0,0-1 0,0 1 0,0 4 0,1 7 0,-1 0 0,-1 0 0,-1 0 0,0 0 0,0 0 0,-1 0 0,-1 0 0,-1 0 0,0-1 0,-8 21 0,-11 39 0,-1 89 0,15-103 0,7-43 0,0-2 0,-1 1 0,0 0 0,-1 0 0,-1-1 0,-8 19 0,1-14 0,2 2 0,0-1 0,1 1 0,1 1 0,2 0 0,0 0 0,1 0 0,1 0 0,-2 40 0,5 2 0,5 142 0,-3-196 0,1 0 0,0-1 0,1 0 0,0 1 0,0-1 0,1 0 0,0 0 0,0 0 0,1-1 0,0 0 0,1 0 0,0 0 0,0-1 0,10 10 0,11 6 0,0 0 0,52 31 0,-46-33 0,37 32 0,-25-17 0,57 35 0,-31-23 0,-48-33 0,-11-7 0,0 1 0,0-1 0,-1 2 0,0 0 0,-1 0 0,17 22 0,-2 2 0,-9-14 0,-1 1 0,-1 1 0,0 0 0,-2 1 0,14 36 0,10 27 0,-28-71 0,-1 0 0,0 1 0,-1 0 0,-1 0 0,-1 0 0,0 0 0,2 27 0,-8 269 0,1-305 0,-1 0 0,0 0 0,0-1 0,-1 1 0,1-1 0,-6 9 0,5-9 0,0 0 0,0 0 0,0 0 0,1 1 0,-3 11 0,5-16 0,0 0 0,0 0 0,0 0 0,0 0 0,0 0 0,0 0 0,1 0 0,-1 0 0,1 0 0,-1 0 0,1 0 0,0-1 0,0 1 0,0 0 0,0 0 0,0-1 0,0 1 0,0-1 0,1 1 0,-1-1 0,1 1 0,-1-1 0,4 3 0,24 25 0,-26-24 0,1 0 0,0-1 0,0 0 0,0 0 0,1 0 0,9 6 0,-13-9 0,0-1 0,0 0 0,0 0 0,0 0 0,0 0 0,0 0 0,0 0 0,0 0 0,0 0 0,1 0 0,-1 0 0,0 0 0,0-1 0,0 1 0,0 0 0,0-1 0,0 1 0,-1-1 0,1 1 0,0-1 0,0 1 0,0-1 0,0 0 0,0 1 0,-1-1 0,1 0 0,0 0 0,-1 1 0,1-1 0,-1 0 0,1 0 0,0 0 0,-1 0 0,0 0 0,1-2 0,15-40 0,-15 41 0,26-128 0,-21 89 0,2 1 0,15-41 0,-22 78 0,0 0 0,0 0 0,0 0 0,1 0 0,-1 0 0,1 0 0,0 1 0,0-1 0,4-4 0,-5 7 0,-1-1 0,1 1 0,0-1 0,0 1 0,0-1 0,-1 1 0,1-1 0,0 1 0,0 0 0,0 0 0,0-1 0,0 1 0,-1 0 0,1 0 0,0 0 0,0 0 0,0 0 0,0 0 0,0 0 0,0 0 0,0 0 0,0 0 0,0 1 0,2 0 0,-1 1 0,1 0 0,-1 0 0,0 0 0,0 0 0,0 0 0,0 0 0,0 0 0,0 1 0,-1-1 0,1 1 0,-1-1 0,0 1 0,1 0 0,-1 0 0,0-1 0,-1 1 0,2 6 0,23 115 0,17 64 0,-34-150 0,-2 1 0,-1-1 0,-1 1 0,-3 0 0,-5 65 0,1-2 0,3-80 0,1 1 0,1-1 0,1 1 0,1-1 0,1 0 0,1-1 0,9 25 0,-9-31 0,-2 1 0,0 0 0,-1 0 0,-1 0 0,2 24 0,-7 88 0,0-47 0,4-53 0,-1-7 0,0-1 0,-1 1 0,-7 37 0,7-53 0,0-1 0,0 1 0,-1-1 0,1 1 0,-1-1 0,0 0 0,0 0 0,-1 0 0,0 0 0,1 0 0,-1 0 0,0-1 0,-1 1 0,1-1 0,0 0 0,-1 0 0,0 0 0,0-1 0,0 1 0,0-1 0,0 0 0,-6 2 0,-117 29 0,90-25 0,1 2 0,0 1 0,-40 17 0,66-24 0,0 0 0,0-1 0,-1 0 0,0-1 0,1 0 0,-1-1 0,0 0 0,0 0 0,0-1 0,0-1 0,0 0 0,1 0 0,-22-6 0,-6-5 0,1-1 0,-53-27 0,66 29 0,0 1 0,0 1 0,-1 1 0,0 1 0,0 2 0,-1 0 0,0 2 0,1 1 0,-1 0 0,0 2 0,-31 4 0,54-3 0,1-1 0,-1 0 0,1 1 0,-1 0 0,1 0 0,-1-1 0,1 1 0,-1 1 0,1-1 0,0 0 0,0 1 0,0-1 0,0 1 0,0-1 0,0 1 0,0 0 0,0 0 0,1 0 0,-1 0 0,1 0 0,-1 0 0,1 1 0,0-1 0,0 0 0,0 1 0,0-1 0,-1 5 0,-1 7 0,1 0 0,1 0 0,0 1 0,1 17 0,-4 33 0,0-50 0,1 0 0,0 1 0,1-1 0,1 1 0,1-1 0,0 1 0,3 26 0,0-33 0,-1 0 0,1 1 0,0-1 0,1 0 0,0 0 0,1-1 0,-1 0 0,2 1 0,-1-1 0,1-1 0,0 1 0,1-1 0,11 9 0,30 33 0,-33-33 0,-1-1 0,2-1 0,24 18 0,88 71 0,-86-67 0,54 37 0,-15-20 0,90 77 0,-149-111 0,-1 1 0,0 1 0,-2 1 0,0 1 0,-1 0 0,-2 2 0,0 0 0,18 42 0,-15-26 0,1 0 0,2-1 0,1-1 0,3-1 0,36 42 0,-55-71 0,95 102 0,-89-98 0,2-1 0,-1-1 0,2 0 0,-1-1 0,1 0 0,19 7 0,44 18 0,-30-12 0,0-2 0,94 25 0,-132-43 0,-1 0 0,0 0 0,-1 1 0,1 0 0,-1 1 0,1 0 0,-1 1 0,-1-1 0,1 2 0,-1-1 0,0 1 0,-1 1 0,0-1 0,0 1 0,0 0 0,-1 1 0,0 0 0,-1 0 0,0 0 0,0 0 0,-1 1 0,5 16 0,0 6 0,-2 0 0,-1 0 0,-1 1 0,-2 0 0,-2 62 0,-3-15 0,4 155 0,-2-229 0,1-1 0,0 0 0,0 0 0,1 0 0,-1 0 0,1 0 0,0-1 0,1 1 0,-1-1 0,1 1 0,0-1 0,0 0 0,0 0 0,0 0 0,7 6 0,3 0 0,-1-1 0,2 0 0,24 12 0,25 15 0,-30-15 0,1-3 0,0 0 0,55 18 0,-62-24 0,-2-4 0,0 0 0,39 6 0,-50-13 0,0 2 0,0-1 0,0 2 0,0 0 0,0 1 0,-1 0 0,0 1 0,0 0 0,-1 1 0,0 1 0,0 0 0,13 11 0,-7-1 0,0 1 0,-2 1 0,0 0 0,25 44 0,-33-51 0,-2 1 0,0 0 0,0 1 0,-2-1 0,0 1 0,0 0 0,-2 0 0,1 0 0,-1 24 0,-2 8 0,-4 91 0,4-133 0,-1 0 0,0 0 0,0 0 0,-1 0 0,0 0 0,1-1 0,-2 1 0,1 0 0,0-1 0,-1 0 0,0 1 0,0-1 0,0 0 0,-1 0 0,1-1 0,-1 1 0,0-1 0,0 0 0,0 0 0,-1 0 0,1 0 0,0-1 0,-8 3 0,-9 3 0,-1 0 0,-1-2 0,1-1 0,-25 3 0,-8 2 0,48-7 0,0-1 0,0 0 0,0-1 0,-1 0 0,1 0 0,0-1 0,-1 1 0,1-2 0,-1 1 0,1-1 0,0 0 0,0 0 0,-1-1 0,1 0 0,0-1 0,0 1 0,0-1 0,1 0 0,-1-1 0,1 0 0,0 0 0,0 0 0,0-1 0,-7-7 0,5 4 0,1-1 0,0 1 0,0-1 0,1-1 0,0 1 0,-5-13 0,-19-28 0,23 41 0,-1 0 0,1 0 0,-1 1 0,-1 0 0,0 0 0,0 1 0,-1 0 0,1 1 0,-1 0 0,-1 1 0,1 0 0,-1 0 0,0 1 0,0 0 0,0 1 0,0 0 0,-1 1 0,1 1 0,-1 0 0,0 0 0,-21 2 0,1 3 0,-1 1 0,1 2 0,0 1 0,0 1 0,1 2 0,-43 21 0,-150 86 0,172-87 0,27-19 0,2 2 0,-1 1 0,2 1 0,0 0 0,1 2 0,-33 36 0,29-26 0,-1-1 0,-1 0 0,-44 31 0,-96 56 0,-18 15 0,166-112 0,0 1 0,2 1 0,0 1 0,-25 40 0,29-40 0,0-1 0,-2-1 0,0 0 0,0 0 0,-2-2 0,-26 22 0,-239 127 0,272-161 0,0 0 0,0 0 0,0-1 0,0-1 0,-1 1 0,1-1 0,-20 0 0,-81-5 0,43 0 0,-455 3 0,490 2 0,0 2 0,0 1 0,-34 9 0,-56 9 0,-332-15 0,260-11 0,128 3 0,-13-1 0,-158 18 0,217-14 0,-1 1 0,0 1 0,1 1 0,0 1 0,-22 11 0,22-9 0,0-1 0,-1 0 0,0-2 0,-1 0 0,0-2 0,-29 3 0,5-5 0,0-1 0,-51-6 0,84 1 0,0 0 0,1 0 0,-1-1 0,1-1 0,0 0 0,0-1 0,1-1 0,0 0 0,-18-15 0,-35-20 0,-184-117 0,134 81 0,108 72 0,-1 0 0,1-1 0,0 0 0,1-1 0,-1 1 0,2-1 0,-1 0 0,1-1 0,-7-19 0,-19-31 0,17 36 0,1 0 0,1-1 0,1 0 0,1 0 0,-8-35 0,3 11 0,-27-63 0,36 98 0,-1 0 0,0 1 0,-1-1 0,-1 2 0,0-1 0,0 1 0,-2 1 0,1 0 0,-14-11 0,4 10 0,-1 0 0,0 2 0,-1 0 0,0 2 0,-1 0 0,-33-6 0,53 12 0,-1 1 0,0 1 0,0-1 0,0 0 0,0 1 0,0 0 0,0 0 0,0 0 0,0 0 0,1 1 0,-1 0 0,0 0 0,0 0 0,0 0 0,1 0 0,-1 1 0,0-1 0,1 1 0,-1 0 0,1 0 0,0 1 0,0-1 0,0 1 0,0-1 0,0 1 0,-4 6 0,-2 5 0,1 0 0,0 0 0,1 1 0,1 1 0,-7 21 0,9-23 0,-1 1 0,-1-1 0,0 0 0,-15 22 0,17-31 0,-1 0 0,0-1 0,0 0 0,0 0 0,0 0 0,-1 0 0,0-1 0,1 0 0,-1 0 0,-1-1 0,1 1 0,0-1 0,0-1 0,-1 1 0,1-1 0,-11 1 0,-14 0 0,-1-2 0,-40-3 0,15 0 0,42 1 0,-1-1 0,1 0 0,0 0 0,0-2 0,0 0 0,0 0 0,1-2 0,0 0 0,0 0 0,-16-13 0,16 10 0,-1 1 0,0 1 0,0 1 0,-1 0 0,0 1 0,0 0 0,0 1 0,-25-4 0,18 7 0,0 1 0,-46 3 0,60-1 0,0 1 0,1 0 0,-1 0 0,0 1 0,1 0 0,0 0 0,0 1 0,0 0 0,0 0 0,-13 11 0,2-3 0,0-1 0,-1 0 0,0-1 0,-1-1 0,0-2 0,-29 8 0,-28 11 0,61-21 0,-1 0 0,0-1 0,-1-1 0,1 0 0,0-2 0,-1 0 0,1-1 0,-1-1 0,1-1 0,-1 0 0,1-2 0,0 0 0,0-1 0,0 0 0,1-2 0,0 0 0,0-1 0,-18-11 0,28 13 0,0 1 0,0-1 0,0 0 0,1-1 0,0 1 0,1-1 0,-10-15 0,-29-61 0,16 29 0,-3 3 0,-62-73 0,26 38 0,41 52 0,2-1 0,2-1 0,-28-59 0,-29-71 0,-13-31 0,77 157 0,1 0 0,1-1 0,-7-47 0,15 55 0,1 1 0,-15-47 0,16 70 0,0 0 0,-1 0 0,0 0 0,0 0 0,-1 0 0,-1 1 0,1 0 0,-1 0 0,-9-8 0,-28-30 0,25 26 0,-1 1 0,-35-28 0,-18-2 0,-2 2 0,-2 4 0,-111-46 0,175 84 0,0-1 0,1 0 0,-1 0 0,1-2 0,1 1 0,-1-1 0,1-1 0,1 0 0,-1 0 0,-10-15 0,17 20 0,1 1 0,-1-1 0,1 0 0,0 0 0,0 0 0,0-1 0,1 1 0,-1 0 0,1-1 0,0 1 0,1-1 0,-1 1 0,1-1 0,-1 1 0,2-1 0,-1 1 0,0-1 0,1 1 0,0-1 0,0 1 0,0-1 0,0 1 0,1 0 0,0 0 0,0-1 0,0 1 0,0 1 0,0-1 0,1 0 0,0 0 0,0 1 0,6-6 0,29-26 0,-31 30 0,0 0 0,-1 0 0,1-1 0,-1 0 0,0-1 0,0 1 0,-1-1 0,0 0 0,0 0 0,-1-1 0,0 1 0,0-1 0,5-16 0,-9 21 0,0 1 0,0 0 0,0-1 0,0 1 0,0 0 0,-1 0 0,1-1 0,0 1 0,-1 0 0,0 0 0,0 0 0,0-1 0,0 1 0,0 0 0,0 0 0,0 0 0,0 1 0,-1-1 0,1 0 0,-1 0 0,0 1 0,1-1 0,-1 1 0,0-1 0,-3-1 0,-5-3 0,-1 0 0,0 1 0,-20-7 0,13 6 0,-328-111 0,324 106 0,1-1 0,0 0 0,1-2 0,0 0 0,1-1 0,-34-36 0,23 23 0,-38-28 0,-70-29 0,17 12 0,29 19 0,65 40 0,1-1 0,0-1 0,-35-29 0,56 41 0,1 0 0,0 0 0,0-1 0,0 1 0,1-1 0,-1 0 0,1 0 0,1 0 0,-1-1 0,1 1 0,-1-1 0,2 1 0,-1-1 0,0 0 0,1 0 0,0 1 0,1-1 0,-1 0 0,1 0 0,0 0 0,2-10 0,3-4 0,0 1 0,1 0 0,1 0 0,0 1 0,11-18 0,-3 5 0,-11 23 0,0-1 0,-1 0 0,0 1 0,-1-2 0,0 1 0,0 0 0,-1 0 0,0 0 0,-1-16 0,0 20 0,-1 0 0,0-1 0,0 1 0,-1 0 0,1 0 0,-1 0 0,0 0 0,0 0 0,-1 1 0,1-1 0,-1 1 0,0-1 0,0 1 0,-1 0 0,1 0 0,-1 0 0,0 1 0,-5-4 0,-21-14 0,-2 2 0,0 1 0,-1 1 0,-59-20 0,-125-42 0,203 72 0,0-1 0,0 0 0,-22-18 0,26 17 0,0 2 0,-1-1 0,0 2 0,0-1 0,0 1 0,-23-7 0,13 6 0,0-1 0,1-1 0,0-1 0,0-1 0,-25-18 0,18 11 0,11 10 0,0 1 0,0 0 0,-1 2 0,0 0 0,0 0 0,-18-1 0,-32-10 0,31 8 0,28 7 0,0 0 0,-1-1 0,1 0 0,0-1 0,-15-6 0,22 8 0,-1 0 0,0-1 0,1 1 0,-1 0 0,1-1 0,0 1 0,-1 0 0,1-1 0,0 0 0,0 1 0,0-1 0,0 0 0,0 0 0,0 1 0,1-1 0,-1 0 0,0 0 0,1 0 0,0 0 0,-1 0 0,1 0 0,0 0 0,0 0 0,0 0 0,0 0 0,0 0 0,1 0 0,-1 1 0,1-1 0,0-2 0,2-5 0,0 1 0,1 0 0,0 0 0,1 0 0,0 0 0,0 1 0,0-1 0,1 1 0,0 1 0,1-1 0,-1 1 0,1 0 0,0 1 0,13-8 0,-7 3 0,-1 1 0,0-2 0,16-16 0,-28 26 0,1 0 0,-1 1 0,1-1 0,-1 1 0,0-1 0,1 1 0,-1-1 0,0 0 0,1 1 0,-1-1 0,0 0 0,0 1 0,0-1 0,1 0 0,-1 1 0,0-1 0,0 0 0,0 0 0,0 1 0,0-1 0,0 0 0,0 1 0,-1-1 0,1 0 0,0 1 0,0-1 0,0 0 0,-1 1 0,1-1 0,0 0 0,-1 0 0,-23-15 0,-33 2 0,-4 9 0,-118 7 0,123 1 0,0-2 0,-91-11 0,130 8 0,1-1 0,0-1 0,1-1 0,-1 0 0,-28-14 0,41 18 0,0-1 0,0 1 0,0-1 0,1 0 0,-1 0 0,0 0 0,1 0 0,-1 0 0,1-1 0,0 1 0,0-1 0,0 0 0,0 1 0,0-1 0,1 0 0,-1 0 0,1 0 0,-1 0 0,1 0 0,0-1 0,1 1 0,-1 0 0,0 0 0,1-1 0,0 1 0,0 0 0,0-1 0,0 1 0,0 0 0,1-1 0,-1 1 0,1 0 0,0 0 0,0 0 0,2-4 0,26-50 0,-22 44 0,0 1 0,-1-1 0,0 0 0,-1 0 0,-1-1 0,6-26 0,-7 24 0,0-1 0,1 1 0,11-25 0,7-31 0,-21 64 0,-1-1 0,0 1 0,0 0 0,-1-1 0,0 1 0,0 0 0,-1-1 0,0 1 0,-1 0 0,1 0 0,-9-14 0,8 16 0,-1-1 0,1 0 0,1 0 0,-1 0 0,1 0 0,0 0 0,1-1 0,0 1 0,0 0 0,0-1 0,1 1 0,0-1 0,1 1 0,0-1 0,0 1 0,3-12 0,24-43 0,-21 49 0,0 0 0,-1-1 0,-1 0 0,0 0 0,-1 0 0,0 0 0,2-25 0,-6 18 0,4-27 0,-3 46 0,0 0 0,-1 0 0,1 1 0,0-1 0,0 0 0,0 0 0,0 1 0,1-1 0,-1 1 0,0-1 0,1 1 0,-1-1 0,0 1 0,1 0 0,0 0 0,-1-1 0,1 1 0,0 0 0,0 1 0,-1-1 0,5-1 0,41-10 0,1 3 0,92-7 0,-29 5 0,1 2 0,176 7 0,-133 4 0,-101 0 0,-37 0 0,0-1 0,0 0 0,0-2 0,0 0 0,0-1 0,-1 0 0,28-9 0,-37 8 0,-1-1 0,1 0 0,-1 0 0,-1-1 0,1 0 0,-1 0 0,1 0 0,-1-1 0,-1 1 0,7-10 0,38-71 0,-36 62 0,44-70 0,-40 69 0,-1 0 0,-2 0 0,0-2 0,-2 0 0,15-47 0,-27 74 0,3-14 0,1 1 0,0 0 0,0 1 0,12-22 0,-14 31 0,0-1 0,0 1 0,1 0 0,0 0 0,-1 0 0,1 0 0,0 1 0,1-1 0,-1 1 0,0 0 0,1 0 0,-1 0 0,1 0 0,-1 0 0,1 1 0,0 0 0,0 0 0,0 0 0,0 0 0,4 0 0,21 0 0,0 1 0,0 1 0,0 2 0,-1 1 0,1 1 0,29 10 0,-21-6 0,0-2 0,69 6 0,16-15 0,51 3 0,-161 0 0,-1 2 0,0-1 0,0 1 0,0 1 0,0 0 0,0 0 0,-1 1 0,1 1 0,-1-1 0,-1 2 0,1-1 0,-1 1 0,0 1 0,-1 0 0,0 0 0,0 1 0,8 11 0,10 17 0,-2 0 0,-1 2 0,18 44 0,-40-80 0,9 21 0,-2 0 0,0 0 0,7 45 0,4 12 0,-17-75 0,1 0 0,0 0 0,1 0 0,0 0 0,0-1 0,0 1 0,1-1 0,-1 0 0,1 0 0,0-1 0,1 0 0,5 4 0,6 4 0,1 0 0,33 14 0,-3-7 0,2-2 0,0-3 0,0-2 0,94 10 0,-64-16 0,1-3 0,89-9 0,-55-7 0,52-1 0,-85 16 0,66-4 0,-142 2 0,-1-1 0,0 0 0,0-1 0,0 1 0,0-1 0,0 0 0,0 0 0,0-1 0,-1 0 0,1 1 0,-1-2 0,0 1 0,0 0 0,0-1 0,0 0 0,6-8 0,1-3 0,-1-1 0,0-1 0,10-23 0,-8 15 0,-11 23 0,-1 1 0,0 1 0,1-1 0,-1 0 0,1 0 0,0 0 0,-1 0 0,1 0 0,0 0 0,-1 1 0,1-1 0,0 0 0,0 0 0,0 1 0,0-1 0,0 1 0,0-1 0,0 1 0,0-1 0,0 1 0,0 0 0,0-1 0,0 1 0,0 0 0,0 0 0,0 0 0,0-1 0,0 1 0,1 1 0,1-1 0,0 1 0,0 0 0,-1 0 0,1 1 0,-1-1 0,1 0 0,-1 1 0,1-1 0,-1 1 0,0 0 0,2 2 0,7 7 0,-1 1 0,0 0 0,9 15 0,31 55 0,-38-59 0,1 0 0,1-1 0,1 0 0,1-2 0,0 0 0,2 0 0,0-2 0,29 23 0,-37-34 0,-1-1 0,1-1 0,0 0 0,1 0 0,-1-1 0,1 0 0,19 3 0,-6-3 0,0-2 0,38-1 0,-28 0 0,59 10 0,-28-2 0,-55-9 0,0 0 0,0-1 0,0 1 0,-1-2 0,1 0 0,0 0 0,0 0 0,-1-1 0,1-1 0,-1 0 0,0 0 0,0-1 0,-1 0 0,1 0 0,-1-1 0,0 0 0,0 0 0,8-11 0,13-13 0,-2-2 0,-1 0 0,22-39 0,-34 50 0,-8 12 0,-1 0 0,-1-1 0,0 1 0,0-1 0,-1 0 0,2-12 0,12-30 0,-16 49 0,1 1 0,0-1 0,0 1 0,0-1 0,1 1 0,-1-1 0,0 1 0,1 0 0,0 0 0,-1 1 0,1-1 0,0 0 0,0 1 0,0 0 0,0-1 0,0 1 0,0 0 0,0 1 0,0-1 0,1 1 0,-1-1 0,0 1 0,6 0 0,10 0 0,-1 1 0,33 6 0,-47-7 0,28 7 0,0 2 0,35 13 0,-33-10 0,54 12 0,-84-23 0,0 0 0,0 0 0,0 0 0,0 0 0,0-1 0,0 0 0,0 0 0,1 0 0,-1-1 0,0 1 0,0-1 0,0 0 0,0 0 0,0 0 0,0-1 0,0 1 0,-1-1 0,1 0 0,0 0 0,-1-1 0,1 1 0,-1-1 0,0 1 0,0-1 0,0 0 0,0 0 0,-1 0 0,1-1 0,-1 1 0,0-1 0,1 1 0,-2-1 0,1 0 0,0 0 0,-1 0 0,0 0 0,0 0 0,0 0 0,1-7 0,0-10 0,-1 1 0,0-1 0,-1 0 0,-2 0 0,0 0 0,-7-31 0,4 32 0,1 0 0,1 0 0,1-1 0,0 1 0,2-1 0,0 1 0,2-1 0,5-27 0,-5 43 0,0 0 0,1 1 0,0-1 0,-1 1 0,2 0 0,-1 0 0,0 0 0,1 0 0,0 1 0,0 0 0,0-1 0,0 1 0,0 0 0,1 1 0,-1-1 0,1 1 0,0 0 0,-1 0 0,1 1 0,0-1 0,0 1 0,9-1 0,12-2 0,0 1 0,0 1 0,28 2 0,-50 0 0,192 15 0,20-1 0,-205-14 0,160 5 0,-146-2 0,1 1 0,0 1 0,-1 1 0,39 15 0,-42-12 0,-1 0 0,0 2 0,32 20 0,-43-23 0,1 1 0,-1 0 0,0 1 0,-1 0 0,0 0 0,-1 1 0,12 19 0,2 8 0,2-2 0,50 60 0,-71-93 0,1 0 0,0 0 0,0-1 0,-1 1 0,2-1 0,-1 0 0,0 0 0,0 0 0,1 0 0,-1-1 0,8 2 0,58 5 0,-28-5 0,-33-1 0,26 3 0,69 2 0,-93-7 0,0 0 0,-1-1 0,1-1 0,-1 0 0,0 0 0,1-1 0,-1 0 0,0-1 0,0 0 0,-1-1 0,10-6 0,108-78 0,-62 40 0,86-47 0,-128 83 0,-2-1 0,0-1 0,-1 0 0,0-2 0,-1-1 0,-2 0 0,21-25 0,8-21 0,40-70 0,-51 76 0,2 1 0,48-54 0,-81 105 0,1 0 0,-1 0 0,0 0 0,-1-1 0,1 1 0,-1-1 0,-1 0 0,1 0 0,-1 0 0,0 0 0,1-9 0,-1-8 0,0 0 0,-2-27 0,-1 30 0,1-1 0,6-41 0,-1 42 0,1 1 0,0 0 0,2 0 0,0 1 0,18-30 0,63-79 0,-14 24 0,-56 77 0,-2-1 0,-1-1 0,-1 0 0,17-50 0,-29 71 0,-1-1 0,0 0 0,0 1 0,-1-1 0,0 0 0,0 0 0,-1 1 0,0-1 0,0 0 0,-1 0 0,-1 0 0,1 1 0,-1-1 0,-1 0 0,0 1 0,0 0 0,0 0 0,-1 0 0,0 0 0,-1 0 0,0 1 0,-6-7 0,4 5 0,-6-6 0,1 0 0,-1 1 0,-1 1 0,-1 0 0,0 1 0,-19-12 0,-108-71-1365,128 85-5461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21.257"/>
    </inkml:context>
    <inkml:brush xml:id="br0">
      <inkml:brushProperty name="width" value="0.025" units="cm"/>
      <inkml:brushProperty name="height" value="0.025" units="cm"/>
    </inkml:brush>
  </inkml:definitions>
  <inkml:trace contextRef="#ctx0" brushRef="#br0">0 1 24575,'3'0'0,"0"0"0,0 0 0,0 0 0,-1 0 0,1 0 0,0 1 0,0 0 0,0-1 0,0 1 0,-1 0 0,1 0 0,-1 0 0,1 1 0,0-1 0,-1 1 0,0-1 0,1 1 0,-1 0 0,0 0 0,0 0 0,0 0 0,0 0 0,0 0 0,-1 1 0,1-1 0,-1 1 0,1-1 0,0 4 0,1 5 0,0 0 0,-1 1 0,-1-1 0,0 0 0,0 0 0,-2 12 0,1-12 0,0 0 0,1-1 0,0 1 0,4 20 0,-3-27 0,0 0 0,0-1 0,1 1 0,-1-1 0,1 0 0,0 0 0,-1 0 0,1 0 0,1 0 0,-1-1 0,0 1 0,1-1 0,-1 0 0,1 0 0,0 0 0,-1-1 0,1 1 0,0-1 0,0 0 0,0 0 0,7 1 0,9 1 0,1 0 0,37-2 0,-56-1 0,62-1 0,59 1 0,-120 0 0,1 1 0,0 0 0,0 0 0,-1 0 0,1 1 0,0-1 0,-1 1 0,1 0 0,-1 0 0,0 0 0,0 0 0,0 1 0,0-1 0,0 1 0,0 0 0,-1 0 0,5 5 0,2 7 0,0-1 0,13 31 0,1 1 0,9 7 0,3-1 0,43 50 0,-34-46 0,-32-39 0,1 0 0,0-1 0,1-1 0,1 0 0,0-1 0,22 16 0,-32-26 0,0 0 0,0 0 0,0 1 0,-1 0 0,0-1 0,0 2 0,0-1 0,4 7 0,-6-7 0,1-1 0,0 1 0,0-1 0,1 1 0,-1-1 0,1 0 0,0-1 0,0 1 0,0-1 0,0 1 0,1-1 0,-1-1 0,9 5 0,4 0 0,1-2 0,-1 0 0,1 0 0,0-2 0,23 2 0,-30-5 0,0 0 0,0-1 0,0 0 0,0-1 0,0 0 0,0-1 0,-1 0 0,1-1 0,-1 0 0,10-6 0,18-11 0,-2-1 0,39-32 0,-68 49 0,0 1 0,0 0 0,0 1 0,1-1 0,0 2 0,-1-1 0,1 1 0,0 0 0,1 0 0,-1 1 0,0 0 0,0 1 0,0 0 0,15 2 0,-19-2 0,1 0 0,-1 1 0,0 0 0,0 0 0,0 0 0,0 0 0,-1 0 0,1 1 0,0 0 0,0 0 0,-1 0 0,1 0 0,-1 1 0,0-1 0,0 1 0,0 0 0,0 0 0,0 0 0,-1 0 0,1 0 0,-1 1 0,0-1 0,0 1 0,0-1 0,0 1 0,-1 0 0,1 0 0,-1 0 0,0 0 0,1 5 0,-2-2 0,0 0 0,1 0 0,-1-1 0,2 1 0,-1 0 0,1-1 0,0 0 0,0 1 0,1-1 0,0 0 0,0 0 0,0 0 0,1 0 0,0-1 0,0 0 0,0 1 0,1-1 0,0-1 0,0 1 0,0-1 0,0 0 0,7 4 0,4 3 0,-1 0 0,-1 1 0,14 15 0,-14-13 0,1-1 0,26 18 0,-34-26 0,0 0 0,0 1 0,0 0 0,-1 0 0,0 0 0,0 1 0,0-1 0,-1 1 0,0 1 0,0-1 0,-1 1 0,0 0 0,-1 0 0,1 0 0,-1 0 0,3 17 0,-2 3 0,-1 1 0,-1 0 0,-4 52 0,1 29 0,4-97 0,0 0 0,0 0 0,1 0 0,1-1 0,0 0 0,1 0 0,0 0 0,1-1 0,0 0 0,1 0 0,0 0 0,0-1 0,1-1 0,12 11 0,-20-19 0,1 0 0,0 1 0,0-1 0,-1 0 0,1 0 0,0 0 0,0 0 0,0 0 0,0-1 0,0 1 0,0 0 0,0-1 0,1 0 0,-1 1 0,0-1 0,0 0 0,0 0 0,0 0 0,0 0 0,1-1 0,-1 1 0,0-1 0,0 1 0,0-1 0,0 0 0,0 0 0,0 1 0,3-4 0,7-3 0,0 0 0,-1-2 0,17-15 0,3-2 0,-21 20 24,-1 0 0,1 0 0,0 1 0,12-4 0,-19 8-95,-1 0 1,1 0-1,0 1 0,0-1 0,-1 0 1,1 1-1,0 0 0,0-1 1,0 1-1,0 1 0,0-1 0,0 0 1,0 1-1,-1-1 0,1 1 1,0 0-1,0 0 0,-1 0 0,1 0 1,4 3-1,5 7-6755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36.157"/>
    </inkml:context>
    <inkml:brush xml:id="br0">
      <inkml:brushProperty name="width" value="0.025" units="cm"/>
      <inkml:brushProperty name="height" value="0.025" units="cm"/>
    </inkml:brush>
  </inkml:definitions>
  <inkml:trace contextRef="#ctx0" brushRef="#br0">0 1530 24575,'2'-4'0,"-1"-1"0,1 1 0,1 0 0,-1 0 0,0 0 0,1 0 0,0 0 0,0 1 0,0-1 0,0 1 0,1 0 0,6-5 0,7-10 0,-7 6 0,-1 1 0,2 0 0,0 0 0,0 1 0,1 0 0,0 1 0,0 0 0,1 1 0,0 0 0,1 1 0,0 1 0,0 0 0,0 1 0,1 1 0,-1 0 0,1 0 0,0 2 0,0 0 0,28 0 0,44 4 0,63-3 0,-141 0 0,1 0 0,-1-1 0,0-1 0,0 1 0,-1-2 0,1 1 0,-1-1 0,1 0 0,-1-1 0,0 0 0,-1 0 0,13-12 0,4-5 0,-1-2 0,24-33 0,-29 34 0,37-36 0,-42 47 0,-1 0 0,0-1 0,-1 0 0,0-1 0,-1-1 0,-1 1 0,0-2 0,9-20 0,-5-2 0,-2-2 0,-1 1 0,-2-1 0,-1-1 0,-3 1 0,-1-1 0,-4-61 0,0 95 0,0 1 0,-1-1 0,0 0 0,0 1 0,-1 0 0,0 0 0,0 0 0,0 0 0,-1 0 0,0 0 0,0 1 0,0 0 0,-1 0 0,0 0 0,-6-5 0,-10-7 0,-2 0 0,-34-19 0,29 20 0,16 7 0,0 0 0,0-1 0,1-1 0,-15-16 0,-23-23 0,39 41 0,1 0 0,1-1 0,-15-21 0,-10-12 0,31 41 0,0 1 0,1-1 0,-1 1 0,0-1 0,1 0 0,-1 0 0,1 0 0,0 0 0,0 0 0,0 0 0,0 0 0,0 0 0,0 0 0,0 0 0,1-1 0,-1 1 0,1 0 0,-1-1 0,1 1 0,0 0 0,0-1 0,0 1 0,0 0 0,1 0 0,-1-1 0,1 1 0,-1 0 0,1-1 0,0 1 0,0 0 0,0 0 0,0 0 0,0 0 0,0 0 0,0 0 0,1 0 0,-1 0 0,1 1 0,0-1 0,-1 0 0,1 1 0,0-1 0,0 1 0,0 0 0,0 0 0,0 0 0,0 0 0,0 0 0,0 0 0,1 0 0,1 0 0,23-7 0,44-8 0,17-6 0,-82 21 0,-1-1 0,1 1 0,0 0 0,-1 1 0,1 0 0,0-1 0,0 2 0,-1-1 0,1 1 0,0 0 0,-1 0 0,1 0 0,10 5 0,3 2 0,0 1 0,28 19 0,15 7 0,-32-22 0,2-1 0,-1-2 0,2-1 0,-1-2 0,1-1 0,0-2 0,0-1 0,56-2 0,201-2-1365,-267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44.023"/>
    </inkml:context>
    <inkml:brush xml:id="br0">
      <inkml:brushProperty name="width" value="0.025" units="cm"/>
      <inkml:brushProperty name="height" value="0.025" units="cm"/>
    </inkml:brush>
  </inkml:definitions>
  <inkml:trace contextRef="#ctx0" brushRef="#br0">3965 793 24575,'-76'3'0,"46"-1"0,0-1 0,0-2 0,0 0 0,-35-7 0,60 6 0,-1 1 0,1-1 0,0 0 0,0 0 0,0 0 0,0-1 0,0 0 0,0 0 0,1 0 0,-1 0 0,1-1 0,0 0 0,0 1 0,0-2 0,1 1 0,-1 0 0,1-1 0,0 0 0,1 1 0,-1-1 0,-2-6 0,1-3 0,0 1 0,1-1 0,0 0 0,1 0 0,1 0 0,0-1 0,2-13 0,-1 23 0,0-1 0,0 1 0,0 0 0,0 0 0,-1 0 0,0 0 0,0 0 0,0 0 0,-1 0 0,0 0 0,0 0 0,0 0 0,0 1 0,-6-8 0,5 9 0,-1 0 0,1 0 0,-1 0 0,1 1 0,-1 0 0,0 0 0,0 0 0,0 0 0,-1 0 0,1 1 0,0 0 0,-1 0 0,1 0 0,0 0 0,-1 1 0,1 0 0,-7 0 0,3 0 0,-1-1 0,1 2 0,0-1 0,-1 1 0,1 0 0,-13 4 0,19-4 0,-1 0 0,1 1 0,0-1 0,-1 0 0,1 1 0,0 0 0,0-1 0,0 1 0,0 0 0,0 0 0,0 0 0,1 0 0,-1 0 0,1 1 0,-1-1 0,1 0 0,0 1 0,0-1 0,0 1 0,0 0 0,0-1 0,1 1 0,-1 5 0,-2 31 0,3-27 0,-1 0 0,0-1 0,-1 1 0,-3 11 0,4-21 0,1 1 0,-1-1 0,0 1 0,-1-1 0,1 1 0,0-1 0,-1 0 0,1 1 0,-1-1 0,0 0 0,0 0 0,0 0 0,0 0 0,0-1 0,0 1 0,0 0 0,-1-1 0,1 0 0,0 1 0,-1-1 0,-4 1 0,-11 3 0,14-4 0,0-1 0,0 1 0,0 0 0,1 0 0,-1 0 0,0 0 0,1 1 0,-1-1 0,1 1 0,-1 0 0,1 0 0,0 0 0,0 1 0,0-1 0,0 1 0,0 0 0,1-1 0,-1 1 0,1 1 0,0-1 0,-1 0 0,2 0 0,-4 8 0,-4 22 0,1 2 0,2-1 0,1 1 0,0 40 0,2-29 0,2-38 0,-1-1 0,0 1 0,0-1 0,-1 0 0,0 0 0,-1 0 0,1 0 0,-1 0 0,-1-1 0,1 0 0,-1 1 0,0-2 0,0 1 0,-1-1 0,0 0 0,0 0 0,0 0 0,-10 5 0,3-1 0,-1-1 0,-1-1 0,1 0 0,-1 0 0,0-2 0,-1 0 0,-30 6 0,-10-7 0,0-2 0,-82-8 0,117 2 0,0 0 0,1-1 0,-1-1 0,1-1 0,0-1 0,-31-17 0,-29-11 0,50 21 0,-1-2 0,2 0 0,0-2 0,1-2 0,-32-29 0,15 12 0,34 29 0,1 0 0,0-1 0,0-1 0,1 0 0,1 0 0,0 0 0,0-1 0,1-1 0,1 1 0,0-1 0,1 0 0,0 0 0,-3-15 0,-28-68 0,23 65 0,1 0 0,-13-54 0,6-3 0,8 48 0,3-1 0,-7-79 0,15 116 0,0 0 0,0 0 0,0 1 0,-1-1 0,1 0 0,-1 0 0,0 0 0,0 0 0,-1 0 0,1 1 0,-1-1 0,0 1 0,0-1 0,-2-3 0,1 5 0,1 0 0,-1 0 0,0 0 0,0 0 0,0 0 0,0 0 0,0 1 0,0-1 0,-1 1 0,1 0 0,0 0 0,-1 0 0,1 1 0,-1-1 0,1 1 0,-6 0 0,-85-11 0,55 5 0,-48-1 0,52 8 0,22 0 0,0-1 0,-1 0 0,1 0 0,0-1 0,0-1 0,0 0 0,1-1 0,-1 0 0,0-1 0,1-1 0,-15-7 0,2 0 0,0 0 0,-1 2 0,0 0 0,0 2 0,-1 1 0,0 1 0,-34-2 0,55 7 0,0 1 0,0 0 0,0 1 0,0 0 0,0-1 0,0 2 0,1-1 0,-1 1 0,0 0 0,1 0 0,-6 3 0,-55 38 0,52-32 0,0-1 0,-32 17 0,-7-1 0,29-14 0,0 0 0,-1-2 0,-28 8 0,16-10 0,0-1 0,-1-1 0,0-2 0,-51-2 0,-35-1 0,-94-4 0,143-9 0,56 7 0,-2 2 0,-25-2 0,-5 4-1365,28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53.607"/>
    </inkml:context>
    <inkml:brush xml:id="br0">
      <inkml:brushProperty name="width" value="0.025" units="cm"/>
      <inkml:brushProperty name="height" value="0.025" units="cm"/>
    </inkml:brush>
  </inkml:definitions>
  <inkml:trace contextRef="#ctx0" brushRef="#br0">105 0 24575,'0'583'0,"-1"-569"0,-1 0 0,0 0 0,-1-1 0,-1 1 0,0-1 0,0 0 0,-2 0 0,-8 15 0,7-15 0,1 1 0,0-1 0,1 1 0,1 0 0,0 1 0,1-1 0,-2 18 0,3 52 0,2-43 0,-2 1 0,-9 56 0,8-90 0,1 1 0,1 0 0,-1 0 0,1-1 0,1 1 0,-1 0 0,2 0 0,-1 0 0,1 0 0,0 0 0,1 0 0,0 0 0,1-1 0,0 1 0,0-1 0,1 0 0,0 0 0,6 11 0,-3-9 0,-1 0 0,0 1 0,-1 0 0,0 0 0,0 0 0,-2 0 0,1 1 0,-1 0 0,-1 0 0,1 17 0,0 15 0,-7 70 0,1-27 0,2-63 0,-2-1 0,-6 31 0,4-31 0,1 0 0,-1 39 0,5-55 0,0 0 0,1 0 0,0 0 0,0 0 0,1 0 0,-1 0 0,2 0 0,-1 0 0,1-1 0,0 1 0,0-1 0,8 12 0,-1-5 0,1 0 0,0 0 0,1-1 0,0-1 0,0 0 0,20 13 0,-22-18 0,0 0 0,0-1 0,1-1 0,-1 0 0,1 0 0,0-1 0,0-1 0,0 0 0,0 0 0,17 0 0,74-4 0,-70 1 0,0 0 0,0 2 0,62 10 0,154 49 0,-230-56 0,0 0 0,0-1 0,0-1 0,1 0 0,-1-2 0,1 0 0,-1-1 0,1-1 0,-1-1 0,0 0 0,0-2 0,0 0 0,32-14 0,-33 11 0,-1-2 0,0 0 0,-1 0 0,15-15 0,-24 19 0,1-1 0,-1 0 0,-1 0 0,0 0 0,0-1 0,0 0 0,-1 0 0,0 0 0,0-1 0,3-11 0,-3 8 0,0-1 0,1 1 0,1 0 0,0 0 0,0 1 0,1-1 0,1 2 0,0-1 0,0 1 0,1 0 0,0 1 0,1-1 0,0 2 0,0 0 0,1 0 0,0 1 0,1 0 0,-1 1 0,1 0 0,0 1 0,19-5 0,-23 8 0,1 0 0,-1-1 0,0 1 0,0-2 0,-1 1 0,1-1 0,-1 0 0,1-1 0,-1 0 0,-1 0 0,1 0 0,-1-1 0,0 0 0,7-9 0,-1-1 0,-1-1 0,-1-1 0,-1 0 0,13-34 0,-15 36 0,-1 0 0,-1 0 0,0 0 0,-2-1 0,1 1 0,-2-1 0,1-19 0,-1 12 0,1 0 0,1 0 0,1 1 0,9-25 0,8-38 0,-12 47 0,2 1 0,2 1 0,1 0 0,1 1 0,33-51 0,13-30 0,-56 107 26,0 0 0,0 1-1,1-1 1,8-8 0,22-32-1520,-30 35-5332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27.904"/>
    </inkml:context>
    <inkml:brush xml:id="br0">
      <inkml:brushProperty name="width" value="0.025" units="cm"/>
      <inkml:brushProperty name="height" value="0.025" units="cm"/>
    </inkml:brush>
  </inkml:definitions>
  <inkml:trace contextRef="#ctx0" brushRef="#br0">636 0 24575,'-9'1'0,"1"1"0,-1 0 0,1 0 0,-1 1 0,1 0 0,-11 6 0,-13 3 0,-8 2 0,22-7 0,-1-1 0,0 0 0,-1-2 0,0 0 0,-34 2 0,35-6 0,-11 0 0,-1 1 0,1 2 0,-34 6 0,55-7 0,0 1 0,0 0 0,0 0 0,0 1 0,0 0 0,1 1 0,0 0 0,0 0 0,0 0 0,0 1 0,1 0 0,0 1 0,1 0 0,-8 9 0,9-9 0,0 0 0,0 0 0,1 1 0,0-1 0,1 1 0,0 0 0,0 0 0,0 0 0,1 0 0,0 1 0,1-1 0,-1 11 0,2-2 0,1 1 0,1-1 0,0 0 0,1 0 0,6 18 0,-3-2 0,-2 0 0,-1 0 0,-1 1 0,-4 50 0,0-20 0,-7 10 0,6-62 0,1 0 0,0 1 0,1-1 0,1 0 0,0 1 0,2 20 0,14 35 0,2-1 0,44 101 0,-52-142 0,3 4 0,-1 0 0,-1 0 0,-2 1 0,-1 1 0,6 54 0,-15 95 0,3 26 0,0-198 0,0 0 0,1 0 0,0 0 0,0-1 0,1 1 0,0-1 0,1 0 0,0 0 0,0-1 0,11 13 0,-9-12 0,-1 1 0,1 0 0,-2 0 0,1 1 0,-1-1 0,-1 1 0,5 13 0,2 14 0,17 39 0,-4-14 0,-12-16 0,-10-37 0,0 0 0,1 0 0,0 0 0,8 16 0,-9-21 0,1-1 0,-1 1 0,1-1 0,0 0 0,0 0 0,0 0 0,1 0 0,-1-1 0,0 1 0,1-1 0,0 0 0,0 0 0,-1 0 0,8 2 0,18 6 0,0 0 0,-2 2 0,1 1 0,-2 2 0,41 27 0,-32-10 0,-1 1 0,-1 1 0,-2 2 0,-2 1 0,40 66 0,-29-44 0,13 29 0,-40-62 0,2-1 0,1 0 0,22 25 0,-30-38 0,-1 1 0,1-1 0,-2 1 0,0 0 0,0 1 0,-2-1 0,1 1 0,-2 0 0,4 24 0,-2-15 0,0 0 0,13 33 0,45 112 0,-60-164 0,-1 0 0,1 0 0,0 0 0,0-1 0,0 1 0,0-1 0,1 0 0,0 0 0,-1 0 0,1-1 0,0 1 0,0-1 0,0 0 0,1 0 0,-1 0 0,1 0 0,-1-1 0,1 0 0,-1 0 0,1 0 0,8 0 0,13 1 0,1-2 0,46-4 0,-28 1 0,396 1 0,-269 2 0,-147 2 0,1 0 0,-1 2 0,0 1 0,0 1 0,-1 1 0,0 1 0,33 16 0,-23-12 0,0-2 0,0-2 0,1-1 0,0-1 0,0-2 0,1-2 0,55-3 0,-52 3 0,0 2 0,-1 2 0,62 17 0,2 0 0,95-2 0,-171-19 0,20 4 0,0 3 0,76 23 0,-47-11 0,7 6 0,-64-19 0,1-1 0,0-1 0,1-1 0,-1-1 0,39 4 0,1-7 0,0-3 0,62-9 0,-91 6 0,0-1 0,-1-2 0,0-1 0,0-1 0,48-25 0,-21 5 0,14-8 0,107-42 0,-132 65 0,-6 1 0,39-18 0,-62 20 99,-16 12-131,-1 0 0,1-1 0,0 1 0,0 0 1,0-1-1,0 1 0,0 0 0,-1-1 0,1 1 1,0 0-1,0-1 0,0 1 0,-1 0 0,1 0 0,0-1 1,-1 1-1,1 0 0,0 0 0,0 0 0,-1-1 1,1 1-1,0 0 0,-1 0 0,1 0 0,0 0 0,-1 0 1,1 0-1,0 0 0,-1 0 0,1 0 0,0 0 0,-1 0 1,1 0-1,-1 0 0,1 0 0,0 0 0,-1 0 1,1 0-1,0 0 0,-1 0 0,1 0 0,0 0 0,-1 1 1,1-1-1,-1 0 0,-20 2-6794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30.788"/>
    </inkml:context>
    <inkml:brush xml:id="br0">
      <inkml:brushProperty name="width" value="0.025" units="cm"/>
      <inkml:brushProperty name="height" value="0.025" units="cm"/>
    </inkml:brush>
  </inkml:definitions>
  <inkml:trace contextRef="#ctx0" brushRef="#br0">401 0 24575,'21'56'0,"-16"-17"0,-1 0 0,-2 0 0,-2 0 0,-5 41 0,2-63 0,0 0 0,-1-1 0,-11 28 0,8-26 0,1 0 0,-6 32 0,9-14 0,2 62 0,2-69 0,-1 0 0,-1 0 0,-8 47 0,7-67 0,-3 11 0,1 1 0,-3 42 0,7-59 0,0 1 0,0 0 0,0-1 0,0 1 0,1-1 0,0 1 0,0-1 0,0 1 0,1-1 0,0 0 0,-1 1 0,1-1 0,1 0 0,-1 0 0,1-1 0,-1 1 0,1 0 0,0-1 0,7 6 0,1 0 0,-1 1 0,1 0 0,-2 0 0,1 1 0,-1 0 0,-1 1 0,0 0 0,11 22 0,-15-24 0,1 0 0,-1 0 0,-1 0 0,0 0 0,-1 0 0,0 1 0,0-1 0,-1 1 0,0 0 0,-1-1 0,0 1 0,-3 14 0,2-19 0,-1 0 0,-1 0 0,1 0 0,-1 0 0,0 0 0,0-1 0,0 0 0,-1 1 0,0-1 0,-6 6 0,-55 48 0,24-23 0,-136 138 0,167-165 0,1 1 0,0 1 0,0 0 0,1 0 0,0 0 0,1 1 0,1 0 0,0 1 0,0 0 0,1-1 0,1 2 0,0-1 0,1 0 0,0 1 0,1 0 0,0-1 0,2 1 0,0 17 0,1 4 0,1-14 0,-2 0 0,-4 38 0,3-52 0,-1 1 0,1-1 0,-2 0 0,1-1 0,-1 1 0,0 0 0,0-1 0,-1 1 0,0-1 0,0 0 0,0 0 0,-6 5 0,-18 17-1365,21-21-5461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40:00.371"/>
    </inkml:context>
    <inkml:brush xml:id="br0">
      <inkml:brushProperty name="width" value="0.025" units="cm"/>
      <inkml:brushProperty name="height" value="0.025" units="cm"/>
    </inkml:brush>
  </inkml:definitions>
  <inkml:trace contextRef="#ctx0" brushRef="#br0">0 0 24575,'9'1'0,"1"0"0,-1 1 0,0 0 0,0 1 0,0 0 0,0 0 0,15 9 0,58 37 0,84 73 0,-88-70 0,-44-31 0,0 1 0,-2 1 0,-1 2 0,-1 1 0,51 59 0,-71-70 0,-1 1 0,-1 0 0,12 33 0,-4-10 0,8 24 0,-17-42 0,0 0 0,18 31 0,-21-46 0,0 1 0,0-1 0,1 0 0,0-1 0,0 1 0,0-1 0,1 0 0,0 0 0,0 0 0,0-1 0,11 6 0,-9-6 0,1 0 0,1 0 0,-1 1 0,-1 1 0,1-1 0,13 13 0,-19-15 0,-1 1 0,1-1 0,-1 1 0,0-1 0,0 1 0,0 0 0,0 0 0,-1 0 0,1 0 0,-1 0 0,0 0 0,-1 0 0,1 1 0,-1-1 0,1 0 0,-2 9 0,-1 7 0,0 0 0,-2 0 0,0 0 0,-12 30 0,9-29 0,1-1 0,1 1 0,-5 40 0,10-57 0,0 22 0,-2 0 0,-1 0 0,-1-1 0,-1 1 0,-11 31 0,12-47 0,-4 10 0,0 1 0,1 0 0,1 0 0,1 1 0,1-1 0,0 1 0,2 0 0,1 35 0,1-54 0,1 0 0,0 0 0,0 0 0,0 0 0,0-1 0,0 1 0,1 0 0,-1-1 0,1 1 0,0-1 0,-1 1 0,1-1 0,0 0 0,1 0 0,-1 0 0,0 0 0,0 0 0,1-1 0,-1 1 0,1 0 0,0-1 0,3 2 0,9 3 0,1-1 0,-1 0 0,18 3 0,2 1 0,8 5 0,-25-7 0,1-1 0,0-1 0,0 0 0,0-1 0,32 1 0,-38-5 0,9 1 0,-1-1 0,1-1 0,-1-1 0,35-7 0,-51 8 0,-1-1 0,0 1 0,1-1 0,-1 1 0,0-1 0,0-1 0,0 1 0,0 0 0,0-1 0,0 0 0,-1 0 0,1 0 0,-1 0 0,0-1 0,0 1 0,0-1 0,-1 0 0,1 0 0,-1 0 0,0 0 0,0 0 0,0 0 0,0-1 0,-1 1 0,0-1 0,0 1 0,1-8 0,-2 4 0,1 1 0,-2 0 0,1-1 0,-1 1 0,0-1 0,0 1 0,-1 0 0,0 0 0,0 0 0,-1 0 0,0 0 0,0 0 0,0 1 0,-8-10 0,-4-4 0,-1 1 0,-1 0 0,-21-16 0,16 15 0,-36-44 0,52 57 0,1-1 0,0 1 0,1-1 0,0 0 0,0 0 0,1 0 0,-1-1 0,2 1 0,-1-1 0,-1-15 0,3 15 0,0 0 0,1 0 0,0 0 0,1 0 0,-1 0 0,2 0 0,-1 0 0,1 0 0,1 1 0,0-1 0,0 0 0,0 1 0,1 0 0,1 0 0,-1 0 0,1 0 0,0 1 0,1 0 0,0 0 0,0 0 0,0 1 0,1 0 0,0 0 0,1 1 0,-1 0 0,10-5 0,-11 6 0,0 0 0,-1 0 0,1 0 0,-1-1 0,0 0 0,0 0 0,0 0 0,-1-1 0,0 1 0,0-1 0,0 0 0,-1 0 0,3-8 0,-2 3 0,-1 0 0,-1 0 0,0-1 0,0 1 0,-1-1 0,-1 1 0,0-15 0,-1 13 0,1 1 0,0-1 0,1 0 0,5-22 0,-5 31 0,1-1 0,-1 1 0,1 0 0,0 0 0,1-1 0,-1 1 0,1 1 0,-1-1 0,1 0 0,0 1 0,1-1 0,-1 1 0,0 0 0,1 0 0,0 0 0,5-2 0,5-2 0,1 0 0,0 2 0,0 0 0,1 1 0,-1 0 0,1 1 0,0 1 0,0 1 0,27 0 0,-15 0 0,-1-1 0,32-6 0,-33 3 0,1 2 0,-1 1 0,35 2 0,25-2 0,-81 1 0,0 1 0,0-1 0,0 0 0,1-1 0,-1 0 0,-1 1 0,1-1 0,0-1 0,0 1 0,-1-1 0,1 0 0,4-4 0,2-3 0,-1 0 0,18-23 0,-20 23 0,0-1 0,1 1 0,19-15 0,-26 23 0,1 0 0,0 1 0,-1-1 0,1 1 0,0 0 0,0-1 0,0 1 0,0 1 0,0-1 0,0 0 0,1 1 0,-1-1 0,0 1 0,0 0 0,0 0 0,1 0 0,-1 1 0,4 0 0,0 1 0,-1 0 0,1 1 0,-1-1 0,0 1 0,0 1 0,0-1 0,0 1 0,7 6 0,-2-1 0,0 1 0,-1 1 0,0 0 0,-1 0 0,0 1 0,0 0 0,10 22 0,1 12 0,-14-29 0,1-1 0,0 0 0,1 0 0,18 24 0,4 2 0,-21-30 0,0 1 0,0-1 0,1-1 0,1 1 0,0-2 0,16 13 0,-3-6 0,1 2 0,43 22 0,-25-12 0,-34-23 0,0 1 0,1-1 0,0-1 0,10 5 0,8-1 0,0-2 0,0 0 0,1-2 0,-1-2 0,1 0 0,0-2 0,36-3 0,-50 2 0,1 0-85,-11 1-43,-1-1 0,1 0 0,-1 0 0,1 0 0,-1-1 0,1 1 0,0-1 0,-1 0 0,6-2 0,-2-3-6698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40:04.773"/>
    </inkml:context>
    <inkml:brush xml:id="br0">
      <inkml:brushProperty name="width" value="0.025" units="cm"/>
      <inkml:brushProperty name="height" value="0.025" units="cm"/>
    </inkml:brush>
  </inkml:definitions>
  <inkml:trace contextRef="#ctx0" brushRef="#br0">1048 1569 24575,'0'-585'0,"0"582"0,0-1 0,0 0 0,0 1 0,0-1 0,-1 1 0,0-1 0,1 1 0,-1 0 0,-1-1 0,1 1 0,0 0 0,-1-1 0,0 1 0,1 0 0,-1 0 0,0 0 0,-3-2 0,-1 0 0,-1 0 0,1 1 0,-1 0 0,0 0 0,0 0 0,-13-4 0,-71-22 0,74 26 0,0 0 0,0-2 0,0 0 0,1-1 0,0-1 0,0 0 0,1-1 0,0-1 0,-14-11 0,-7-10 0,25 23 0,1-1 0,0 0 0,0 0 0,1-1 0,0 0 0,1 0 0,0-1 0,1 0 0,0-1 0,-8-15 0,-92-299 0,100 299 0,5 18 0,0 0 0,-1 0 0,0 1 0,-1-1 0,-7-13 0,9 19 0,0 0 0,0 1 0,-1-1 0,1 1 0,-1 0 0,0 0 0,1-1 0,-1 2 0,0-1 0,0 0 0,0 1 0,0-1 0,-1 1 0,1 0 0,0 0 0,-1 0 0,1 0 0,0 1 0,-5-1 0,-8 0 0,1 1 0,-1 0 0,1 1 0,-1 0 0,1 2 0,0 0 0,0 0 0,-21 9 0,34-11 0,0 0 0,0-1 0,0 1 0,0 0 0,0-1 0,-1 1 0,1-1 0,0 0 0,0 1 0,-1-1 0,1 0 0,0-1 0,0 1 0,-1 0 0,1-1 0,0 1 0,0-1 0,0 1 0,0-1 0,0 0 0,0 0 0,0 0 0,0 0 0,0 0 0,-3-3 0,2-1 0,-1 0 0,0 0 0,1 0 0,0-1 0,1 1 0,-1-1 0,-2-8 0,3 7 0,0 1 0,-1 0 0,0-1 0,0 1 0,0 1 0,-1-1 0,0 0 0,-5-5 0,-61-45-1365,57 44-5461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ASSESSMENT, PLANNING &amp; MONITORING BRANCH</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508E3-16DB-44CC-9A2B-3D65E596A5DE}"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909FF-4FB7-423E-B2BD-F218BBA89EF2}" type="slidenum">
              <a:rPr lang="en-US" smtClean="0"/>
              <a:t>‹#›</a:t>
            </a:fld>
            <a:endParaRPr lang="en-US"/>
          </a:p>
        </p:txBody>
      </p:sp>
    </p:spTree>
    <p:extLst>
      <p:ext uri="{BB962C8B-B14F-4D97-AF65-F5344CB8AC3E}">
        <p14:creationId xmlns:p14="http://schemas.microsoft.com/office/powerpoint/2010/main" val="52379471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ES" dirty="0"/>
          </a:p>
          <a:p>
            <a:pPr rtl="0"/>
            <a:r>
              <a:rPr lang="es-ES" dirty="0"/>
              <a:t>Esta presentación tendrá una duración de 90 minutos, y cubrirá la última actualización sobre las dos principales herramientas puente, es decir, la herramienta puente para la planificación, que también presentaremos en demostración en vivo, y la herramienta puente de monitorización que ahora se llama Análisis de Monitorización de Respuestas o RMA. </a:t>
            </a:r>
          </a:p>
          <a:p>
            <a:pPr rtl="0"/>
            <a:r>
              <a:rPr lang="es-ES" dirty="0"/>
              <a:t>Si tienen preguntas, habrá un espacio de tiempo para plantearlas después de presentar cada herramienta, así que por favor déjenlas en el chat o levanten la mano durante este tiempo y trataremos de captarlas y responderlas. Si nadie tiene problemas, empezaremos a grabar esta sesión para que la puedan utilizar en el futuro o si creen que quieren compartirla con otras personas que no han podido participar hoy, no duden en hacerlo.</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89165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herramienta Nigeria Bridge se divide en cuatro páginas principales. La primera página ofrece una visión general de todos los proyectos registrados. Esta información puede filtrarse por sector, proyecto, estado del proyecto, tipo de organización, nombre de la organización y presupuesto.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6893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la segunda página puede ver una tabla con los indicadores y los objetivos correspondientes establecidos por cada sector, junto con los objetivos totales y acumulados de todos los proyectos que han registrado una cifra de objetivo con respecto a ese indicador. La herramienta Bridge extrae continuamente los datos de los nuevos proyectos del módulo de proyectos a medida que los socios cargan sus proyectos, así como cualquier cambio en los objetivos de los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medida que éstos actualizan su marco en RPM. Esto garantiza que ambas partes trabajen con los datos más recientes y actualizados. Para ver cómo esta herramienta puede facilitar la planificación, eche un vistazo al ejemplo de esta página.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grupo temático de Educación, cuando miramos el indicador "Número de niños y niñas afectados por el conflicto (3-17) que asisten a una clase en la que el profesor ha recibido formación en PSS", el objetivo del sector es de aproximadamente 1,18 millones de niños, mientras que el objetivo del proyecto es de aproximadamente 1,14 millones de niños. Esto indica al coordinador del sector que las actividades en este campo están más o menos bien encaminadas y que pueden centrar su atención en otras prioridades. Del mismo modo, los socios que miran esta página y aún no han redactado sus proyectos ni han propuesto ninguna cantidad para este producto en particular, pueden ver que otros socios ya están planeando entregar casi todo este producto objetivo y centrarse en otras actividades.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Ahora, en el grupo de salud, miren el indicador "Número de niños vacunados en la inmunización rutinaria y en las campañas". Aquí, aunque el objetivo del sector está fijado en 3,2 millones, sólo hay 1,7 millones de personas a las que se dirigen los proyectos registrados. Esto indica a los socios que hay una necesidad insatisfecha en esta prioridad y que este puede ser un lugar beneficioso para dirigir su planificación. También muestra claramente a los coordinadores del sector dónde hay lagunas en la respuesta, dándoles la oportunidad de intervenir pronto para animar a más socios a incluir esta actividad en su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Cuando el objetivo acumulado de los proyectos de los socios esté por encima del objetivo establecido por los coordinadores de sector, los indicadores se resaltarán en rojo para alertar a los coordinadores de sector de que puede ser necesario tomar medidas. Por ejemplo, tomemos del plan del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Nutrición, el indicador "Número de niños con desnutrición aguda severa admitidos en el programa terapéutico ambulatorio". Aquí podemos ver que el total de personas atendidas por los socios es el doble de la cifra establecida por el sector. Esto no es automáticamente algo malo. Podría ser que la necesidad real de esta actividad sea mayor que el objetivo sectorial inicial. Los sectores fijan sus objetivos teniendo en cuenta una estimación de la capacidad de los socios, pero tal vez en un caso como éste, estaban subestimando esa capacidad o podría ser simplemente que los socios no pueden ver lo que otros socios están planeando y por lo tanto están proponiendo actividades esencialmente duplicadas. En cualquier caso, es un indicio de que los responsables del sector pueden querer tener una conversación con los socios para aclarar esto en el proceso de planificación.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46441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200"/>
              </a:spcAft>
              <a:buFont typeface="Symbol" panose="05050102010706020507" pitchFamily="18" charset="2"/>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la tercera página de la herramienta sólo se contabilizan los objetivos previstos en una localidad concreta para un indicador determinado. Encontrará un desglose geográfico por área administrativa (llamada LGA en el contexto nigeriano), con la opción de filtrar por el nivel de gravedad de cada Ubicación (la gravedad se refiere al índice de necesidad intersectorial). Apliquemos el filtro para el sector WASH y hagamos clic en uno de sus indicadores, "Número de personas que tienen acceso a instalaciones y servicios de agua potable de emergencia según las normas del sector". El objetivo del sector es de 260.000 y el de los socios es de 70.000. Sin embargo, si volvemos a la página 2, podemos ver que el objetivo de los socios es de 350.000. ¿Por qué? Porque las cifras dependen de que los socios introduzcan sus objetivos en los cuadros de desglose geográfico del módulo de proyectos. Como vemos, sólo una minoría de proyectos lo ha hecho. </a:t>
            </a:r>
          </a:p>
          <a:p>
            <a:pPr marL="0" lvl="0" indent="0" algn="just">
              <a:lnSpc>
                <a:spcPct val="115000"/>
              </a:lnSpc>
              <a:spcAft>
                <a:spcPts val="1200"/>
              </a:spcAft>
              <a:buFont typeface="Symbol" panose="05050102010706020507" pitchFamily="18" charset="2"/>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obstante, incluso con esta información incompleta, obtenemos algunos datos útiles. Al hacer clic en un indicador de resultados, veremos que la tabla de ubicaciones de la derecha se ha actualizado y muestra ahora sólo lo que los proyectos han previsto para este indicador en las distintas ubicaciones. Ya vemos algunas cosas interesantes: </a:t>
            </a:r>
          </a:p>
          <a:p>
            <a:pPr marL="0" lvl="0" indent="0" algn="just">
              <a:lnSpc>
                <a:spcPct val="115000"/>
              </a:lnSpc>
              <a:spcAft>
                <a:spcPts val="1200"/>
              </a:spcAft>
              <a:buFont typeface="Symbol" panose="05050102010706020507" pitchFamily="18" charset="2"/>
              <a:buNone/>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Abadam</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 una de las localidades inaccesibles, por lo que no hay objetivos allí. </a:t>
            </a:r>
          </a:p>
          <a:p>
            <a:pPr marL="0" lvl="0" indent="0" algn="just">
              <a:lnSpc>
                <a:spcPct val="115000"/>
              </a:lnSpc>
              <a:spcAft>
                <a:spcPts val="1200"/>
              </a:spcAft>
              <a:buFont typeface="Symbol" panose="05050102010706020507" pitchFamily="18" charset="2"/>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a:t>
            </a: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Askira</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Uba</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LGA, el sector fijó un objetivo de más de 10.000 personas, para esta acción de muy alta prioridad, el agua potable de emergencia y, sin embargo, los socios sólo han propuesto específicamente dirigirse a 2.000 personas en esa localidad.</a:t>
            </a:r>
          </a:p>
          <a:p>
            <a:pPr marL="0" lvl="0" indent="0" algn="just">
              <a:lnSpc>
                <a:spcPct val="115000"/>
              </a:lnSpc>
              <a:spcAft>
                <a:spcPts val="1200"/>
              </a:spcAft>
              <a:buFont typeface="Symbol" panose="05050102010706020507" pitchFamily="18" charset="2"/>
              <a:buNone/>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Geidam</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cambio, tiene un objetivo de unas 4.700, y los socios han propuesto unas 3.700, lo que no está mal. </a:t>
            </a:r>
          </a:p>
          <a:p>
            <a:pPr marL="0" lvl="0" indent="0" algn="just">
              <a:lnSpc>
                <a:spcPct val="115000"/>
              </a:lnSpc>
              <a:spcAft>
                <a:spcPts val="1200"/>
              </a:spcAft>
              <a:buFont typeface="Symbol" panose="05050102010706020507" pitchFamily="18" charset="2"/>
              <a:buNone/>
            </a:pPr>
            <a:r>
              <a:rPr lang="es-E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Girei</a:t>
            </a: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su objetivo sectorial era inicialmente de 3.500 personas. Los socios ya proponen 6.000. En realidad es un gran exceso, que podría tener que reducirse o reasignarse. Si el socio tiene realmente la capacidad de realizar ese tipo de suministro de agua potable de emergencia, podría cambiar su planificación para dirigirse a las localidades (AGL) que actualmente están desatendidas.</a:t>
            </a:r>
          </a:p>
          <a:p>
            <a:pPr marL="0" lvl="0" indent="0" algn="just">
              <a:lnSpc>
                <a:spcPct val="115000"/>
              </a:lnSpc>
              <a:spcAft>
                <a:spcPts val="1200"/>
              </a:spcAft>
              <a:buFont typeface="Symbol" panose="05050102010706020507" pitchFamily="18" charset="2"/>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los socios que se preguntan dónde colocar sus productos, si saben que pueden suministrar agua de emergencia pero no están seguros de dónde están las zonas más prioritarias o dónde están las mayores carencias, por ejemplo, esta visión les ayuda a encontrar las zonas más necesitadas.</a:t>
            </a:r>
          </a:p>
          <a:p>
            <a:pPr marL="0" lvl="0" indent="0" algn="just">
              <a:lnSpc>
                <a:spcPct val="115000"/>
              </a:lnSpc>
              <a:spcAft>
                <a:spcPts val="1200"/>
              </a:spcAft>
              <a:buFont typeface="Symbol" panose="05050102010706020507" pitchFamily="18" charset="2"/>
              <a:buNone/>
            </a:pPr>
            <a:endPar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75044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Desde la misma vista de la página, los responsables del sector pueden querer saber qué socios proponen suministrar agua potable de emergencia en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ejemplo). Pueden hacerlo, seleccionando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tabla de Ubicaciones. Ahora, en la pequeña tabla que ha aparecido, vemos qué socios y proyectos proponen exactamente la salida en la localidad seleccionada. En este ejemplo, vemos que es uno solo,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Catholic</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Caritas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foundation</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Nigeria". Para este, o para cualquier otro lugar de esta tabla, podemos ver qué socios proponen determinados resultados en esta zona. Si vemos un gran exceso con respecto al objetivo sectorial, entonces sabremos con quiénes debemos hacer un seguimiento.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28441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la parte superior de la página, tiene la opción de filtrar por nivel de gravedad, las calificaciones de gravedad de las Localidades basadas en el conjunto intersectorial de indicadores. En la mayoría de los casos, queremos centrarnos en los lugares más graves. Por lo tanto, al hacer clic en el nivel de gravedad número 4 [para el indicador de salida], se filtrará sólo a las ubicaciones que tengan esa calificación de gravedad. </a:t>
            </a:r>
          </a:p>
          <a:p>
            <a:r>
              <a:rPr lang="es-ES" dirty="0"/>
              <a:t>Ahora muestra los objetivos para la misma salida en esas Ubicaciones. </a:t>
            </a:r>
          </a:p>
          <a:p>
            <a:r>
              <a:rPr lang="es-ES" dirty="0"/>
              <a:t>Tomemos otro indicador de resultado para este ejemplo: uno sobre las personas que tienen acceso a instalaciones de agua segura a largo plazo, menos limitadas en el tiempo que el suministro de agua de emergencia. Vemos los objetivos sectoriales y el objetivo de los proyectos sólo en las localidades con esa calificación de gravedad 4, que es la peor de todas las localidades en este momento. Vemos bastantes lagunas: algunos objetivos sectoriales bastante grandes en muchas de estas localidades y no muchos socios que propongan ninguna instalación de agua segura a largo plazo.</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54678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bien, si cambiamos el filtro de gravedad y hacemos clic en el número 3 en su lugar, también hay algunos objetivos sectoriales bastante grandes en las Localidades de nivel de gravedad 3 (AGL), pero fíjese en cuántos socios más se proporciona el objetivo en este nivel. </a:t>
            </a:r>
          </a:p>
          <a:p>
            <a:r>
              <a:rPr lang="es-ES" dirty="0"/>
              <a:t> </a:t>
            </a:r>
          </a:p>
          <a:p>
            <a:r>
              <a:rPr lang="es-ES" dirty="0"/>
              <a:t>Esto es algo que los socios deben discutir entre ellos y el coordinador del sector debe discutir con los socios. En realidad, deberíamos dirigirnos en la medida de lo posible a las localidades (AGL) de mayor gravedad para la mayoría de los tipos de actividades o, al menos, a las actividades prioritarias, y quizás sólo como cuestión secundaria, dirigirnos a las localidades (AGL) de nivel de gravedad 3. </a:t>
            </a:r>
          </a:p>
          <a:p>
            <a:endParaRPr lang="es-ES" dirty="0"/>
          </a:p>
          <a:p>
            <a:r>
              <a:rPr lang="es-ES" dirty="0"/>
              <a:t>Esto es ahora muy posible con esta herramienta puente en la que se puede ver este tipo de información, dónde están las lagunas, y si el plan de acción, hasta ahora en el Módulo de Proyecto, está demasiado ponderado hacia un nivel de gravedad más.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29567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4959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dirty="0"/>
              <a:t>¿Qué es la Herramienta de Análisis de Seguimiento de la Respuesta o RMA? La RMA es una solución personalizable que extrae información sobre Necesidades, Planificación, Seguimiento y Financiación de las herramientas del HPC y la vincula de forma que permite a los equipos de los países visualizar fácilmente el progreso de la respuesta tanto a nivel de </a:t>
            </a:r>
            <a:r>
              <a:rPr lang="es-ES" dirty="0" err="1"/>
              <a:t>cluster</a:t>
            </a:r>
            <a:r>
              <a:rPr lang="es-ES" dirty="0"/>
              <a:t> como intersectorial. Esta supervisión mejorada ofrece a los coordinadores de los </a:t>
            </a:r>
            <a:r>
              <a:rPr lang="es-ES" dirty="0" err="1"/>
              <a:t>clusters</a:t>
            </a:r>
            <a:r>
              <a:rPr lang="es-ES" dirty="0"/>
              <a:t> la posibilidad de hacer un mejor seguimiento del progreso por nivel de gravedad, población objetivo y ubicaciones geográficas.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13974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¿Por qué es importante?</a:t>
            </a:r>
          </a:p>
          <a:p>
            <a:endParaRPr lang="es-ES" sz="1200" dirty="0"/>
          </a:p>
          <a:p>
            <a:r>
              <a:rPr lang="es-ES" sz="1200" dirty="0"/>
              <a:t>Vincular los tres componentes de las necesidades, establecidos durante la evaluación de las necesidades, la planificación y la financiación, con el seguimiento ayuda a responder a la pregunta clave: ¿hemos llegado a las zonas prioritarias, mediante actividades humanitarias prioritarias que incluyen el acceso a los servicios básicos y a las infraestructuras? Responder a este tipo de preguntas debería contribuir, en última instancia, a una coordinación eficaz y a un enfoque más centrado en las personas.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79665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sz="1200" b="0" i="0" u="none" strike="noStrike" baseline="0" dirty="0">
                <a:latin typeface="Roboto-Regular"/>
              </a:rPr>
              <a:t>RMA permite la navegación dinámica a través del marco del plan para dar a los planificadores más visibilidad sobre las actividades planificadas que se han ejecutado. También podemos ver el progreso hacia la consecución de los objetivos del grupo y, en última instancia, el progreso hacia la consecución de los objetivos estratégicos.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42387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dirty="0"/>
              <a:t>La herramienta bridge de planificación se desarrolló en colaboración con la APMB y la oficina sobre el terreno en Nigeria, y la herramienta de análisis de seguimiento de la respuesta se desarrolló sobre la base de los casos de uso de Afganistán y la República Centroafricana, y luego facilitamos su puesta a disposición de otras oficinas nacionales interesadas. Estas herramientas bridge utilizan básicamente las herramientas y aplicaciones de Microsoft </a:t>
            </a:r>
            <a:r>
              <a:rPr lang="es-ES" dirty="0" err="1"/>
              <a:t>Power</a:t>
            </a:r>
            <a:r>
              <a:rPr lang="es-ES" dirty="0"/>
              <a:t> para vincular los datos de las herramientas HPC, creando un panel visual intuitivo que se adapta a las necesidades operativas y permite el análisis de la respuesta en tiempo real. </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306590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La conexión del seguimiento con la financiación nos muestra si vamos por el buen camino financiero y facilita la comunicación con los donantes sobre el impacto de los déficits de financiación en las áreas/actividades prioritarias. Lo que nos lleva a preguntarnos ¿Cuál es el impacto en la población afectada de los proyectos que faltan y que tenían previsto realizar actividades clave, pero que no recibieron financiación o tuvieron una financiación insuficiente? La herramienta puede alertarnos de este impacto y desencadenar una acción para transmitir un mensaje a los donantes. </a:t>
            </a: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5396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herramienta también incorpora tanto la asistencia humanitaria directa, como la distribución de alimentos o el suministro de material educativo, como la asistencia indirecta a través de la prestación de servicios, como la instalación de sistemas de tratamiento de agua o la restauración de escuelas. Hasta ahora, esta última ha estado poco representada en el seguimiento de la respuesta, ya que es una práctica habitual contar sólo el número de personas a las que se llega y pasar por alto la prestación de servicios. Esta herramienta garantiza que el seguimiento sea más exhaustivo, y que se analicen los avances en todos los aspectos de la respuesta.</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11336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Gracias a Microsoft </a:t>
            </a:r>
            <a:r>
              <a:rPr lang="es-ES" dirty="0" err="1"/>
              <a:t>Power</a:t>
            </a:r>
            <a:r>
              <a:rPr lang="es-ES" dirty="0"/>
              <a:t> Tools, RMA le permite crear un cuadro de mando personalizable que incluye exactamente la información que necesita en el formato que le gusta. Todas las conexiones y el procesamiento de datos están preestablecidos (ya que RMA se basa en los últimos datos gestionados en RPM, PM y FTS). Por lo tanto, no es necesario recoger más datos.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Aquí se puede ver que el equipo de campo de CAR ha creado un cuadro de mando que muestra cifras clave como la población, las personas necesitadas, las personas a las que se dirige y las personas a las que llega,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y las mediciones de los indicadores manteniendo la referencia al marco estratégico.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Cuando se dispone de datos desglosados, éstos pueden visualizarse y configurarse fácilmente para mostrar el progreso hacia los objetivos por los grupos demográficos prioritarios en cada área administrativa prioritaria.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información en RMA se presenta en tiempo real y puede configurarse para filtrar por periodo de seguimiento, lo que permite seguir la evolución de la respuesta a lo largo del tiempo.</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54960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Algunos de ustedes habrán notado que esta herramienta comparte características similares con </a:t>
            </a:r>
            <a:r>
              <a:rPr lang="es-ES" dirty="0" err="1"/>
              <a:t>Humanitarian</a:t>
            </a:r>
            <a:r>
              <a:rPr lang="es-ES" dirty="0"/>
              <a:t> </a:t>
            </a:r>
            <a:r>
              <a:rPr lang="es-ES" dirty="0" err="1"/>
              <a:t>Insight</a:t>
            </a:r>
            <a:r>
              <a:rPr lang="es-ES" dirty="0"/>
              <a:t>. Esto se debe a que la RMA está pensada para complementar a </a:t>
            </a:r>
            <a:r>
              <a:rPr lang="es-ES" dirty="0" err="1"/>
              <a:t>Insight</a:t>
            </a:r>
            <a:r>
              <a:rPr lang="es-ES" dirty="0"/>
              <a:t>. Al igual que Hum-</a:t>
            </a:r>
            <a:r>
              <a:rPr lang="es-ES" dirty="0" err="1"/>
              <a:t>Insight</a:t>
            </a:r>
            <a:r>
              <a:rPr lang="es-ES" dirty="0"/>
              <a:t>, es una forma de visualizar la información extraída de las herramientas HPC. Sin embargo, a diferencia de </a:t>
            </a:r>
            <a:r>
              <a:rPr lang="es-ES" dirty="0" err="1"/>
              <a:t>Insight</a:t>
            </a:r>
            <a:r>
              <a:rPr lang="es-ES" dirty="0"/>
              <a:t>, el RMA no tiene que seguir los estándares globales sobre cómo se presentan los datos. Al estar basado en Microsoft </a:t>
            </a:r>
            <a:r>
              <a:rPr lang="es-ES" dirty="0" err="1"/>
              <a:t>Power</a:t>
            </a:r>
            <a:r>
              <a:rPr lang="es-ES" dirty="0"/>
              <a:t> Tools, los usuarios pueden configurarlo de una manera que sea más significativa para el contexto de su país. Esto puede ser especialmente útil en los casos en los que se necesita analizar información que, por razones políticas, no puede publicarse en una plataforma como Hum-</a:t>
            </a:r>
            <a:r>
              <a:rPr lang="es-ES" dirty="0" err="1"/>
              <a:t>Insight</a:t>
            </a:r>
            <a:r>
              <a:rPr lang="es-ES" dirty="0"/>
              <a:t>, como la información de acceso, es decir, las áreas de control. Esta flexibilidad tiene la ventaja añadida de convertir a RMA en un campo de pruebas para futuras mejoras de Hum-</a:t>
            </a:r>
            <a:r>
              <a:rPr lang="es-ES" dirty="0" err="1"/>
              <a:t>Insight</a:t>
            </a:r>
            <a:r>
              <a:rPr lang="es-ES" dirty="0"/>
              <a:t>. Esto significa que si una oficina de país desarrolla una característica que es particularmente útil, ésta puede ser adaptada para otros contextos de país o para tableros de informes globales.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84408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Como hemos visto, tener acceso a la información y al análisis que proporcionan las Bridge Tools debería resultar muy beneficioso desde diferentes perspectivas. Podemos resumir estos beneficios en tres grandes categorías: visibilidad, flexibilidad y promoción.</a:t>
            </a:r>
          </a:p>
          <a:p>
            <a:pPr algn="just">
              <a:lnSpc>
                <a:spcPct val="115000"/>
              </a:lnSpc>
              <a:spcAft>
                <a:spcPts val="120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Visibilidad</a:t>
            </a:r>
          </a:p>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Estas herramientas dan a la comunidad humanitaria una mayor visibilidad sobre los planes de respuesta, tanto en su elaboración como en su ejecución. Esta visibilidad permite a los actores identificar antes los posibles problemas y cambiar el rumbo en consecuencia. Para las organizaciones que planifican proyectos, la herramienta de planificación les permite ver dónde las necesidades son mayores y la cobertura es menor, de modo que puedan implementar sus actividades donde tendrán el mayor impacto. Para los coordinadores de grupos temáticos, la herramienta de planificación señala dónde pueden surgir posibles lagunas y duplicaciones en la respuesta, lo que les da tiempo para dirigir a los socios hacia los lugares y poblaciones desatendidos. Durante la respuesta, el RMA les ayuda a hacer un seguimiento de los progresos y a destacar las actividades, regiones y grupos de población que pueden requerir apoyo adicional.</a:t>
            </a:r>
          </a:p>
          <a:p>
            <a:pPr algn="just">
              <a:lnSpc>
                <a:spcPct val="115000"/>
              </a:lnSpc>
              <a:spcAft>
                <a:spcPts val="120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Flexibilidad</a:t>
            </a:r>
          </a:p>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 que estas herramientas se desarrollan con Microsoft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Power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Tools, los países tienen flexibilidad para adaptarlas a las necesidades de su contexto local. Puede configurar los cuadros de mando para que se ajusten a la realidad operativa y política sobre el terreno, utilizando la terminología, el desglose y las estructuras de coordinación que sean más significativas para usted y sus agrupaciones. También agiliza la elaboración de informes al permitirle producir una amplia variedad de informes en diferentes formatos para diferentes audiencias, pero todos utilizando el mismo conjunto de datos subyacente: los datos que son consistentes con lo que las audiencias verán en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humanitarian</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insight</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fts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 otras herramientas HPC.</a:t>
            </a:r>
          </a:p>
          <a:p>
            <a:pPr algn="just">
              <a:lnSpc>
                <a:spcPct val="115000"/>
              </a:lnSpc>
              <a:spcAft>
                <a:spcPts val="120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Promoción</a:t>
            </a:r>
          </a:p>
          <a:p>
            <a:pPr algn="just">
              <a:lnSpc>
                <a:spcPct val="115000"/>
              </a:lnSpc>
              <a:spcAft>
                <a:spcPts val="12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de hacer que la planificación de los proyectos sea más eficiente y eficaz, tanto para los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como para los socios, también puede ayudarnos en la promoción ante los donantes. A menudo oímos a los donantes decir que los PRH están sobredimensionados, que hay demasiada duplicación, que los proyectos propuestos no se dirigen a las áreas y poblaciones con mayores necesidades, etc. Las herramientas Bridge ofrecen un método para responder a esas críticas y permiten una poderosa defensa de la movilización de recursos. La información detallada del módulo de proyectos y la visualización y el análisis de la herramienta puente de respuesta nos permiten demostrar que nuestros proyectos están bien coordinados, que hemos identificado y minimizado las lagunas en la programación, que hemos reducido al mínimo la duplicación entre los socios y que nos estamos centrando en las regiones y poblaciones con mayor gravedad de las necesidades, haciendo así el uso más eficiente de los recursos de los donantes. El RMA nos permite además poner de relieve las áreas prioritarias que están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infrafinanciadas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durante la respuesta y argumentar de forma convincente el impacto que tendría en las personas afectadas si estas áreas no se financian adecuadamente.</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61382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3455631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6733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229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Herramienta bridge de Planificación complementa el RPM y el módulo de proyectos existentes, presentando visualmente las actividades y los objetivos esbozados en un plan de respuesta que se cargan en el RPM frente a las actividades y los objetivos propuestos por los socios y cargados en el módulo de proyectos. Esto permite a los socios alinear mejor sus proyectos de acuerdo con las necesidades y objetivos definidos por los </a:t>
            </a:r>
            <a:r>
              <a:rPr lang="es-ES" dirty="0" err="1"/>
              <a:t>clusters</a:t>
            </a:r>
            <a:r>
              <a:rPr lang="es-ES" dirty="0"/>
              <a:t> y les proporciona (a los </a:t>
            </a:r>
            <a:r>
              <a:rPr lang="es-ES" dirty="0" err="1"/>
              <a:t>clusters</a:t>
            </a:r>
            <a:r>
              <a:rPr lang="es-ES" dirty="0"/>
              <a:t>) una mayor supervisión de las actividades de los proyectos de los socios, dándoles la oportunidad de intervenir antes y abordar las posibles lagunas y duplicaciones, dirigiendo a los socios hacia actividades, poblaciones y áreas geográficas prioritarias.</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25135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solidFill>
                  <a:srgbClr val="000000"/>
                </a:solidFill>
                <a:effectLst/>
                <a:latin typeface="Calibri" panose="020F0502020204030204" pitchFamily="34" charset="0"/>
                <a:ea typeface="Calibri" panose="020F0502020204030204" pitchFamily="34" charset="0"/>
              </a:rPr>
              <a:t>La herramienta se desarrolló para resolver un problema que los colegas en el terreno han señalado repetidamente. Normalmente, los coordinadores de los </a:t>
            </a:r>
            <a:r>
              <a:rPr lang="es-ES" sz="1800" dirty="0" err="1">
                <a:solidFill>
                  <a:srgbClr val="000000"/>
                </a:solidFill>
                <a:effectLst/>
                <a:latin typeface="Calibri" panose="020F0502020204030204" pitchFamily="34" charset="0"/>
                <a:ea typeface="Calibri" panose="020F0502020204030204" pitchFamily="34" charset="0"/>
              </a:rPr>
              <a:t>clusters</a:t>
            </a:r>
            <a:r>
              <a:rPr lang="es-ES" sz="1800" dirty="0">
                <a:solidFill>
                  <a:srgbClr val="000000"/>
                </a:solidFill>
                <a:effectLst/>
                <a:latin typeface="Calibri" panose="020F0502020204030204" pitchFamily="34" charset="0"/>
                <a:ea typeface="Calibri" panose="020F0502020204030204" pitchFamily="34" charset="0"/>
              </a:rPr>
              <a:t> se basan en las necesidades definidas en la HNO (así como en su estimación de la capacidad del </a:t>
            </a:r>
            <a:r>
              <a:rPr lang="es-ES" sz="1800" dirty="0" err="1">
                <a:solidFill>
                  <a:srgbClr val="000000"/>
                </a:solidFill>
                <a:effectLst/>
                <a:latin typeface="Calibri" panose="020F0502020204030204" pitchFamily="34" charset="0"/>
                <a:ea typeface="Calibri" panose="020F0502020204030204" pitchFamily="34" charset="0"/>
              </a:rPr>
              <a:t>cluster</a:t>
            </a:r>
            <a:r>
              <a:rPr lang="es-ES" sz="1800" dirty="0">
                <a:solidFill>
                  <a:srgbClr val="000000"/>
                </a:solidFill>
                <a:effectLst/>
                <a:latin typeface="Calibri" panose="020F0502020204030204" pitchFamily="34" charset="0"/>
                <a:ea typeface="Calibri" panose="020F0502020204030204" pitchFamily="34" charset="0"/>
              </a:rPr>
              <a:t>) y luego deciden sus actividades y objetivos prioritarios. Por ejemplo, el grupo sectorial de educación puede establecer objetivos para tres indicadores: la cantidad de 1 millón de asistencia en efectivo entregada (cuando la unidad es el dinero en efectivo en dólares estadounidenses), para el número de escuelas rehabilitadas (cuando la unidad es las escuelas) y para el número de niños provistos de materiales de aprendizaje (cuando la unidad es los niños o las personas). Estos objetivos suelen desglosarse geográficamente, en el caso de los dos primeros indicadores, y por género, como niños y niñas, en el caso del tercer indicador. Estas actividades y objetivos se cargan como parte del marco lógico del clúster en RPM, donde forman el plan del clúster.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84288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solidFill>
                  <a:srgbClr val="000000"/>
                </a:solidFill>
                <a:effectLst/>
                <a:latin typeface="Calibri" panose="020F0502020204030204" pitchFamily="34" charset="0"/>
                <a:ea typeface="Calibri" panose="020F0502020204030204" pitchFamily="34" charset="0"/>
              </a:rPr>
              <a:t>Este marco lógico es entonces visible para las organizaciones del PM, que se basan en las actividades y los objetivos esbozados en el RPM para orientar el desarrollo de sus propios proyectos. Normalmente, al registrar un proyecto, los socios seleccionan una actividad registrada en el clúster, ven el objetivo general de esa actividad y anotan su propio objetivo del proyecto, con la opción de desglosar la población geográfica y la población objetivo. Esta información forma entonces el plan de proyectos que las organizaciones registran en el módulo de proyectos, que se hace visible a los coordinadores de clúster para que tomen una decisión de aprobación informada.</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8112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 embargo, surgió un problema por el hecho de que los coordinadores de los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 podían ver fácilmente lo que sumaban los proyectos individuales.  Por ejemplo, el coordinador del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Educación establece un objetivo de distribución de material didáctico a 1 millón de niños (X en este distrito, Y en aquel distrito, etc.).  Los socios del grupo temático de Educación se dedican entonces a redactar sus proyectos que incluyen estas actividades.  Pero durante esta redacción, o incluso después de la finalización del proyecto, el coordinador del grupo temático no podía ver a cuántos niños se proponía llegar el conjunto de los proyectos, si estaba muy por debajo de 1 millón, muy por encima o más o menos.  Tampoco podían ver qué distritos tenían un excedente de productos planificados (según los borradores de los proyectos) con respecto al objetivo original del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qué distritos tenían una deficiencia.  Por tanto, los coordinadores de los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estaban "volando a ciegas" cuando intentaban cumplir su obligación de mantener los proyectos alineados con las necesidades prioritarias.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7648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sz="1800" dirty="0">
                <a:solidFill>
                  <a:srgbClr val="000000"/>
                </a:solidFill>
                <a:effectLst/>
                <a:latin typeface="Calibri" panose="020F0502020204030204" pitchFamily="34" charset="0"/>
                <a:ea typeface="Calibri" panose="020F0502020204030204" pitchFamily="34" charset="0"/>
              </a:rPr>
              <a:t>La herramienta de puente de planificación permite ahora a los socios y a los </a:t>
            </a:r>
            <a:r>
              <a:rPr lang="es-ES" sz="1800" dirty="0" err="1">
                <a:solidFill>
                  <a:srgbClr val="000000"/>
                </a:solidFill>
                <a:effectLst/>
                <a:latin typeface="Calibri" panose="020F0502020204030204" pitchFamily="34" charset="0"/>
                <a:ea typeface="Calibri" panose="020F0502020204030204" pitchFamily="34" charset="0"/>
              </a:rPr>
              <a:t>clusters</a:t>
            </a:r>
            <a:r>
              <a:rPr lang="es-ES" sz="1800" dirty="0">
                <a:solidFill>
                  <a:srgbClr val="000000"/>
                </a:solidFill>
                <a:effectLst/>
                <a:latin typeface="Calibri" panose="020F0502020204030204" pitchFamily="34" charset="0"/>
                <a:ea typeface="Calibri" panose="020F0502020204030204" pitchFamily="34" charset="0"/>
              </a:rPr>
              <a:t> ver las cifras de los demás en sencillas vistas de tablero.  Permite la comparación simplificada de las prioridades establecidas en un plan de </a:t>
            </a:r>
            <a:r>
              <a:rPr lang="es-ES" sz="1800" dirty="0" err="1">
                <a:solidFill>
                  <a:srgbClr val="000000"/>
                </a:solidFill>
                <a:effectLst/>
                <a:latin typeface="Calibri" panose="020F0502020204030204" pitchFamily="34" charset="0"/>
                <a:ea typeface="Calibri" panose="020F0502020204030204" pitchFamily="34" charset="0"/>
              </a:rPr>
              <a:t>cluster</a:t>
            </a:r>
            <a:r>
              <a:rPr lang="es-ES" sz="1800" dirty="0">
                <a:solidFill>
                  <a:srgbClr val="000000"/>
                </a:solidFill>
                <a:effectLst/>
                <a:latin typeface="Calibri" panose="020F0502020204030204" pitchFamily="34" charset="0"/>
                <a:ea typeface="Calibri" panose="020F0502020204030204" pitchFamily="34" charset="0"/>
              </a:rPr>
              <a:t> con las actividades propuestas por los socios. Los usuarios pueden ver fácilmente qué actividades, poblaciones y regiones están infrautilizadas, cuáles van por buen camino y cuáles pueden estar </a:t>
            </a:r>
            <a:r>
              <a:rPr lang="es-ES" sz="1800" dirty="0" err="1">
                <a:solidFill>
                  <a:srgbClr val="000000"/>
                </a:solidFill>
                <a:effectLst/>
                <a:latin typeface="Calibri" panose="020F0502020204030204" pitchFamily="34" charset="0"/>
                <a:ea typeface="Calibri" panose="020F0502020204030204" pitchFamily="34" charset="0"/>
              </a:rPr>
              <a:t>sobreutilizadas</a:t>
            </a:r>
            <a:r>
              <a:rPr lang="es-ES" sz="1800" dirty="0">
                <a:solidFill>
                  <a:srgbClr val="000000"/>
                </a:solidFill>
                <a:effectLst/>
                <a:latin typeface="Calibri" panose="020F0502020204030204" pitchFamily="34" charset="0"/>
                <a:ea typeface="Calibri" panose="020F0502020204030204" pitchFamily="34" charset="0"/>
              </a:rPr>
              <a:t>. Esto debería ser especialmente útil para los coordinadores de clústeres y los socios en el proceso de planificación en curso.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35529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continuación, haremos una breve demostración para mostrarle el aspecto de la herramienta desde el contexto de Nigeria, utilizando un cuadro de mando desarrollado por el equipo de Nigeria a lo largo de dos temporadas de planificación. Esta herramienta puede configurarse fácilmente para adaptarse a las necesidades específicas de una gran variedad de planes.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55477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2826-3AB8-2809-1E14-766B8E72D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A68BE-E25E-B2FE-72EE-01B3F86AC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BB1FE-17F8-2C1D-CA71-46872311813D}"/>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32A32A0D-DA2B-7B74-8E33-E0E66C6E3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202E2-8AA9-45E2-5975-8984AAC188F5}"/>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19836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0578-7828-4D03-D39F-A39F50AF6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16985-9529-5A59-3BB2-5BCC20EE5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ADFDE-98C7-F20A-A68C-182D02AE022A}"/>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FEF3A7CF-BF84-09FF-72BA-853D3BF5C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87279-2F67-2772-F5DD-010EBB3E004A}"/>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63777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7C33D-9656-B418-51FC-41D92229C1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6AF98-4EE8-E303-908A-008BD697B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F8063-20DE-089E-76B5-58AF366FB053}"/>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7CEEEB91-A0A9-5D36-E099-0AA6C16BE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095F4-92CE-62B6-0FE5-7A8316E2710F}"/>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9147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E853-504F-228D-24A1-11AD2B343A7F}"/>
              </a:ext>
            </a:extLst>
          </p:cNvPr>
          <p:cNvSpPr>
            <a:spLocks noGrp="1"/>
          </p:cNvSpPr>
          <p:nvPr>
            <p:ph type="title"/>
          </p:nvPr>
        </p:nvSpPr>
        <p:spPr>
          <a:xfrm>
            <a:off x="838200" y="79738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D9A6671-7622-AF30-5C0C-E4C4B3A65D53}"/>
              </a:ext>
            </a:extLst>
          </p:cNvPr>
          <p:cNvSpPr>
            <a:spLocks noGrp="1"/>
          </p:cNvSpPr>
          <p:nvPr>
            <p:ph idx="1"/>
          </p:nvPr>
        </p:nvSpPr>
        <p:spPr>
          <a:xfrm>
            <a:off x="838200" y="2377439"/>
            <a:ext cx="10515600" cy="379952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CA24D167-7460-5435-BF6A-F2049C3F9868}"/>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07F302F6-68D4-9C04-BC18-4AE8650A8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97A04-CB55-CB9E-BA8B-1E20CC6661FA}"/>
              </a:ext>
            </a:extLst>
          </p:cNvPr>
          <p:cNvSpPr>
            <a:spLocks noGrp="1"/>
          </p:cNvSpPr>
          <p:nvPr>
            <p:ph type="sldNum" sz="quarter" idx="12"/>
          </p:nvPr>
        </p:nvSpPr>
        <p:spPr/>
        <p:txBody>
          <a:bodyPr/>
          <a:lstStyle/>
          <a:p>
            <a:fld id="{718AC7EB-5161-49E9-B9E2-D7DEFC79B4E9}" type="slidenum">
              <a:rPr lang="en-US" smtClean="0"/>
              <a:t>‹#›</a:t>
            </a:fld>
            <a:endParaRPr lang="en-US"/>
          </a:p>
        </p:txBody>
      </p:sp>
      <p:sp>
        <p:nvSpPr>
          <p:cNvPr id="7" name="TextBox 6">
            <a:extLst>
              <a:ext uri="{FF2B5EF4-FFF2-40B4-BE49-F238E27FC236}">
                <a16:creationId xmlns:a16="http://schemas.microsoft.com/office/drawing/2014/main" id="{4C5C6F7B-A504-1382-6B4F-D257B67FDDCF}"/>
              </a:ext>
            </a:extLst>
          </p:cNvPr>
          <p:cNvSpPr txBox="1"/>
          <p:nvPr userDrawn="1"/>
        </p:nvSpPr>
        <p:spPr>
          <a:xfrm>
            <a:off x="10529608"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8" name="Line 7">
            <a:extLst>
              <a:ext uri="{FF2B5EF4-FFF2-40B4-BE49-F238E27FC236}">
                <a16:creationId xmlns:a16="http://schemas.microsoft.com/office/drawing/2014/main" id="{44C123DC-9DFF-8D6D-B978-A234CA9BB664}"/>
              </a:ext>
            </a:extLst>
          </p:cNvPr>
          <p:cNvSpPr>
            <a:spLocks noChangeShapeType="1"/>
          </p:cNvSpPr>
          <p:nvPr userDrawn="1"/>
        </p:nvSpPr>
        <p:spPr bwMode="auto">
          <a:xfrm>
            <a:off x="0" y="78740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grpSp>
        <p:nvGrpSpPr>
          <p:cNvPr id="9" name="Group 4">
            <a:extLst>
              <a:ext uri="{FF2B5EF4-FFF2-40B4-BE49-F238E27FC236}">
                <a16:creationId xmlns:a16="http://schemas.microsoft.com/office/drawing/2014/main" id="{3F478E8B-F4DC-7C0E-A021-B08CC361FD95}"/>
              </a:ext>
            </a:extLst>
          </p:cNvPr>
          <p:cNvGrpSpPr>
            <a:grpSpLocks noChangeAspect="1"/>
          </p:cNvGrpSpPr>
          <p:nvPr userDrawn="1"/>
        </p:nvGrpSpPr>
        <p:grpSpPr bwMode="auto">
          <a:xfrm>
            <a:off x="10033776" y="273050"/>
            <a:ext cx="481013" cy="403225"/>
            <a:chOff x="4403" y="172"/>
            <a:chExt cx="303" cy="254"/>
          </a:xfrm>
          <a:solidFill>
            <a:srgbClr val="026CB6"/>
          </a:solidFill>
        </p:grpSpPr>
        <p:sp>
          <p:nvSpPr>
            <p:cNvPr id="10" name="Freeform 5">
              <a:extLst>
                <a:ext uri="{FF2B5EF4-FFF2-40B4-BE49-F238E27FC236}">
                  <a16:creationId xmlns:a16="http://schemas.microsoft.com/office/drawing/2014/main" id="{D24A6EC8-902A-D541-FC44-B1D66C83AA86}"/>
                </a:ext>
              </a:extLst>
            </p:cNvPr>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1ED0FE22-1506-5CB3-9004-EB342DBB26FF}"/>
                </a:ext>
              </a:extLst>
            </p:cNvPr>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D42BC473-DB8D-3BD2-9C2D-A6BD241D92D9}"/>
                </a:ext>
              </a:extLst>
            </p:cNvPr>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69B1D86C-A87D-318F-5C7A-AFAE2FC33494}"/>
                </a:ext>
              </a:extLst>
            </p:cNvPr>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EC7E0E9-0491-3FBA-1E18-A3F20FB8BD29}"/>
                </a:ext>
              </a:extLst>
            </p:cNvPr>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A3294CC6-C6E2-B97D-775F-E748F00DDA49}"/>
                </a:ext>
              </a:extLst>
            </p:cNvPr>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7F4EF9D-5286-1BD5-CBF0-D5BECC99D491}"/>
                </a:ext>
              </a:extLst>
            </p:cNvPr>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919A6790-3CCF-850D-4F3C-23920743EA68}"/>
                </a:ext>
              </a:extLst>
            </p:cNvPr>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E107C32C-3476-78E7-CF42-BEEBA7384627}"/>
                </a:ext>
              </a:extLst>
            </p:cNvPr>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19092F12-D384-2A57-8D26-15686C8125D0}"/>
                </a:ext>
              </a:extLst>
            </p:cNvPr>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B88BDA67-3938-7266-0C7F-D4EEFED371F4}"/>
                </a:ext>
              </a:extLst>
            </p:cNvPr>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0A3E3298-CA09-0EDF-9771-9DE99FB35E43}"/>
                </a:ext>
              </a:extLst>
            </p:cNvPr>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33C5FE16-58AD-7925-9DD8-FEAA97ECBD75}"/>
                </a:ext>
              </a:extLst>
            </p:cNvPr>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a:extLst>
                <a:ext uri="{FF2B5EF4-FFF2-40B4-BE49-F238E27FC236}">
                  <a16:creationId xmlns:a16="http://schemas.microsoft.com/office/drawing/2014/main" id="{CE8B9D24-4999-1688-6332-DD8C8D890150}"/>
                </a:ext>
              </a:extLst>
            </p:cNvPr>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a:extLst>
                <a:ext uri="{FF2B5EF4-FFF2-40B4-BE49-F238E27FC236}">
                  <a16:creationId xmlns:a16="http://schemas.microsoft.com/office/drawing/2014/main" id="{732E3C89-B0C8-89AB-A3B0-A6A47867E24D}"/>
                </a:ext>
              </a:extLst>
            </p:cNvPr>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a:extLst>
                <a:ext uri="{FF2B5EF4-FFF2-40B4-BE49-F238E27FC236}">
                  <a16:creationId xmlns:a16="http://schemas.microsoft.com/office/drawing/2014/main" id="{2F00B1CB-320D-7CB2-1937-8F112411E86F}"/>
                </a:ext>
              </a:extLst>
            </p:cNvPr>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Box 25">
            <a:extLst>
              <a:ext uri="{FF2B5EF4-FFF2-40B4-BE49-F238E27FC236}">
                <a16:creationId xmlns:a16="http://schemas.microsoft.com/office/drawing/2014/main" id="{7B6E73EA-731E-FB82-9FA7-585F851CA19E}"/>
              </a:ext>
            </a:extLst>
          </p:cNvPr>
          <p:cNvSpPr txBox="1"/>
          <p:nvPr userDrawn="1"/>
        </p:nvSpPr>
        <p:spPr>
          <a:xfrm>
            <a:off x="839126" y="366904"/>
            <a:ext cx="4798621" cy="307777"/>
          </a:xfrm>
          <a:prstGeom prst="rect">
            <a:avLst/>
          </a:prstGeom>
          <a:noFill/>
        </p:spPr>
        <p:txBody>
          <a:bodyPr wrap="none" rtlCol="0">
            <a:spAutoFit/>
          </a:bodyPr>
          <a:lstStyle/>
          <a:p>
            <a:r>
              <a:rPr lang="en-US" sz="1400" b="0" cap="small" baseline="0" dirty="0">
                <a:solidFill>
                  <a:schemeClr val="bg1">
                    <a:lumMod val="85000"/>
                  </a:schemeClr>
                </a:solidFill>
              </a:rPr>
              <a:t>Assessment, Planning and Monitoring Branch (APMB)</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12600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2E67-6171-9D6B-8610-E3014AE56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B3EA41-F059-E1BF-5066-30D9EE973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ABE2C-FE86-D73A-51EF-ADFCFA4C9F3D}"/>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5B9D3F52-2243-92ED-26D2-C1D60662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32041-DC0B-3A38-D9DF-52E95CBAAEAA}"/>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50956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C599-0BC7-A9AB-01D7-2A1D06375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FB559-E195-563A-1B2E-7BF6988DD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3934B1-E9BA-27DD-0313-5DCE03F52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7A9BB-E113-A7C4-E99E-702D3CC00FCA}"/>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4ED1B45C-7CBF-55F6-2838-ED67EA921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5741C-DFB0-292C-F691-A6531BB0BB0E}"/>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44175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CCAB-3DFE-B709-4F86-163F15429C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04903-27DD-DB0B-CC27-ED2256021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76222-3C8F-8D7E-AA25-073730EF7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EB797-C75D-A1C0-7149-C1F0E28F7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0DA08-C91D-22C7-E9A7-CB1DA956C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ACC74-C81D-6551-9F60-4F8AE25CF496}"/>
              </a:ext>
            </a:extLst>
          </p:cNvPr>
          <p:cNvSpPr>
            <a:spLocks noGrp="1"/>
          </p:cNvSpPr>
          <p:nvPr>
            <p:ph type="dt" sz="half" idx="10"/>
          </p:nvPr>
        </p:nvSpPr>
        <p:spPr/>
        <p:txBody>
          <a:bodyPr/>
          <a:lstStyle/>
          <a:p>
            <a:r>
              <a:rPr lang="en-US"/>
              <a:t>July 2022</a:t>
            </a:r>
          </a:p>
        </p:txBody>
      </p:sp>
      <p:sp>
        <p:nvSpPr>
          <p:cNvPr id="8" name="Footer Placeholder 7">
            <a:extLst>
              <a:ext uri="{FF2B5EF4-FFF2-40B4-BE49-F238E27FC236}">
                <a16:creationId xmlns:a16="http://schemas.microsoft.com/office/drawing/2014/main" id="{3FDCDF58-9FF4-80B4-BDBB-86422933A2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5A7482-6D28-26D4-6146-29D5C16BDF81}"/>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427235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782B-23D5-DBE4-799B-F09D6362A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2D78B-B9F3-90B6-1B4C-55DE4748538C}"/>
              </a:ext>
            </a:extLst>
          </p:cNvPr>
          <p:cNvSpPr>
            <a:spLocks noGrp="1"/>
          </p:cNvSpPr>
          <p:nvPr>
            <p:ph type="dt" sz="half" idx="10"/>
          </p:nvPr>
        </p:nvSpPr>
        <p:spPr/>
        <p:txBody>
          <a:bodyPr/>
          <a:lstStyle/>
          <a:p>
            <a:r>
              <a:rPr lang="en-US"/>
              <a:t>July 2022</a:t>
            </a:r>
          </a:p>
        </p:txBody>
      </p:sp>
      <p:sp>
        <p:nvSpPr>
          <p:cNvPr id="4" name="Footer Placeholder 3">
            <a:extLst>
              <a:ext uri="{FF2B5EF4-FFF2-40B4-BE49-F238E27FC236}">
                <a16:creationId xmlns:a16="http://schemas.microsoft.com/office/drawing/2014/main" id="{8441E508-B1FB-C68B-75D2-F8C2524CA6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5B1814-DA1F-F661-BB92-25B69BEC2ACE}"/>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7905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298F9-8F20-AAFD-829F-E5B3F81FE015}"/>
              </a:ext>
            </a:extLst>
          </p:cNvPr>
          <p:cNvSpPr>
            <a:spLocks noGrp="1"/>
          </p:cNvSpPr>
          <p:nvPr>
            <p:ph type="dt" sz="half" idx="10"/>
          </p:nvPr>
        </p:nvSpPr>
        <p:spPr/>
        <p:txBody>
          <a:bodyPr/>
          <a:lstStyle/>
          <a:p>
            <a:r>
              <a:rPr lang="en-US"/>
              <a:t>July 2022</a:t>
            </a:r>
          </a:p>
        </p:txBody>
      </p:sp>
      <p:sp>
        <p:nvSpPr>
          <p:cNvPr id="3" name="Footer Placeholder 2">
            <a:extLst>
              <a:ext uri="{FF2B5EF4-FFF2-40B4-BE49-F238E27FC236}">
                <a16:creationId xmlns:a16="http://schemas.microsoft.com/office/drawing/2014/main" id="{DC62D36A-60C1-D0A5-7AB1-C7D810A24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63FE-EB72-19F1-5219-34D9616AA8D2}"/>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27981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5351-3A68-75BB-F6EB-2A0837D43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96868-A786-00BF-41B3-92A0E668E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7154B-CCEB-3CDA-02EB-ED76BC3D7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CE8C4-2F04-8CBD-51ED-2F2460E1ED5F}"/>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1F1241D4-C960-BF61-26AA-23C315401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8331C-6FB8-EAB6-890B-0B14B93C296C}"/>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88359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318A-0033-CBF8-D00B-D156B87BC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2C486-2E82-305C-D06F-CD7CD1258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4587D-5ED1-2DB3-0069-0583ED3CB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61A0E-D284-2F33-4E47-198F764FFC78}"/>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9F5A6EA4-F45A-53F4-9AE7-DDBF3CD4C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B5E82-2018-EA26-3706-955F6090A9AD}"/>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194492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A9417-EC02-803E-2A3E-9F6F95272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BD879-9B23-7F08-FF91-26865542B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112E42-96E9-C855-E4FA-A9BA5EDF9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2022</a:t>
            </a:r>
          </a:p>
        </p:txBody>
      </p:sp>
      <p:sp>
        <p:nvSpPr>
          <p:cNvPr id="5" name="Footer Placeholder 4">
            <a:extLst>
              <a:ext uri="{FF2B5EF4-FFF2-40B4-BE49-F238E27FC236}">
                <a16:creationId xmlns:a16="http://schemas.microsoft.com/office/drawing/2014/main" id="{3AB19472-05FD-47E2-C7C9-BF3A5749D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0AB85C-6920-2035-31EA-56B9395CE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AC7EB-5161-49E9-B9E2-D7DEFC79B4E9}" type="slidenum">
              <a:rPr lang="en-US" smtClean="0"/>
              <a:t>‹#›</a:t>
            </a:fld>
            <a:endParaRPr lang="en-US"/>
          </a:p>
        </p:txBody>
      </p:sp>
    </p:spTree>
    <p:extLst>
      <p:ext uri="{BB962C8B-B14F-4D97-AF65-F5344CB8AC3E}">
        <p14:creationId xmlns:p14="http://schemas.microsoft.com/office/powerpoint/2010/main" val="121053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37.png"/><Relationship Id="rId12" Type="http://schemas.openxmlformats.org/officeDocument/2006/relationships/image" Target="../media/image4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3.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 Id="rId1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3.svg"/></Relationships>
</file>

<file path=ppt/slides/_rels/slide25.xml.rels><?xml version="1.0" encoding="UTF-8" standalone="yes"?>
<Relationships xmlns="http://schemas.openxmlformats.org/package/2006/relationships"><Relationship Id="rId3" Type="http://schemas.openxmlformats.org/officeDocument/2006/relationships/hyperlink" Target="https://apmb-hpc.site.strattic.io/2023/04/13/hpc-bridge-too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6.xml"/><Relationship Id="rId18" Type="http://schemas.openxmlformats.org/officeDocument/2006/relationships/image" Target="../media/image240.png"/><Relationship Id="rId3" Type="http://schemas.openxmlformats.org/officeDocument/2006/relationships/customXml" Target="../ink/ink1.xml"/><Relationship Id="rId21" Type="http://schemas.openxmlformats.org/officeDocument/2006/relationships/image" Target="../media/image16.png"/><Relationship Id="rId7" Type="http://schemas.openxmlformats.org/officeDocument/2006/relationships/customXml" Target="../ink/ink3.xml"/><Relationship Id="rId12" Type="http://schemas.openxmlformats.org/officeDocument/2006/relationships/image" Target="../media/image210.png"/><Relationship Id="rId17" Type="http://schemas.openxmlformats.org/officeDocument/2006/relationships/customXml" Target="../ink/ink8.xml"/><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0.png"/><Relationship Id="rId19" Type="http://schemas.openxmlformats.org/officeDocument/2006/relationships/customXml" Target="../ink/ink9.xml"/><Relationship Id="rId4" Type="http://schemas.openxmlformats.org/officeDocument/2006/relationships/image" Target="../media/image170.png"/><Relationship Id="rId9" Type="http://schemas.openxmlformats.org/officeDocument/2006/relationships/customXml" Target="../ink/ink4.xml"/><Relationship Id="rId14" Type="http://schemas.openxmlformats.org/officeDocument/2006/relationships/image" Target="../media/image22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EEBB922-55F8-018A-B2CF-E1E7B27A2A9A}"/>
              </a:ext>
            </a:extLst>
          </p:cNvPr>
          <p:cNvSpPr txBox="1">
            <a:spLocks/>
          </p:cNvSpPr>
          <p:nvPr/>
        </p:nvSpPr>
        <p:spPr bwMode="auto">
          <a:xfrm>
            <a:off x="2895600" y="4889450"/>
            <a:ext cx="6400800" cy="13997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6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r>
              <a:rPr lang="en-US" sz="1800" b="0" kern="0" dirty="0">
                <a:solidFill>
                  <a:schemeClr val="tx1">
                    <a:lumMod val="75000"/>
                    <a:lumOff val="25000"/>
                  </a:schemeClr>
                </a:solidFill>
              </a:rPr>
              <a:t>Monitoring and Tools Section (MATS)</a:t>
            </a:r>
          </a:p>
          <a:p>
            <a:r>
              <a:rPr lang="en-US" sz="1800" b="0" kern="0" dirty="0">
                <a:solidFill>
                  <a:schemeClr val="bg1">
                    <a:lumMod val="50000"/>
                  </a:schemeClr>
                </a:solidFill>
              </a:rPr>
              <a:t>Assessment, Planning and Monitoring Branch (APMB)</a:t>
            </a:r>
          </a:p>
          <a:p>
            <a:r>
              <a:rPr lang="en-US" sz="1800" b="0" kern="0" dirty="0">
                <a:solidFill>
                  <a:schemeClr val="bg1">
                    <a:lumMod val="50000"/>
                  </a:schemeClr>
                </a:solidFill>
              </a:rPr>
              <a:t>Coordination Division.</a:t>
            </a:r>
            <a:br>
              <a:rPr lang="en-US" sz="1800" kern="0" dirty="0">
                <a:solidFill>
                  <a:schemeClr val="bg1">
                    <a:lumMod val="75000"/>
                  </a:schemeClr>
                </a:solidFill>
              </a:rPr>
            </a:br>
            <a:r>
              <a:rPr lang="en-US" sz="1800" kern="0" dirty="0">
                <a:solidFill>
                  <a:schemeClr val="bg1">
                    <a:lumMod val="50000"/>
                  </a:schemeClr>
                </a:solidFill>
              </a:rPr>
              <a:t>Julio 2022</a:t>
            </a:r>
            <a:endParaRPr lang="en-GB" sz="1800" kern="0" dirty="0">
              <a:solidFill>
                <a:schemeClr val="bg1">
                  <a:lumMod val="50000"/>
                </a:schemeClr>
              </a:solidFill>
            </a:endParaRPr>
          </a:p>
        </p:txBody>
      </p:sp>
      <p:pic>
        <p:nvPicPr>
          <p:cNvPr id="3" name="Picture 2" descr="Diagram&#10;&#10;Description automatically generated">
            <a:extLst>
              <a:ext uri="{FF2B5EF4-FFF2-40B4-BE49-F238E27FC236}">
                <a16:creationId xmlns:a16="http://schemas.microsoft.com/office/drawing/2014/main" id="{E8408486-1B47-1CCF-12C3-A972A2F21D8D}"/>
              </a:ext>
            </a:extLst>
          </p:cNvPr>
          <p:cNvPicPr>
            <a:picLocks noChangeAspect="1"/>
          </p:cNvPicPr>
          <p:nvPr/>
        </p:nvPicPr>
        <p:blipFill rotWithShape="1">
          <a:blip r:embed="rId3">
            <a:extLst>
              <a:ext uri="{28A0092B-C50C-407E-A947-70E740481C1C}">
                <a14:useLocalDpi xmlns:a14="http://schemas.microsoft.com/office/drawing/2010/main" val="0"/>
              </a:ext>
            </a:extLst>
          </a:blip>
          <a:srcRect t="8849" b="6891"/>
          <a:stretch/>
        </p:blipFill>
        <p:spPr>
          <a:xfrm>
            <a:off x="2126974" y="1047761"/>
            <a:ext cx="7620000" cy="3427013"/>
          </a:xfrm>
          <a:prstGeom prst="rect">
            <a:avLst/>
          </a:prstGeom>
        </p:spPr>
      </p:pic>
    </p:spTree>
    <p:extLst>
      <p:ext uri="{BB962C8B-B14F-4D97-AF65-F5344CB8AC3E}">
        <p14:creationId xmlns:p14="http://schemas.microsoft.com/office/powerpoint/2010/main" val="190515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014DD0-11E6-0E5B-8A43-DB70E379A7A2}"/>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A00D42F-1EF8-40A6-A5C6-D39AC4121701}"/>
              </a:ext>
            </a:extLst>
          </p:cNvPr>
          <p:cNvSpPr>
            <a:spLocks noGrp="1"/>
          </p:cNvSpPr>
          <p:nvPr>
            <p:ph type="sldNum" sz="quarter" idx="12"/>
          </p:nvPr>
        </p:nvSpPr>
        <p:spPr/>
        <p:txBody>
          <a:bodyPr/>
          <a:lstStyle/>
          <a:p>
            <a:fld id="{718AC7EB-5161-49E9-B9E2-D7DEFC79B4E9}" type="slidenum">
              <a:rPr lang="en-US" smtClean="0"/>
              <a:t>10</a:t>
            </a:fld>
            <a:endParaRPr lang="en-US"/>
          </a:p>
        </p:txBody>
      </p:sp>
      <p:pic>
        <p:nvPicPr>
          <p:cNvPr id="7" name="Picture 6">
            <a:extLst>
              <a:ext uri="{FF2B5EF4-FFF2-40B4-BE49-F238E27FC236}">
                <a16:creationId xmlns:a16="http://schemas.microsoft.com/office/drawing/2014/main" id="{F10FAD2A-97C8-7841-6C7F-315B4705B28F}"/>
              </a:ext>
            </a:extLst>
          </p:cNvPr>
          <p:cNvPicPr>
            <a:picLocks noChangeAspect="1"/>
          </p:cNvPicPr>
          <p:nvPr/>
        </p:nvPicPr>
        <p:blipFill rotWithShape="1">
          <a:blip r:embed="rId3"/>
          <a:srcRect t="635" b="678"/>
          <a:stretch/>
        </p:blipFill>
        <p:spPr>
          <a:xfrm>
            <a:off x="0" y="852048"/>
            <a:ext cx="12192000" cy="5432020"/>
          </a:xfrm>
          <a:prstGeom prst="rect">
            <a:avLst/>
          </a:prstGeom>
        </p:spPr>
      </p:pic>
      <p:sp>
        <p:nvSpPr>
          <p:cNvPr id="8" name="Rectangle 7">
            <a:extLst>
              <a:ext uri="{FF2B5EF4-FFF2-40B4-BE49-F238E27FC236}">
                <a16:creationId xmlns:a16="http://schemas.microsoft.com/office/drawing/2014/main" id="{E8DB63C3-6BDF-8ACF-59FC-232279B010AB}"/>
              </a:ext>
            </a:extLst>
          </p:cNvPr>
          <p:cNvSpPr/>
          <p:nvPr/>
        </p:nvSpPr>
        <p:spPr>
          <a:xfrm>
            <a:off x="2548647" y="852048"/>
            <a:ext cx="7548664" cy="684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99A6E9-56BA-E256-C7D1-ABB1DB1F0425}"/>
              </a:ext>
            </a:extLst>
          </p:cNvPr>
          <p:cNvSpPr/>
          <p:nvPr/>
        </p:nvSpPr>
        <p:spPr>
          <a:xfrm>
            <a:off x="5836596" y="1753478"/>
            <a:ext cx="2266544" cy="2079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A3913F-D936-3F29-334F-79E8D4374ED5}"/>
              </a:ext>
            </a:extLst>
          </p:cNvPr>
          <p:cNvSpPr/>
          <p:nvPr/>
        </p:nvSpPr>
        <p:spPr>
          <a:xfrm>
            <a:off x="1061936" y="4714232"/>
            <a:ext cx="1681264"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A4DB3E-39A3-F1D2-F7C4-02C966AF6996}"/>
              </a:ext>
            </a:extLst>
          </p:cNvPr>
          <p:cNvSpPr/>
          <p:nvPr/>
        </p:nvSpPr>
        <p:spPr>
          <a:xfrm>
            <a:off x="8103140" y="1565478"/>
            <a:ext cx="3093396" cy="2267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7BF50D-D154-CF10-8679-96014769F51D}"/>
              </a:ext>
            </a:extLst>
          </p:cNvPr>
          <p:cNvSpPr/>
          <p:nvPr/>
        </p:nvSpPr>
        <p:spPr>
          <a:xfrm>
            <a:off x="1001948" y="3939025"/>
            <a:ext cx="10194587" cy="702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A06555-E023-A23B-FF61-33C7AFD3F1AD}"/>
              </a:ext>
            </a:extLst>
          </p:cNvPr>
          <p:cNvSpPr/>
          <p:nvPr/>
        </p:nvSpPr>
        <p:spPr>
          <a:xfrm>
            <a:off x="2743199" y="4721356"/>
            <a:ext cx="3352800"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4C05B6-B477-BF46-9DFB-0B28790AF541}"/>
              </a:ext>
            </a:extLst>
          </p:cNvPr>
          <p:cNvSpPr/>
          <p:nvPr/>
        </p:nvSpPr>
        <p:spPr>
          <a:xfrm>
            <a:off x="6095999" y="4721355"/>
            <a:ext cx="1199745"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3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5" grpId="0" animBg="1"/>
      <p:bldP spid="15"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A24CDF-6FDD-89B0-7E5A-5DD13973C2F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64A277CC-C0A2-6A9B-ACBD-324E1CFAB703}"/>
              </a:ext>
            </a:extLst>
          </p:cNvPr>
          <p:cNvSpPr>
            <a:spLocks noGrp="1"/>
          </p:cNvSpPr>
          <p:nvPr>
            <p:ph type="sldNum" sz="quarter" idx="12"/>
          </p:nvPr>
        </p:nvSpPr>
        <p:spPr/>
        <p:txBody>
          <a:bodyPr/>
          <a:lstStyle/>
          <a:p>
            <a:fld id="{718AC7EB-5161-49E9-B9E2-D7DEFC79B4E9}" type="slidenum">
              <a:rPr lang="en-US" smtClean="0"/>
              <a:t>11</a:t>
            </a:fld>
            <a:endParaRPr lang="en-US"/>
          </a:p>
        </p:txBody>
      </p:sp>
      <p:pic>
        <p:nvPicPr>
          <p:cNvPr id="7" name="Picture 6">
            <a:extLst>
              <a:ext uri="{FF2B5EF4-FFF2-40B4-BE49-F238E27FC236}">
                <a16:creationId xmlns:a16="http://schemas.microsoft.com/office/drawing/2014/main" id="{DAF6DD4C-AEDF-EBA6-38A4-F8478E602E19}"/>
              </a:ext>
            </a:extLst>
          </p:cNvPr>
          <p:cNvPicPr>
            <a:picLocks noChangeAspect="1"/>
          </p:cNvPicPr>
          <p:nvPr/>
        </p:nvPicPr>
        <p:blipFill>
          <a:blip r:embed="rId3"/>
          <a:stretch>
            <a:fillRect/>
          </a:stretch>
        </p:blipFill>
        <p:spPr>
          <a:xfrm>
            <a:off x="0" y="682135"/>
            <a:ext cx="12192000" cy="5493729"/>
          </a:xfrm>
          <a:prstGeom prst="rect">
            <a:avLst/>
          </a:prstGeom>
        </p:spPr>
      </p:pic>
      <p:sp>
        <p:nvSpPr>
          <p:cNvPr id="8" name="Rectangle 7">
            <a:extLst>
              <a:ext uri="{FF2B5EF4-FFF2-40B4-BE49-F238E27FC236}">
                <a16:creationId xmlns:a16="http://schemas.microsoft.com/office/drawing/2014/main" id="{217ACC3F-9274-F031-2833-0755E89581A1}"/>
              </a:ext>
            </a:extLst>
          </p:cNvPr>
          <p:cNvSpPr/>
          <p:nvPr/>
        </p:nvSpPr>
        <p:spPr>
          <a:xfrm>
            <a:off x="2869660" y="2907893"/>
            <a:ext cx="6809362" cy="35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577747-C326-EBF9-5BAC-D0F76A9CABFA}"/>
              </a:ext>
            </a:extLst>
          </p:cNvPr>
          <p:cNvSpPr/>
          <p:nvPr/>
        </p:nvSpPr>
        <p:spPr>
          <a:xfrm>
            <a:off x="2869660" y="2155622"/>
            <a:ext cx="6809362" cy="20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79514D-7FAB-C475-D8F4-2199C62AC5A1}"/>
              </a:ext>
            </a:extLst>
          </p:cNvPr>
          <p:cNvSpPr/>
          <p:nvPr/>
        </p:nvSpPr>
        <p:spPr>
          <a:xfrm>
            <a:off x="2869660" y="2613030"/>
            <a:ext cx="6809362" cy="35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9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54B0B3-5E47-6DE5-A786-E8F8F5033349}"/>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0699CBF3-7447-A4D1-16FE-0E2807532CD7}"/>
              </a:ext>
            </a:extLst>
          </p:cNvPr>
          <p:cNvSpPr>
            <a:spLocks noGrp="1"/>
          </p:cNvSpPr>
          <p:nvPr>
            <p:ph type="sldNum" sz="quarter" idx="12"/>
          </p:nvPr>
        </p:nvSpPr>
        <p:spPr/>
        <p:txBody>
          <a:bodyPr/>
          <a:lstStyle/>
          <a:p>
            <a:fld id="{718AC7EB-5161-49E9-B9E2-D7DEFC79B4E9}" type="slidenum">
              <a:rPr lang="en-US" smtClean="0"/>
              <a:t>12</a:t>
            </a:fld>
            <a:endParaRPr lang="en-US"/>
          </a:p>
        </p:txBody>
      </p:sp>
      <p:pic>
        <p:nvPicPr>
          <p:cNvPr id="9" name="Picture 8">
            <a:extLst>
              <a:ext uri="{FF2B5EF4-FFF2-40B4-BE49-F238E27FC236}">
                <a16:creationId xmlns:a16="http://schemas.microsoft.com/office/drawing/2014/main" id="{29D5A1F1-934E-A1EA-8359-F03E68397ED1}"/>
              </a:ext>
            </a:extLst>
          </p:cNvPr>
          <p:cNvPicPr>
            <a:picLocks noChangeAspect="1"/>
          </p:cNvPicPr>
          <p:nvPr/>
        </p:nvPicPr>
        <p:blipFill>
          <a:blip r:embed="rId3"/>
          <a:stretch>
            <a:fillRect/>
          </a:stretch>
        </p:blipFill>
        <p:spPr>
          <a:xfrm>
            <a:off x="0" y="826851"/>
            <a:ext cx="12192000" cy="5465228"/>
          </a:xfrm>
          <a:prstGeom prst="rect">
            <a:avLst/>
          </a:prstGeom>
        </p:spPr>
      </p:pic>
      <p:sp>
        <p:nvSpPr>
          <p:cNvPr id="12" name="Rectangle 11">
            <a:extLst>
              <a:ext uri="{FF2B5EF4-FFF2-40B4-BE49-F238E27FC236}">
                <a16:creationId xmlns:a16="http://schemas.microsoft.com/office/drawing/2014/main" id="{F2B7722A-DD14-F4C6-7A53-9076BC14FEA5}"/>
              </a:ext>
            </a:extLst>
          </p:cNvPr>
          <p:cNvSpPr/>
          <p:nvPr/>
        </p:nvSpPr>
        <p:spPr>
          <a:xfrm>
            <a:off x="1498060" y="3511685"/>
            <a:ext cx="6789906" cy="2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BE0AF30-1DC6-5E31-412C-8E7485BABF09}"/>
              </a:ext>
            </a:extLst>
          </p:cNvPr>
          <p:cNvGrpSpPr/>
          <p:nvPr/>
        </p:nvGrpSpPr>
        <p:grpSpPr>
          <a:xfrm>
            <a:off x="0" y="3976896"/>
            <a:ext cx="10248900" cy="495300"/>
            <a:chOff x="0" y="3976896"/>
            <a:chExt cx="10248900" cy="495300"/>
          </a:xfrm>
        </p:grpSpPr>
        <p:pic>
          <p:nvPicPr>
            <p:cNvPr id="11" name="Picture 10">
              <a:extLst>
                <a:ext uri="{FF2B5EF4-FFF2-40B4-BE49-F238E27FC236}">
                  <a16:creationId xmlns:a16="http://schemas.microsoft.com/office/drawing/2014/main" id="{4C0A5A52-0BE7-AA14-01DA-E41BFCF14C2A}"/>
                </a:ext>
              </a:extLst>
            </p:cNvPr>
            <p:cNvPicPr>
              <a:picLocks noChangeAspect="1"/>
            </p:cNvPicPr>
            <p:nvPr/>
          </p:nvPicPr>
          <p:blipFill>
            <a:blip r:embed="rId4"/>
            <a:stretch>
              <a:fillRect/>
            </a:stretch>
          </p:blipFill>
          <p:spPr>
            <a:xfrm>
              <a:off x="0" y="3976896"/>
              <a:ext cx="10248900" cy="495300"/>
            </a:xfrm>
            <a:prstGeom prst="rect">
              <a:avLst/>
            </a:prstGeom>
          </p:spPr>
        </p:pic>
        <p:sp>
          <p:nvSpPr>
            <p:cNvPr id="13" name="Rectangle 12">
              <a:extLst>
                <a:ext uri="{FF2B5EF4-FFF2-40B4-BE49-F238E27FC236}">
                  <a16:creationId xmlns:a16="http://schemas.microsoft.com/office/drawing/2014/main" id="{0102D976-59D5-BC9A-AA41-38418207C755}"/>
                </a:ext>
              </a:extLst>
            </p:cNvPr>
            <p:cNvSpPr/>
            <p:nvPr/>
          </p:nvSpPr>
          <p:spPr>
            <a:xfrm>
              <a:off x="7500026" y="3979002"/>
              <a:ext cx="2652408" cy="493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50116EB-EC53-7E28-2BF9-239830BF5832}"/>
              </a:ext>
            </a:extLst>
          </p:cNvPr>
          <p:cNvSpPr/>
          <p:nvPr/>
        </p:nvSpPr>
        <p:spPr>
          <a:xfrm>
            <a:off x="8531156" y="1766985"/>
            <a:ext cx="2146571" cy="4429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571D92C8-871B-4773-B4BA-88037CAB2B46}"/>
              </a:ext>
            </a:extLst>
          </p:cNvPr>
          <p:cNvSpPr/>
          <p:nvPr/>
        </p:nvSpPr>
        <p:spPr>
          <a:xfrm>
            <a:off x="10608735" y="2463801"/>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C56EA84C-BB09-466E-AB65-27D9359F0C2D}"/>
              </a:ext>
            </a:extLst>
          </p:cNvPr>
          <p:cNvSpPr/>
          <p:nvPr/>
        </p:nvSpPr>
        <p:spPr>
          <a:xfrm>
            <a:off x="10608734" y="2590800"/>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B18832E1-FA8C-46BC-B16C-ED32490C9A1B}"/>
              </a:ext>
            </a:extLst>
          </p:cNvPr>
          <p:cNvSpPr/>
          <p:nvPr/>
        </p:nvSpPr>
        <p:spPr>
          <a:xfrm>
            <a:off x="10608734" y="4588932"/>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60572D-5AFB-431E-9F3F-DA6226C36348}"/>
              </a:ext>
            </a:extLst>
          </p:cNvPr>
          <p:cNvSpPr/>
          <p:nvPr/>
        </p:nvSpPr>
        <p:spPr>
          <a:xfrm>
            <a:off x="1744133" y="1802569"/>
            <a:ext cx="5579534" cy="2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5E808C-9FFF-46B4-85A0-5DFB7565595B}"/>
              </a:ext>
            </a:extLst>
          </p:cNvPr>
          <p:cNvPicPr>
            <a:picLocks noChangeAspect="1"/>
          </p:cNvPicPr>
          <p:nvPr/>
        </p:nvPicPr>
        <p:blipFill>
          <a:blip r:embed="rId5"/>
          <a:stretch>
            <a:fillRect/>
          </a:stretch>
        </p:blipFill>
        <p:spPr>
          <a:xfrm>
            <a:off x="6857375" y="3545382"/>
            <a:ext cx="1188696" cy="200793"/>
          </a:xfrm>
          <a:prstGeom prst="rect">
            <a:avLst/>
          </a:prstGeom>
        </p:spPr>
      </p:pic>
    </p:spTree>
    <p:extLst>
      <p:ext uri="{BB962C8B-B14F-4D97-AF65-F5344CB8AC3E}">
        <p14:creationId xmlns:p14="http://schemas.microsoft.com/office/powerpoint/2010/main" val="25202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2"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DAC9A3-B251-514A-FFB8-E2031EA566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00840D1E-948B-ACCC-BC9F-75774AF2C2C9}"/>
              </a:ext>
            </a:extLst>
          </p:cNvPr>
          <p:cNvSpPr>
            <a:spLocks noGrp="1"/>
          </p:cNvSpPr>
          <p:nvPr>
            <p:ph type="sldNum" sz="quarter" idx="12"/>
          </p:nvPr>
        </p:nvSpPr>
        <p:spPr/>
        <p:txBody>
          <a:bodyPr/>
          <a:lstStyle/>
          <a:p>
            <a:fld id="{718AC7EB-5161-49E9-B9E2-D7DEFC79B4E9}" type="slidenum">
              <a:rPr lang="en-US" smtClean="0"/>
              <a:t>13</a:t>
            </a:fld>
            <a:endParaRPr lang="en-US"/>
          </a:p>
        </p:txBody>
      </p:sp>
      <p:pic>
        <p:nvPicPr>
          <p:cNvPr id="13" name="Picture 12">
            <a:extLst>
              <a:ext uri="{FF2B5EF4-FFF2-40B4-BE49-F238E27FC236}">
                <a16:creationId xmlns:a16="http://schemas.microsoft.com/office/drawing/2014/main" id="{93106A20-BB76-66D7-0F6C-C0A12F9E256C}"/>
              </a:ext>
            </a:extLst>
          </p:cNvPr>
          <p:cNvPicPr>
            <a:picLocks noChangeAspect="1"/>
          </p:cNvPicPr>
          <p:nvPr/>
        </p:nvPicPr>
        <p:blipFill>
          <a:blip r:embed="rId3"/>
          <a:stretch>
            <a:fillRect/>
          </a:stretch>
        </p:blipFill>
        <p:spPr>
          <a:xfrm>
            <a:off x="0" y="718343"/>
            <a:ext cx="12192000" cy="5421313"/>
          </a:xfrm>
          <a:prstGeom prst="rect">
            <a:avLst/>
          </a:prstGeom>
        </p:spPr>
      </p:pic>
      <p:sp>
        <p:nvSpPr>
          <p:cNvPr id="14" name="Rectangle 13">
            <a:extLst>
              <a:ext uri="{FF2B5EF4-FFF2-40B4-BE49-F238E27FC236}">
                <a16:creationId xmlns:a16="http://schemas.microsoft.com/office/drawing/2014/main" id="{2C7ABAEC-4191-C371-CB06-110A5DC64591}"/>
              </a:ext>
            </a:extLst>
          </p:cNvPr>
          <p:cNvSpPr/>
          <p:nvPr/>
        </p:nvSpPr>
        <p:spPr>
          <a:xfrm>
            <a:off x="9082392" y="1915671"/>
            <a:ext cx="2843718" cy="2636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70EE05-786D-1D6E-0385-F9FF71EA359B}"/>
              </a:ext>
            </a:extLst>
          </p:cNvPr>
          <p:cNvSpPr/>
          <p:nvPr/>
        </p:nvSpPr>
        <p:spPr>
          <a:xfrm>
            <a:off x="327497" y="5035008"/>
            <a:ext cx="8589524" cy="885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8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DC110F-E01D-B5CB-9440-5D392D53C5F8}"/>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E7F02D0F-24C3-B0CE-85F3-96DADEA57B0D}"/>
              </a:ext>
            </a:extLst>
          </p:cNvPr>
          <p:cNvSpPr>
            <a:spLocks noGrp="1"/>
          </p:cNvSpPr>
          <p:nvPr>
            <p:ph type="sldNum" sz="quarter" idx="12"/>
          </p:nvPr>
        </p:nvSpPr>
        <p:spPr/>
        <p:txBody>
          <a:bodyPr/>
          <a:lstStyle/>
          <a:p>
            <a:fld id="{718AC7EB-5161-49E9-B9E2-D7DEFC79B4E9}" type="slidenum">
              <a:rPr lang="en-US" smtClean="0"/>
              <a:t>14</a:t>
            </a:fld>
            <a:endParaRPr lang="en-US"/>
          </a:p>
        </p:txBody>
      </p:sp>
      <p:pic>
        <p:nvPicPr>
          <p:cNvPr id="10" name="Picture 9">
            <a:extLst>
              <a:ext uri="{FF2B5EF4-FFF2-40B4-BE49-F238E27FC236}">
                <a16:creationId xmlns:a16="http://schemas.microsoft.com/office/drawing/2014/main" id="{956E0100-0854-A818-E1B5-440945D4D297}"/>
              </a:ext>
            </a:extLst>
          </p:cNvPr>
          <p:cNvPicPr>
            <a:picLocks noChangeAspect="1"/>
          </p:cNvPicPr>
          <p:nvPr/>
        </p:nvPicPr>
        <p:blipFill>
          <a:blip r:embed="rId3"/>
          <a:stretch>
            <a:fillRect/>
          </a:stretch>
        </p:blipFill>
        <p:spPr>
          <a:xfrm>
            <a:off x="0" y="846306"/>
            <a:ext cx="12192000" cy="5486315"/>
          </a:xfrm>
          <a:prstGeom prst="rect">
            <a:avLst/>
          </a:prstGeom>
        </p:spPr>
      </p:pic>
      <p:sp>
        <p:nvSpPr>
          <p:cNvPr id="11" name="Rectangle 10">
            <a:extLst>
              <a:ext uri="{FF2B5EF4-FFF2-40B4-BE49-F238E27FC236}">
                <a16:creationId xmlns:a16="http://schemas.microsoft.com/office/drawing/2014/main" id="{53A9D333-5477-EE64-0FDD-0FFF5812E49C}"/>
              </a:ext>
            </a:extLst>
          </p:cNvPr>
          <p:cNvSpPr/>
          <p:nvPr/>
        </p:nvSpPr>
        <p:spPr>
          <a:xfrm>
            <a:off x="1392676" y="1737331"/>
            <a:ext cx="6048984" cy="431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4F57CB-BAFC-9C18-0A3B-F74C120F8A85}"/>
              </a:ext>
            </a:extLst>
          </p:cNvPr>
          <p:cNvSpPr/>
          <p:nvPr/>
        </p:nvSpPr>
        <p:spPr>
          <a:xfrm>
            <a:off x="1486710" y="3747715"/>
            <a:ext cx="6801256" cy="30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145F98-DB0F-C624-1C86-A5F5D681303C}"/>
              </a:ext>
            </a:extLst>
          </p:cNvPr>
          <p:cNvSpPr/>
          <p:nvPr/>
        </p:nvSpPr>
        <p:spPr>
          <a:xfrm>
            <a:off x="9192638" y="2305455"/>
            <a:ext cx="744167" cy="3120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7CA63E-F020-7551-9600-0161F346D240}"/>
              </a:ext>
            </a:extLst>
          </p:cNvPr>
          <p:cNvSpPr/>
          <p:nvPr/>
        </p:nvSpPr>
        <p:spPr>
          <a:xfrm>
            <a:off x="9936805" y="2305455"/>
            <a:ext cx="744167" cy="31206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Rectangle 14">
            <a:extLst>
              <a:ext uri="{FF2B5EF4-FFF2-40B4-BE49-F238E27FC236}">
                <a16:creationId xmlns:a16="http://schemas.microsoft.com/office/drawing/2014/main" id="{71B3586F-1238-C4D9-45EC-34AF14A2E9C5}"/>
              </a:ext>
            </a:extLst>
          </p:cNvPr>
          <p:cNvSpPr/>
          <p:nvPr/>
        </p:nvSpPr>
        <p:spPr>
          <a:xfrm>
            <a:off x="7519480" y="6147880"/>
            <a:ext cx="531779" cy="17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9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7E018B-7E09-533B-F491-61BEC7696B3A}"/>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8B46049A-2FEE-E92E-3886-B24D645C4EA2}"/>
              </a:ext>
            </a:extLst>
          </p:cNvPr>
          <p:cNvSpPr>
            <a:spLocks noGrp="1"/>
          </p:cNvSpPr>
          <p:nvPr>
            <p:ph type="sldNum" sz="quarter" idx="12"/>
          </p:nvPr>
        </p:nvSpPr>
        <p:spPr/>
        <p:txBody>
          <a:bodyPr/>
          <a:lstStyle/>
          <a:p>
            <a:fld id="{718AC7EB-5161-49E9-B9E2-D7DEFC79B4E9}" type="slidenum">
              <a:rPr lang="en-US" smtClean="0"/>
              <a:t>15</a:t>
            </a:fld>
            <a:endParaRPr lang="en-US"/>
          </a:p>
        </p:txBody>
      </p:sp>
      <p:pic>
        <p:nvPicPr>
          <p:cNvPr id="7" name="Picture 6">
            <a:extLst>
              <a:ext uri="{FF2B5EF4-FFF2-40B4-BE49-F238E27FC236}">
                <a16:creationId xmlns:a16="http://schemas.microsoft.com/office/drawing/2014/main" id="{B0B70D8A-0476-18FE-FC87-06F8D5E2F698}"/>
              </a:ext>
            </a:extLst>
          </p:cNvPr>
          <p:cNvPicPr>
            <a:picLocks noChangeAspect="1"/>
          </p:cNvPicPr>
          <p:nvPr/>
        </p:nvPicPr>
        <p:blipFill>
          <a:blip r:embed="rId3"/>
          <a:stretch>
            <a:fillRect/>
          </a:stretch>
        </p:blipFill>
        <p:spPr>
          <a:xfrm>
            <a:off x="0" y="836579"/>
            <a:ext cx="12192000" cy="5484031"/>
          </a:xfrm>
          <a:prstGeom prst="rect">
            <a:avLst/>
          </a:prstGeom>
        </p:spPr>
      </p:pic>
      <p:sp>
        <p:nvSpPr>
          <p:cNvPr id="8" name="Rectangle 7">
            <a:extLst>
              <a:ext uri="{FF2B5EF4-FFF2-40B4-BE49-F238E27FC236}">
                <a16:creationId xmlns:a16="http://schemas.microsoft.com/office/drawing/2014/main" id="{802A1A2D-EC9C-E77C-E5D2-9339B03F31FB}"/>
              </a:ext>
            </a:extLst>
          </p:cNvPr>
          <p:cNvSpPr/>
          <p:nvPr/>
        </p:nvSpPr>
        <p:spPr>
          <a:xfrm>
            <a:off x="7490297" y="6165947"/>
            <a:ext cx="531779" cy="17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7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s-ES" sz="7200" kern="1200" dirty="0">
                <a:solidFill>
                  <a:schemeClr val="tx1"/>
                </a:solidFill>
                <a:latin typeface="+mj-lt"/>
                <a:ea typeface="+mj-ea"/>
                <a:cs typeface="+mj-cs"/>
              </a:rPr>
              <a:t>Herramienta de análisis de seguimiento de la respuesta (RMA)</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305157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B9B6-4ADB-3912-1E32-8E31CAF3729A}"/>
              </a:ext>
            </a:extLst>
          </p:cNvPr>
          <p:cNvSpPr>
            <a:spLocks noGrp="1"/>
          </p:cNvSpPr>
          <p:nvPr>
            <p:ph type="title"/>
          </p:nvPr>
        </p:nvSpPr>
        <p:spPr/>
        <p:txBody>
          <a:bodyPr/>
          <a:lstStyle/>
          <a:p>
            <a:r>
              <a:rPr lang="en-US" dirty="0"/>
              <a:t>¿</a:t>
            </a:r>
            <a:r>
              <a:rPr lang="en-US" dirty="0" err="1"/>
              <a:t>Qué</a:t>
            </a:r>
            <a:r>
              <a:rPr lang="en-US" dirty="0"/>
              <a:t> es </a:t>
            </a:r>
            <a:r>
              <a:rPr lang="en-US" dirty="0" err="1"/>
              <a:t>el</a:t>
            </a:r>
            <a:r>
              <a:rPr lang="en-US" dirty="0"/>
              <a:t> RMA?</a:t>
            </a:r>
          </a:p>
        </p:txBody>
      </p:sp>
      <p:sp>
        <p:nvSpPr>
          <p:cNvPr id="4" name="Date Placeholder 3">
            <a:extLst>
              <a:ext uri="{FF2B5EF4-FFF2-40B4-BE49-F238E27FC236}">
                <a16:creationId xmlns:a16="http://schemas.microsoft.com/office/drawing/2014/main" id="{CB07EE3D-19F4-6452-04EB-3544DD34B2CC}"/>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63746BA6-DE23-EE59-5814-7CC8D394DD6F}"/>
              </a:ext>
            </a:extLst>
          </p:cNvPr>
          <p:cNvSpPr>
            <a:spLocks noGrp="1"/>
          </p:cNvSpPr>
          <p:nvPr>
            <p:ph type="sldNum" sz="quarter" idx="12"/>
          </p:nvPr>
        </p:nvSpPr>
        <p:spPr/>
        <p:txBody>
          <a:bodyPr/>
          <a:lstStyle/>
          <a:p>
            <a:fld id="{718AC7EB-5161-49E9-B9E2-D7DEFC79B4E9}" type="slidenum">
              <a:rPr lang="en-US" smtClean="0"/>
              <a:t>17</a:t>
            </a:fld>
            <a:endParaRPr lang="en-US"/>
          </a:p>
        </p:txBody>
      </p:sp>
      <p:pic>
        <p:nvPicPr>
          <p:cNvPr id="7" name="Graphic 6" descr="Gauge outline">
            <a:extLst>
              <a:ext uri="{FF2B5EF4-FFF2-40B4-BE49-F238E27FC236}">
                <a16:creationId xmlns:a16="http://schemas.microsoft.com/office/drawing/2014/main" id="{FACF675A-F000-459D-C05F-DA8233CC4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0100" y="3567112"/>
            <a:ext cx="2971800" cy="2971800"/>
          </a:xfrm>
          <a:prstGeom prst="rect">
            <a:avLst/>
          </a:prstGeom>
        </p:spPr>
      </p:pic>
      <p:grpSp>
        <p:nvGrpSpPr>
          <p:cNvPr id="42" name="Group 41">
            <a:extLst>
              <a:ext uri="{FF2B5EF4-FFF2-40B4-BE49-F238E27FC236}">
                <a16:creationId xmlns:a16="http://schemas.microsoft.com/office/drawing/2014/main" id="{CB578F50-E84B-3A8B-E2D4-C89107B74448}"/>
              </a:ext>
            </a:extLst>
          </p:cNvPr>
          <p:cNvGrpSpPr/>
          <p:nvPr/>
        </p:nvGrpSpPr>
        <p:grpSpPr>
          <a:xfrm>
            <a:off x="1444294" y="4064896"/>
            <a:ext cx="3277491" cy="1694588"/>
            <a:chOff x="1444294" y="4064896"/>
            <a:chExt cx="3277491" cy="1694588"/>
          </a:xfrm>
        </p:grpSpPr>
        <p:grpSp>
          <p:nvGrpSpPr>
            <p:cNvPr id="33" name="Group 32">
              <a:extLst>
                <a:ext uri="{FF2B5EF4-FFF2-40B4-BE49-F238E27FC236}">
                  <a16:creationId xmlns:a16="http://schemas.microsoft.com/office/drawing/2014/main" id="{C92FDDD5-9DB6-9338-3BBC-EBF46E31BEBD}"/>
                </a:ext>
              </a:extLst>
            </p:cNvPr>
            <p:cNvGrpSpPr/>
            <p:nvPr/>
          </p:nvGrpSpPr>
          <p:grpSpPr>
            <a:xfrm>
              <a:off x="1444294" y="4064896"/>
              <a:ext cx="3277491" cy="1694588"/>
              <a:chOff x="1444294" y="4064896"/>
              <a:chExt cx="3277491" cy="1694588"/>
            </a:xfrm>
          </p:grpSpPr>
          <p:pic>
            <p:nvPicPr>
              <p:cNvPr id="19" name="Graphic 18" descr="Open hand outline">
                <a:extLst>
                  <a:ext uri="{FF2B5EF4-FFF2-40B4-BE49-F238E27FC236}">
                    <a16:creationId xmlns:a16="http://schemas.microsoft.com/office/drawing/2014/main" id="{9695AF14-6BB6-3354-8DF8-ED5049584B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4294" y="4064896"/>
                <a:ext cx="1694588" cy="1694588"/>
              </a:xfrm>
              <a:prstGeom prst="rect">
                <a:avLst/>
              </a:prstGeom>
            </p:spPr>
          </p:pic>
          <p:cxnSp>
            <p:nvCxnSpPr>
              <p:cNvPr id="26" name="Straight Connector 25">
                <a:extLst>
                  <a:ext uri="{FF2B5EF4-FFF2-40B4-BE49-F238E27FC236}">
                    <a16:creationId xmlns:a16="http://schemas.microsoft.com/office/drawing/2014/main" id="{ED6DD28A-DCE7-847C-1F0F-CA9287EE500A}"/>
                  </a:ext>
                </a:extLst>
              </p:cNvPr>
              <p:cNvCxnSpPr>
                <a:cxnSpLocks/>
                <a:stCxn id="19" idx="3"/>
              </p:cNvCxnSpPr>
              <p:nvPr/>
            </p:nvCxnSpPr>
            <p:spPr>
              <a:xfrm>
                <a:off x="3138882" y="4912190"/>
                <a:ext cx="1582903" cy="40276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B1841567-A225-7310-250F-8E32EA2E24DB}"/>
                </a:ext>
              </a:extLst>
            </p:cNvPr>
            <p:cNvSpPr txBox="1"/>
            <p:nvPr/>
          </p:nvSpPr>
          <p:spPr>
            <a:xfrm>
              <a:off x="1468907" y="5324594"/>
              <a:ext cx="1481786" cy="369332"/>
            </a:xfrm>
            <a:prstGeom prst="rect">
              <a:avLst/>
            </a:prstGeom>
            <a:noFill/>
          </p:spPr>
          <p:txBody>
            <a:bodyPr wrap="square" rtlCol="0">
              <a:spAutoFit/>
            </a:bodyPr>
            <a:lstStyle/>
            <a:p>
              <a:pPr algn="ctr"/>
              <a:r>
                <a:rPr lang="en-US" b="1" dirty="0" err="1"/>
                <a:t>Necesidades</a:t>
              </a:r>
              <a:endParaRPr lang="en-US" b="1" dirty="0"/>
            </a:p>
          </p:txBody>
        </p:sp>
      </p:grpSp>
      <p:grpSp>
        <p:nvGrpSpPr>
          <p:cNvPr id="43" name="Group 42">
            <a:extLst>
              <a:ext uri="{FF2B5EF4-FFF2-40B4-BE49-F238E27FC236}">
                <a16:creationId xmlns:a16="http://schemas.microsoft.com/office/drawing/2014/main" id="{9FFF5AF8-14B3-A8C5-9D9C-422C1215C4E8}"/>
              </a:ext>
            </a:extLst>
          </p:cNvPr>
          <p:cNvGrpSpPr/>
          <p:nvPr/>
        </p:nvGrpSpPr>
        <p:grpSpPr>
          <a:xfrm>
            <a:off x="3510156" y="2014107"/>
            <a:ext cx="1947238" cy="2295955"/>
            <a:chOff x="3510156" y="2014107"/>
            <a:chExt cx="1947238" cy="2295955"/>
          </a:xfrm>
        </p:grpSpPr>
        <p:grpSp>
          <p:nvGrpSpPr>
            <p:cNvPr id="34" name="Group 33">
              <a:extLst>
                <a:ext uri="{FF2B5EF4-FFF2-40B4-BE49-F238E27FC236}">
                  <a16:creationId xmlns:a16="http://schemas.microsoft.com/office/drawing/2014/main" id="{E9FD61AB-F6C6-F8FA-57D0-172D263E7AD7}"/>
                </a:ext>
              </a:extLst>
            </p:cNvPr>
            <p:cNvGrpSpPr/>
            <p:nvPr/>
          </p:nvGrpSpPr>
          <p:grpSpPr>
            <a:xfrm>
              <a:off x="3510156" y="2014107"/>
              <a:ext cx="1947238" cy="2295955"/>
              <a:chOff x="3510156" y="2014107"/>
              <a:chExt cx="1947238" cy="2295955"/>
            </a:xfrm>
          </p:grpSpPr>
          <p:pic>
            <p:nvPicPr>
              <p:cNvPr id="20" name="Graphic 19" descr="List outline">
                <a:extLst>
                  <a:ext uri="{FF2B5EF4-FFF2-40B4-BE49-F238E27FC236}">
                    <a16:creationId xmlns:a16="http://schemas.microsoft.com/office/drawing/2014/main" id="{A9123351-02E9-2C66-F97C-D7ABC4E58E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0156" y="2014107"/>
                <a:ext cx="1553005" cy="1553005"/>
              </a:xfrm>
              <a:prstGeom prst="rect">
                <a:avLst/>
              </a:prstGeom>
            </p:spPr>
          </p:pic>
          <p:cxnSp>
            <p:nvCxnSpPr>
              <p:cNvPr id="30" name="Straight Connector 29">
                <a:extLst>
                  <a:ext uri="{FF2B5EF4-FFF2-40B4-BE49-F238E27FC236}">
                    <a16:creationId xmlns:a16="http://schemas.microsoft.com/office/drawing/2014/main" id="{E341844C-24E5-43F9-0598-DC3F84C61982}"/>
                  </a:ext>
                </a:extLst>
              </p:cNvPr>
              <p:cNvCxnSpPr>
                <a:cxnSpLocks/>
              </p:cNvCxnSpPr>
              <p:nvPr/>
            </p:nvCxnSpPr>
            <p:spPr>
              <a:xfrm>
                <a:off x="4869180" y="3567112"/>
                <a:ext cx="588214" cy="74295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0D232FF5-5FD6-A123-55EF-59B30EA55E7F}"/>
                </a:ext>
              </a:extLst>
            </p:cNvPr>
            <p:cNvSpPr txBox="1"/>
            <p:nvPr/>
          </p:nvSpPr>
          <p:spPr>
            <a:xfrm>
              <a:off x="3545765" y="3453743"/>
              <a:ext cx="1481786" cy="369332"/>
            </a:xfrm>
            <a:prstGeom prst="rect">
              <a:avLst/>
            </a:prstGeom>
            <a:noFill/>
          </p:spPr>
          <p:txBody>
            <a:bodyPr wrap="square" rtlCol="0">
              <a:spAutoFit/>
            </a:bodyPr>
            <a:lstStyle/>
            <a:p>
              <a:pPr algn="ctr"/>
              <a:r>
                <a:rPr lang="en-US" b="1" dirty="0" err="1"/>
                <a:t>Planificación</a:t>
              </a:r>
              <a:endParaRPr lang="en-US" b="1" dirty="0"/>
            </a:p>
          </p:txBody>
        </p:sp>
      </p:grpSp>
      <p:grpSp>
        <p:nvGrpSpPr>
          <p:cNvPr id="46" name="Group 45">
            <a:extLst>
              <a:ext uri="{FF2B5EF4-FFF2-40B4-BE49-F238E27FC236}">
                <a16:creationId xmlns:a16="http://schemas.microsoft.com/office/drawing/2014/main" id="{56CD52B7-C71D-8A02-B358-4965F1CAD974}"/>
              </a:ext>
            </a:extLst>
          </p:cNvPr>
          <p:cNvGrpSpPr/>
          <p:nvPr/>
        </p:nvGrpSpPr>
        <p:grpSpPr>
          <a:xfrm>
            <a:off x="6928612" y="1942809"/>
            <a:ext cx="1934847" cy="2440278"/>
            <a:chOff x="6928612" y="1942809"/>
            <a:chExt cx="1934847" cy="2440278"/>
          </a:xfrm>
        </p:grpSpPr>
        <p:cxnSp>
          <p:nvCxnSpPr>
            <p:cNvPr id="32" name="Straight Connector 31">
              <a:extLst>
                <a:ext uri="{FF2B5EF4-FFF2-40B4-BE49-F238E27FC236}">
                  <a16:creationId xmlns:a16="http://schemas.microsoft.com/office/drawing/2014/main" id="{18FB5552-14E3-53EE-713B-8CD6E5555271}"/>
                </a:ext>
              </a:extLst>
            </p:cNvPr>
            <p:cNvCxnSpPr>
              <a:cxnSpLocks/>
            </p:cNvCxnSpPr>
            <p:nvPr/>
          </p:nvCxnSpPr>
          <p:spPr>
            <a:xfrm flipV="1">
              <a:off x="6928612" y="3640137"/>
              <a:ext cx="588214" cy="74295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03DF570D-5194-AD4E-7957-3F7E3F8A0185}"/>
                </a:ext>
              </a:extLst>
            </p:cNvPr>
            <p:cNvGrpSpPr/>
            <p:nvPr/>
          </p:nvGrpSpPr>
          <p:grpSpPr>
            <a:xfrm>
              <a:off x="7128841" y="1942809"/>
              <a:ext cx="1734618" cy="1880266"/>
              <a:chOff x="7128841" y="1942809"/>
              <a:chExt cx="1734618" cy="1880266"/>
            </a:xfrm>
          </p:grpSpPr>
          <p:pic>
            <p:nvPicPr>
              <p:cNvPr id="22" name="Graphic 21" descr="Magnifying glass outline">
                <a:extLst>
                  <a:ext uri="{FF2B5EF4-FFF2-40B4-BE49-F238E27FC236}">
                    <a16:creationId xmlns:a16="http://schemas.microsoft.com/office/drawing/2014/main" id="{B9F638F0-7362-6348-4B65-A6645B4201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8841" y="1942809"/>
                <a:ext cx="1695600" cy="1695600"/>
              </a:xfrm>
              <a:prstGeom prst="rect">
                <a:avLst/>
              </a:prstGeom>
            </p:spPr>
          </p:pic>
          <p:sp>
            <p:nvSpPr>
              <p:cNvPr id="40" name="TextBox 39">
                <a:extLst>
                  <a:ext uri="{FF2B5EF4-FFF2-40B4-BE49-F238E27FC236}">
                    <a16:creationId xmlns:a16="http://schemas.microsoft.com/office/drawing/2014/main" id="{40CCC75B-9593-7D24-FF9B-505004999359}"/>
                  </a:ext>
                </a:extLst>
              </p:cNvPr>
              <p:cNvSpPr txBox="1"/>
              <p:nvPr/>
            </p:nvSpPr>
            <p:spPr>
              <a:xfrm>
                <a:off x="7381673" y="3453743"/>
                <a:ext cx="1481786" cy="369332"/>
              </a:xfrm>
              <a:prstGeom prst="rect">
                <a:avLst/>
              </a:prstGeom>
              <a:noFill/>
            </p:spPr>
            <p:txBody>
              <a:bodyPr wrap="square" rtlCol="0">
                <a:spAutoFit/>
              </a:bodyPr>
              <a:lstStyle/>
              <a:p>
                <a:pPr algn="ctr"/>
                <a:r>
                  <a:rPr lang="en-US" b="1" dirty="0" err="1"/>
                  <a:t>Monitoreo</a:t>
                </a:r>
                <a:endParaRPr lang="en-US" b="1" dirty="0"/>
              </a:p>
            </p:txBody>
          </p:sp>
        </p:grpSp>
      </p:grpSp>
      <p:grpSp>
        <p:nvGrpSpPr>
          <p:cNvPr id="45" name="Group 44">
            <a:extLst>
              <a:ext uri="{FF2B5EF4-FFF2-40B4-BE49-F238E27FC236}">
                <a16:creationId xmlns:a16="http://schemas.microsoft.com/office/drawing/2014/main" id="{7CE3F392-EF02-63AC-D61F-7D1C6AAC9452}"/>
              </a:ext>
            </a:extLst>
          </p:cNvPr>
          <p:cNvGrpSpPr/>
          <p:nvPr/>
        </p:nvGrpSpPr>
        <p:grpSpPr>
          <a:xfrm>
            <a:off x="7470216" y="4064896"/>
            <a:ext cx="3278502" cy="1770754"/>
            <a:chOff x="7470216" y="4064896"/>
            <a:chExt cx="3278502" cy="1770754"/>
          </a:xfrm>
        </p:grpSpPr>
        <p:grpSp>
          <p:nvGrpSpPr>
            <p:cNvPr id="36" name="Group 35">
              <a:extLst>
                <a:ext uri="{FF2B5EF4-FFF2-40B4-BE49-F238E27FC236}">
                  <a16:creationId xmlns:a16="http://schemas.microsoft.com/office/drawing/2014/main" id="{DE42BD07-D423-09F4-CB73-70604A34948B}"/>
                </a:ext>
              </a:extLst>
            </p:cNvPr>
            <p:cNvGrpSpPr/>
            <p:nvPr/>
          </p:nvGrpSpPr>
          <p:grpSpPr>
            <a:xfrm>
              <a:off x="7470216" y="4064896"/>
              <a:ext cx="3278502" cy="1695600"/>
              <a:chOff x="7470216" y="4064896"/>
              <a:chExt cx="3278502" cy="1695600"/>
            </a:xfrm>
          </p:grpSpPr>
          <p:pic>
            <p:nvPicPr>
              <p:cNvPr id="24" name="Graphic 23" descr="Money with solid fill">
                <a:extLst>
                  <a:ext uri="{FF2B5EF4-FFF2-40B4-BE49-F238E27FC236}">
                    <a16:creationId xmlns:a16="http://schemas.microsoft.com/office/drawing/2014/main" id="{1C4A012F-F2E5-3D4A-B028-06D071288D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53118" y="4064896"/>
                <a:ext cx="1695600" cy="1695600"/>
              </a:xfrm>
              <a:prstGeom prst="rect">
                <a:avLst/>
              </a:prstGeom>
            </p:spPr>
          </p:pic>
          <p:cxnSp>
            <p:nvCxnSpPr>
              <p:cNvPr id="27" name="Straight Connector 26">
                <a:extLst>
                  <a:ext uri="{FF2B5EF4-FFF2-40B4-BE49-F238E27FC236}">
                    <a16:creationId xmlns:a16="http://schemas.microsoft.com/office/drawing/2014/main" id="{1A1DF961-DF73-3640-C3B1-0424ACF216F0}"/>
                  </a:ext>
                </a:extLst>
              </p:cNvPr>
              <p:cNvCxnSpPr>
                <a:cxnSpLocks/>
              </p:cNvCxnSpPr>
              <p:nvPr/>
            </p:nvCxnSpPr>
            <p:spPr>
              <a:xfrm flipV="1">
                <a:off x="7470216" y="5053012"/>
                <a:ext cx="1471218" cy="26193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C546F09C-9385-218F-1B60-DFDF82409417}"/>
                </a:ext>
              </a:extLst>
            </p:cNvPr>
            <p:cNvSpPr txBox="1"/>
            <p:nvPr/>
          </p:nvSpPr>
          <p:spPr>
            <a:xfrm>
              <a:off x="9160024" y="5466318"/>
              <a:ext cx="1587681" cy="369332"/>
            </a:xfrm>
            <a:prstGeom prst="rect">
              <a:avLst/>
            </a:prstGeom>
            <a:noFill/>
          </p:spPr>
          <p:txBody>
            <a:bodyPr wrap="square" rtlCol="0">
              <a:spAutoFit/>
            </a:bodyPr>
            <a:lstStyle/>
            <a:p>
              <a:pPr algn="ctr"/>
              <a:r>
                <a:rPr lang="en-US" b="1" dirty="0" err="1"/>
                <a:t>Financamiento</a:t>
              </a:r>
              <a:endParaRPr lang="en-US" b="1" dirty="0"/>
            </a:p>
          </p:txBody>
        </p:sp>
      </p:grpSp>
    </p:spTree>
    <p:extLst>
      <p:ext uri="{BB962C8B-B14F-4D97-AF65-F5344CB8AC3E}">
        <p14:creationId xmlns:p14="http://schemas.microsoft.com/office/powerpoint/2010/main" val="2382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01E4-F3F1-B3CD-122B-DDEBF8DCC1A7}"/>
              </a:ext>
            </a:extLst>
          </p:cNvPr>
          <p:cNvSpPr>
            <a:spLocks noGrp="1"/>
          </p:cNvSpPr>
          <p:nvPr>
            <p:ph type="title"/>
          </p:nvPr>
        </p:nvSpPr>
        <p:spPr/>
        <p:txBody>
          <a:bodyPr/>
          <a:lstStyle/>
          <a:p>
            <a:r>
              <a:rPr lang="en-US" dirty="0"/>
              <a:t>¿Por </a:t>
            </a:r>
            <a:r>
              <a:rPr lang="en-US" dirty="0" err="1"/>
              <a:t>qué</a:t>
            </a:r>
            <a:r>
              <a:rPr lang="en-US" dirty="0"/>
              <a:t> es </a:t>
            </a:r>
            <a:r>
              <a:rPr lang="en-US" dirty="0" err="1"/>
              <a:t>importante</a:t>
            </a:r>
            <a:r>
              <a:rPr lang="en-US" dirty="0"/>
              <a:t>?</a:t>
            </a:r>
          </a:p>
        </p:txBody>
      </p:sp>
      <p:sp>
        <p:nvSpPr>
          <p:cNvPr id="4" name="Date Placeholder 3">
            <a:extLst>
              <a:ext uri="{FF2B5EF4-FFF2-40B4-BE49-F238E27FC236}">
                <a16:creationId xmlns:a16="http://schemas.microsoft.com/office/drawing/2014/main" id="{8D746D69-C80E-DE67-BE54-A9C4506713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2905C3A6-4DF4-1C7D-8F1F-0E23094EF7B4}"/>
              </a:ext>
            </a:extLst>
          </p:cNvPr>
          <p:cNvSpPr>
            <a:spLocks noGrp="1"/>
          </p:cNvSpPr>
          <p:nvPr>
            <p:ph type="sldNum" sz="quarter" idx="12"/>
          </p:nvPr>
        </p:nvSpPr>
        <p:spPr/>
        <p:txBody>
          <a:bodyPr/>
          <a:lstStyle/>
          <a:p>
            <a:fld id="{718AC7EB-5161-49E9-B9E2-D7DEFC79B4E9}" type="slidenum">
              <a:rPr lang="en-US" smtClean="0"/>
              <a:t>18</a:t>
            </a:fld>
            <a:endParaRPr lang="en-US"/>
          </a:p>
        </p:txBody>
      </p:sp>
      <p:pic>
        <p:nvPicPr>
          <p:cNvPr id="8" name="Graphic 7" descr="Magnifying glass outline">
            <a:extLst>
              <a:ext uri="{FF2B5EF4-FFF2-40B4-BE49-F238E27FC236}">
                <a16:creationId xmlns:a16="http://schemas.microsoft.com/office/drawing/2014/main" id="{A5C07373-8444-2047-4866-E061C87BF8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735" y="2074486"/>
            <a:ext cx="4783514" cy="4783514"/>
          </a:xfrm>
          <a:prstGeom prst="rect">
            <a:avLst/>
          </a:prstGeom>
        </p:spPr>
      </p:pic>
      <p:cxnSp>
        <p:nvCxnSpPr>
          <p:cNvPr id="13" name="Straight Connector 12">
            <a:extLst>
              <a:ext uri="{FF2B5EF4-FFF2-40B4-BE49-F238E27FC236}">
                <a16:creationId xmlns:a16="http://schemas.microsoft.com/office/drawing/2014/main" id="{9772E0B6-A3A8-E2D7-BACD-08E36CDFA6C2}"/>
              </a:ext>
            </a:extLst>
          </p:cNvPr>
          <p:cNvCxnSpPr>
            <a:cxnSpLocks/>
          </p:cNvCxnSpPr>
          <p:nvPr/>
        </p:nvCxnSpPr>
        <p:spPr>
          <a:xfrm>
            <a:off x="4946825" y="2632305"/>
            <a:ext cx="2332161" cy="582265"/>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pic>
        <p:nvPicPr>
          <p:cNvPr id="12" name="Graphic 11" descr="Open hand outline">
            <a:extLst>
              <a:ext uri="{FF2B5EF4-FFF2-40B4-BE49-F238E27FC236}">
                <a16:creationId xmlns:a16="http://schemas.microsoft.com/office/drawing/2014/main" id="{0C7C391A-546C-BEC1-B5F6-DAA2713998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428" y="1428344"/>
            <a:ext cx="1694588" cy="1694588"/>
          </a:xfrm>
          <a:prstGeom prst="rect">
            <a:avLst/>
          </a:prstGeom>
        </p:spPr>
      </p:pic>
      <p:grpSp>
        <p:nvGrpSpPr>
          <p:cNvPr id="27" name="Group 26">
            <a:extLst>
              <a:ext uri="{FF2B5EF4-FFF2-40B4-BE49-F238E27FC236}">
                <a16:creationId xmlns:a16="http://schemas.microsoft.com/office/drawing/2014/main" id="{1BB315D6-DDE7-9863-0AC8-756C5D752478}"/>
              </a:ext>
            </a:extLst>
          </p:cNvPr>
          <p:cNvGrpSpPr/>
          <p:nvPr/>
        </p:nvGrpSpPr>
        <p:grpSpPr>
          <a:xfrm>
            <a:off x="1381101" y="3172750"/>
            <a:ext cx="1553005" cy="1808968"/>
            <a:chOff x="1105623" y="1798883"/>
            <a:chExt cx="1553005" cy="1808968"/>
          </a:xfrm>
        </p:grpSpPr>
        <p:pic>
          <p:nvPicPr>
            <p:cNvPr id="17" name="Graphic 16" descr="List outline">
              <a:extLst>
                <a:ext uri="{FF2B5EF4-FFF2-40B4-BE49-F238E27FC236}">
                  <a16:creationId xmlns:a16="http://schemas.microsoft.com/office/drawing/2014/main" id="{B3E0227C-D585-3DE8-032A-846DD3E2B5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623" y="1798883"/>
              <a:ext cx="1553005" cy="1553005"/>
            </a:xfrm>
            <a:prstGeom prst="rect">
              <a:avLst/>
            </a:prstGeom>
          </p:spPr>
        </p:pic>
        <p:sp>
          <p:nvSpPr>
            <p:cNvPr id="16" name="TextBox 15">
              <a:extLst>
                <a:ext uri="{FF2B5EF4-FFF2-40B4-BE49-F238E27FC236}">
                  <a16:creationId xmlns:a16="http://schemas.microsoft.com/office/drawing/2014/main" id="{BEB00A75-D265-FA71-6010-BDA6E563B0E4}"/>
                </a:ext>
              </a:extLst>
            </p:cNvPr>
            <p:cNvSpPr txBox="1"/>
            <p:nvPr/>
          </p:nvSpPr>
          <p:spPr>
            <a:xfrm>
              <a:off x="1141232" y="3238519"/>
              <a:ext cx="1481786" cy="369332"/>
            </a:xfrm>
            <a:prstGeom prst="rect">
              <a:avLst/>
            </a:prstGeom>
            <a:noFill/>
          </p:spPr>
          <p:txBody>
            <a:bodyPr wrap="square" rtlCol="0">
              <a:spAutoFit/>
            </a:bodyPr>
            <a:lstStyle/>
            <a:p>
              <a:pPr algn="ctr"/>
              <a:r>
                <a:rPr lang="en-US" b="1" dirty="0" err="1"/>
                <a:t>Planificación</a:t>
              </a:r>
              <a:endParaRPr lang="en-US" b="1" dirty="0"/>
            </a:p>
          </p:txBody>
        </p:sp>
      </p:grpSp>
      <p:grpSp>
        <p:nvGrpSpPr>
          <p:cNvPr id="28" name="Group 27">
            <a:extLst>
              <a:ext uri="{FF2B5EF4-FFF2-40B4-BE49-F238E27FC236}">
                <a16:creationId xmlns:a16="http://schemas.microsoft.com/office/drawing/2014/main" id="{5CD72AA8-A0DF-7DFA-81F5-D6D012DF732D}"/>
              </a:ext>
            </a:extLst>
          </p:cNvPr>
          <p:cNvGrpSpPr/>
          <p:nvPr/>
        </p:nvGrpSpPr>
        <p:grpSpPr>
          <a:xfrm>
            <a:off x="3217416" y="4614129"/>
            <a:ext cx="1695600" cy="1770754"/>
            <a:chOff x="4735833" y="4121927"/>
            <a:chExt cx="1695600" cy="1770754"/>
          </a:xfrm>
        </p:grpSpPr>
        <p:pic>
          <p:nvPicPr>
            <p:cNvPr id="22" name="Graphic 21" descr="Money with solid fill">
              <a:extLst>
                <a:ext uri="{FF2B5EF4-FFF2-40B4-BE49-F238E27FC236}">
                  <a16:creationId xmlns:a16="http://schemas.microsoft.com/office/drawing/2014/main" id="{6C3930D5-7F81-1025-6FD9-9ED055DF9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35833" y="4121927"/>
              <a:ext cx="1695600" cy="1695600"/>
            </a:xfrm>
            <a:prstGeom prst="rect">
              <a:avLst/>
            </a:prstGeom>
          </p:spPr>
        </p:pic>
        <p:sp>
          <p:nvSpPr>
            <p:cNvPr id="21" name="TextBox 20">
              <a:extLst>
                <a:ext uri="{FF2B5EF4-FFF2-40B4-BE49-F238E27FC236}">
                  <a16:creationId xmlns:a16="http://schemas.microsoft.com/office/drawing/2014/main" id="{17EDC7C4-B8A5-438B-B9D1-6379C8D82EDE}"/>
                </a:ext>
              </a:extLst>
            </p:cNvPr>
            <p:cNvSpPr txBox="1"/>
            <p:nvPr/>
          </p:nvSpPr>
          <p:spPr>
            <a:xfrm>
              <a:off x="4842739" y="5523349"/>
              <a:ext cx="1588693" cy="369332"/>
            </a:xfrm>
            <a:prstGeom prst="rect">
              <a:avLst/>
            </a:prstGeom>
            <a:noFill/>
          </p:spPr>
          <p:txBody>
            <a:bodyPr wrap="square" rtlCol="0">
              <a:spAutoFit/>
            </a:bodyPr>
            <a:lstStyle/>
            <a:p>
              <a:pPr algn="ctr"/>
              <a:r>
                <a:rPr lang="en-US" b="1" dirty="0" err="1"/>
                <a:t>Financamiento</a:t>
              </a:r>
              <a:endParaRPr lang="en-US" b="1" dirty="0"/>
            </a:p>
          </p:txBody>
        </p:sp>
      </p:grpSp>
      <p:pic>
        <p:nvPicPr>
          <p:cNvPr id="44" name="Graphic 43" descr="Users outline">
            <a:extLst>
              <a:ext uri="{FF2B5EF4-FFF2-40B4-BE49-F238E27FC236}">
                <a16:creationId xmlns:a16="http://schemas.microsoft.com/office/drawing/2014/main" id="{9F9FD283-1B16-90CB-09BF-ACDA4E84F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51773" y="2946672"/>
            <a:ext cx="1587079" cy="1587079"/>
          </a:xfrm>
          <a:prstGeom prst="rect">
            <a:avLst/>
          </a:prstGeom>
        </p:spPr>
      </p:pic>
      <p:pic>
        <p:nvPicPr>
          <p:cNvPr id="46" name="Graphic 45" descr="Handshake outline">
            <a:extLst>
              <a:ext uri="{FF2B5EF4-FFF2-40B4-BE49-F238E27FC236}">
                <a16:creationId xmlns:a16="http://schemas.microsoft.com/office/drawing/2014/main" id="{2D963C42-419A-BA13-C4D5-18B359246F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3289" y="3949252"/>
            <a:ext cx="1587079" cy="1587079"/>
          </a:xfrm>
          <a:prstGeom prst="rect">
            <a:avLst/>
          </a:prstGeom>
        </p:spPr>
      </p:pic>
      <p:sp>
        <p:nvSpPr>
          <p:cNvPr id="55" name="TextBox 54">
            <a:extLst>
              <a:ext uri="{FF2B5EF4-FFF2-40B4-BE49-F238E27FC236}">
                <a16:creationId xmlns:a16="http://schemas.microsoft.com/office/drawing/2014/main" id="{6C1FC082-1445-612F-CBE7-D5A1C887A70A}"/>
              </a:ext>
            </a:extLst>
          </p:cNvPr>
          <p:cNvSpPr txBox="1"/>
          <p:nvPr/>
        </p:nvSpPr>
        <p:spPr>
          <a:xfrm>
            <a:off x="7896257" y="5552583"/>
            <a:ext cx="2016776" cy="523220"/>
          </a:xfrm>
          <a:prstGeom prst="rect">
            <a:avLst/>
          </a:prstGeom>
          <a:noFill/>
        </p:spPr>
        <p:txBody>
          <a:bodyPr wrap="square" rtlCol="0">
            <a:spAutoFit/>
          </a:bodyPr>
          <a:lstStyle/>
          <a:p>
            <a:pPr algn="ctr"/>
            <a:r>
              <a:rPr lang="en-US" sz="2800" b="1" dirty="0"/>
              <a:t>Monitoring</a:t>
            </a:r>
          </a:p>
        </p:txBody>
      </p:sp>
      <p:cxnSp>
        <p:nvCxnSpPr>
          <p:cNvPr id="26" name="Straight Connector 25">
            <a:extLst>
              <a:ext uri="{FF2B5EF4-FFF2-40B4-BE49-F238E27FC236}">
                <a16:creationId xmlns:a16="http://schemas.microsoft.com/office/drawing/2014/main" id="{61311BD9-EB06-40D3-975F-D8F35D4C2714}"/>
              </a:ext>
            </a:extLst>
          </p:cNvPr>
          <p:cNvCxnSpPr>
            <a:cxnSpLocks/>
          </p:cNvCxnSpPr>
          <p:nvPr/>
        </p:nvCxnSpPr>
        <p:spPr>
          <a:xfrm flipV="1">
            <a:off x="3061470" y="3865934"/>
            <a:ext cx="4050530" cy="83319"/>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5877F8D-687D-4B54-8865-BDA5EF644279}"/>
              </a:ext>
            </a:extLst>
          </p:cNvPr>
          <p:cNvCxnSpPr>
            <a:cxnSpLocks/>
          </p:cNvCxnSpPr>
          <p:nvPr/>
        </p:nvCxnSpPr>
        <p:spPr>
          <a:xfrm flipV="1">
            <a:off x="5046836" y="4537096"/>
            <a:ext cx="2232150" cy="726954"/>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E7F4335E-1578-4A11-9448-E93783185808}"/>
              </a:ext>
            </a:extLst>
          </p:cNvPr>
          <p:cNvSpPr txBox="1"/>
          <p:nvPr/>
        </p:nvSpPr>
        <p:spPr>
          <a:xfrm>
            <a:off x="3213472" y="2879209"/>
            <a:ext cx="6104020" cy="369332"/>
          </a:xfrm>
          <a:prstGeom prst="rect">
            <a:avLst/>
          </a:prstGeom>
          <a:noFill/>
        </p:spPr>
        <p:txBody>
          <a:bodyPr wrap="square">
            <a:spAutoFit/>
          </a:bodyPr>
          <a:lstStyle/>
          <a:p>
            <a:r>
              <a:rPr lang="en-US" b="1" dirty="0" err="1"/>
              <a:t>Necesidades</a:t>
            </a:r>
            <a:endParaRPr lang="en-US" dirty="0"/>
          </a:p>
        </p:txBody>
      </p:sp>
    </p:spTree>
    <p:extLst>
      <p:ext uri="{BB962C8B-B14F-4D97-AF65-F5344CB8AC3E}">
        <p14:creationId xmlns:p14="http://schemas.microsoft.com/office/powerpoint/2010/main" val="10636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01E4-F3F1-B3CD-122B-DDEBF8DCC1A7}"/>
              </a:ext>
            </a:extLst>
          </p:cNvPr>
          <p:cNvSpPr>
            <a:spLocks noGrp="1"/>
          </p:cNvSpPr>
          <p:nvPr>
            <p:ph type="title"/>
          </p:nvPr>
        </p:nvSpPr>
        <p:spPr>
          <a:xfrm>
            <a:off x="314208" y="836226"/>
            <a:ext cx="11508822" cy="886730"/>
          </a:xfrm>
        </p:spPr>
        <p:txBody>
          <a:bodyPr>
            <a:noAutofit/>
          </a:bodyPr>
          <a:lstStyle/>
          <a:p>
            <a:r>
              <a:rPr lang="es-ES" sz="3600" dirty="0"/>
              <a:t>Monitoreo del progreso hacia la consecución de los objetivos.</a:t>
            </a:r>
            <a:endParaRPr lang="en-US" sz="3600" dirty="0"/>
          </a:p>
        </p:txBody>
      </p:sp>
      <p:sp>
        <p:nvSpPr>
          <p:cNvPr id="4" name="Date Placeholder 3">
            <a:extLst>
              <a:ext uri="{FF2B5EF4-FFF2-40B4-BE49-F238E27FC236}">
                <a16:creationId xmlns:a16="http://schemas.microsoft.com/office/drawing/2014/main" id="{8D746D69-C80E-DE67-BE54-A9C4506713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2905C3A6-4DF4-1C7D-8F1F-0E23094EF7B4}"/>
              </a:ext>
            </a:extLst>
          </p:cNvPr>
          <p:cNvSpPr>
            <a:spLocks noGrp="1"/>
          </p:cNvSpPr>
          <p:nvPr>
            <p:ph type="sldNum" sz="quarter" idx="12"/>
          </p:nvPr>
        </p:nvSpPr>
        <p:spPr/>
        <p:txBody>
          <a:bodyPr/>
          <a:lstStyle/>
          <a:p>
            <a:fld id="{718AC7EB-5161-49E9-B9E2-D7DEFC79B4E9}" type="slidenum">
              <a:rPr lang="en-US" smtClean="0"/>
              <a:t>19</a:t>
            </a:fld>
            <a:endParaRPr lang="en-US"/>
          </a:p>
        </p:txBody>
      </p:sp>
      <p:pic>
        <p:nvPicPr>
          <p:cNvPr id="6" name="Picture 5">
            <a:extLst>
              <a:ext uri="{FF2B5EF4-FFF2-40B4-BE49-F238E27FC236}">
                <a16:creationId xmlns:a16="http://schemas.microsoft.com/office/drawing/2014/main" id="{61D477C7-25C0-42F8-A259-15D0B3A169D7}"/>
              </a:ext>
            </a:extLst>
          </p:cNvPr>
          <p:cNvPicPr>
            <a:picLocks noChangeAspect="1"/>
          </p:cNvPicPr>
          <p:nvPr/>
        </p:nvPicPr>
        <p:blipFill>
          <a:blip r:embed="rId3"/>
          <a:stretch>
            <a:fillRect/>
          </a:stretch>
        </p:blipFill>
        <p:spPr>
          <a:xfrm>
            <a:off x="838200" y="1684119"/>
            <a:ext cx="9405256" cy="4672231"/>
          </a:xfrm>
          <a:prstGeom prst="rect">
            <a:avLst/>
          </a:prstGeom>
        </p:spPr>
      </p:pic>
      <p:grpSp>
        <p:nvGrpSpPr>
          <p:cNvPr id="53" name="Group 52">
            <a:extLst>
              <a:ext uri="{FF2B5EF4-FFF2-40B4-BE49-F238E27FC236}">
                <a16:creationId xmlns:a16="http://schemas.microsoft.com/office/drawing/2014/main" id="{EA2C7E90-A8D1-44BD-B980-7DF9B64E1275}"/>
              </a:ext>
            </a:extLst>
          </p:cNvPr>
          <p:cNvGrpSpPr/>
          <p:nvPr/>
        </p:nvGrpSpPr>
        <p:grpSpPr>
          <a:xfrm flipH="1">
            <a:off x="8066314" y="4816928"/>
            <a:ext cx="613566" cy="1539421"/>
            <a:chOff x="267902" y="4706754"/>
            <a:chExt cx="367365" cy="1326683"/>
          </a:xfrm>
        </p:grpSpPr>
        <p:cxnSp>
          <p:nvCxnSpPr>
            <p:cNvPr id="45" name="Straight Connector 44">
              <a:extLst>
                <a:ext uri="{FF2B5EF4-FFF2-40B4-BE49-F238E27FC236}">
                  <a16:creationId xmlns:a16="http://schemas.microsoft.com/office/drawing/2014/main" id="{B750694B-5FEE-48A4-A360-917E1C7EF18C}"/>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9747E2AD-E007-4DD2-B92F-666840B66A5E}"/>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BF3AF047-2DB9-4CA8-A118-4C2E9380954B}"/>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56" name="Group 55">
            <a:extLst>
              <a:ext uri="{FF2B5EF4-FFF2-40B4-BE49-F238E27FC236}">
                <a16:creationId xmlns:a16="http://schemas.microsoft.com/office/drawing/2014/main" id="{B3647845-63B6-4353-AF49-108E44DDAF7B}"/>
              </a:ext>
            </a:extLst>
          </p:cNvPr>
          <p:cNvGrpSpPr/>
          <p:nvPr/>
        </p:nvGrpSpPr>
        <p:grpSpPr>
          <a:xfrm flipH="1">
            <a:off x="3961109" y="4816928"/>
            <a:ext cx="610886" cy="1539420"/>
            <a:chOff x="267902" y="4706754"/>
            <a:chExt cx="367365" cy="1326683"/>
          </a:xfrm>
        </p:grpSpPr>
        <p:cxnSp>
          <p:nvCxnSpPr>
            <p:cNvPr id="57" name="Straight Connector 56">
              <a:extLst>
                <a:ext uri="{FF2B5EF4-FFF2-40B4-BE49-F238E27FC236}">
                  <a16:creationId xmlns:a16="http://schemas.microsoft.com/office/drawing/2014/main" id="{BE279C90-3EB4-4ACF-B7B3-586D1B068625}"/>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E6B8DFDD-126C-418D-8A49-5847A558D0A5}"/>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DD1C9973-7FDC-443F-B7FD-31C0D2580721}"/>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60" name="Group 59">
            <a:extLst>
              <a:ext uri="{FF2B5EF4-FFF2-40B4-BE49-F238E27FC236}">
                <a16:creationId xmlns:a16="http://schemas.microsoft.com/office/drawing/2014/main" id="{CF9B5141-BE2F-4E8A-8784-070CF2A3F2EF}"/>
              </a:ext>
            </a:extLst>
          </p:cNvPr>
          <p:cNvGrpSpPr/>
          <p:nvPr/>
        </p:nvGrpSpPr>
        <p:grpSpPr>
          <a:xfrm>
            <a:off x="751716" y="2378459"/>
            <a:ext cx="342562" cy="1359806"/>
            <a:chOff x="267902" y="4706754"/>
            <a:chExt cx="367365" cy="1326683"/>
          </a:xfrm>
        </p:grpSpPr>
        <p:cxnSp>
          <p:nvCxnSpPr>
            <p:cNvPr id="61" name="Straight Connector 60">
              <a:extLst>
                <a:ext uri="{FF2B5EF4-FFF2-40B4-BE49-F238E27FC236}">
                  <a16:creationId xmlns:a16="http://schemas.microsoft.com/office/drawing/2014/main" id="{16C18DB8-82B2-4246-AD7E-FE63BF7AC025}"/>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6AC52B6C-11C2-40D6-8337-C255ADB87808}"/>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C0DFDA60-D554-4D63-99CB-5321FCADF3F8}"/>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4" name="Arrow: Left 53">
            <a:extLst>
              <a:ext uri="{FF2B5EF4-FFF2-40B4-BE49-F238E27FC236}">
                <a16:creationId xmlns:a16="http://schemas.microsoft.com/office/drawing/2014/main" id="{BFAF99A0-8571-41C0-BEE6-3E85BEC6A6C5}"/>
              </a:ext>
            </a:extLst>
          </p:cNvPr>
          <p:cNvSpPr/>
          <p:nvPr/>
        </p:nvSpPr>
        <p:spPr>
          <a:xfrm>
            <a:off x="4826005" y="5207000"/>
            <a:ext cx="3165583" cy="814774"/>
          </a:xfrm>
          <a:prstGeom prst="leftArrow">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6" name="Arrow: Curved Down 75">
            <a:extLst>
              <a:ext uri="{FF2B5EF4-FFF2-40B4-BE49-F238E27FC236}">
                <a16:creationId xmlns:a16="http://schemas.microsoft.com/office/drawing/2014/main" id="{AEE007D0-59FB-4C15-87EA-7131E788BD5E}"/>
              </a:ext>
            </a:extLst>
          </p:cNvPr>
          <p:cNvSpPr/>
          <p:nvPr/>
        </p:nvSpPr>
        <p:spPr>
          <a:xfrm rot="16200000">
            <a:off x="-600751" y="4588553"/>
            <a:ext cx="2181820" cy="523114"/>
          </a:xfrm>
          <a:prstGeom prst="curvedDownArrow">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166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5F803B-A6CE-7821-11D6-8F1B0C489D66}"/>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C1BA7A52-7D7D-ECF8-E1B5-718E33C4D425}"/>
              </a:ext>
            </a:extLst>
          </p:cNvPr>
          <p:cNvSpPr>
            <a:spLocks noGrp="1"/>
          </p:cNvSpPr>
          <p:nvPr>
            <p:ph type="sldNum" sz="quarter" idx="12"/>
          </p:nvPr>
        </p:nvSpPr>
        <p:spPr/>
        <p:txBody>
          <a:bodyPr/>
          <a:lstStyle/>
          <a:p>
            <a:fld id="{718AC7EB-5161-49E9-B9E2-D7DEFC79B4E9}" type="slidenum">
              <a:rPr lang="en-US" smtClean="0"/>
              <a:t>2</a:t>
            </a:fld>
            <a:endParaRPr lang="en-US" dirty="0"/>
          </a:p>
        </p:txBody>
      </p:sp>
      <p:sp>
        <p:nvSpPr>
          <p:cNvPr id="45" name="TextBox 44">
            <a:extLst>
              <a:ext uri="{FF2B5EF4-FFF2-40B4-BE49-F238E27FC236}">
                <a16:creationId xmlns:a16="http://schemas.microsoft.com/office/drawing/2014/main" id="{2970F8BA-94E8-76FE-0D20-169748AB6F6A}"/>
              </a:ext>
            </a:extLst>
          </p:cNvPr>
          <p:cNvSpPr txBox="1"/>
          <p:nvPr/>
        </p:nvSpPr>
        <p:spPr>
          <a:xfrm>
            <a:off x="3492518" y="1569993"/>
            <a:ext cx="6874227" cy="1384995"/>
          </a:xfrm>
          <a:prstGeom prst="rect">
            <a:avLst/>
          </a:prstGeom>
          <a:noFill/>
        </p:spPr>
        <p:txBody>
          <a:bodyPr wrap="square">
            <a:spAutoFit/>
          </a:bodyPr>
          <a:lstStyle/>
          <a:p>
            <a:pPr marL="0" indent="0">
              <a:buNone/>
            </a:pPr>
            <a:r>
              <a:rPr lang="es-ES" sz="2800" dirty="0">
                <a:solidFill>
                  <a:srgbClr val="242424"/>
                </a:solidFill>
                <a:latin typeface="-apple-system"/>
              </a:rPr>
              <a:t>Desarrollado en colaboración entre la APMB y las oficinas sobre el terreno en Nigeria, RCA y Afganistán</a:t>
            </a:r>
          </a:p>
        </p:txBody>
      </p:sp>
      <p:pic>
        <p:nvPicPr>
          <p:cNvPr id="49" name="Graphic 48" descr="Group brainstorm outline">
            <a:extLst>
              <a:ext uri="{FF2B5EF4-FFF2-40B4-BE49-F238E27FC236}">
                <a16:creationId xmlns:a16="http://schemas.microsoft.com/office/drawing/2014/main" id="{9922C9D2-46A1-7B63-06B3-50CC9A173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3873" y="1289920"/>
            <a:ext cx="1543797" cy="1440000"/>
          </a:xfrm>
          <a:prstGeom prst="rect">
            <a:avLst/>
          </a:prstGeom>
        </p:spPr>
      </p:pic>
      <p:sp>
        <p:nvSpPr>
          <p:cNvPr id="24" name="TextBox 23">
            <a:extLst>
              <a:ext uri="{FF2B5EF4-FFF2-40B4-BE49-F238E27FC236}">
                <a16:creationId xmlns:a16="http://schemas.microsoft.com/office/drawing/2014/main" id="{82C1868E-791A-55C2-5367-673FFDBC79FE}"/>
              </a:ext>
            </a:extLst>
          </p:cNvPr>
          <p:cNvSpPr txBox="1"/>
          <p:nvPr/>
        </p:nvSpPr>
        <p:spPr>
          <a:xfrm>
            <a:off x="288758" y="3070051"/>
            <a:ext cx="8892781" cy="1815882"/>
          </a:xfrm>
          <a:prstGeom prst="rect">
            <a:avLst/>
          </a:prstGeom>
          <a:noFill/>
        </p:spPr>
        <p:txBody>
          <a:bodyPr wrap="square">
            <a:spAutoFit/>
          </a:bodyPr>
          <a:lstStyle/>
          <a:p>
            <a:pPr marL="0" indent="0">
              <a:buNone/>
            </a:pPr>
            <a:r>
              <a:rPr lang="es-ES" sz="2800" dirty="0">
                <a:solidFill>
                  <a:srgbClr val="242424"/>
                </a:solidFill>
                <a:latin typeface="-apple-system"/>
              </a:rPr>
              <a:t>Utilizar las herramientas Microsoft </a:t>
            </a:r>
            <a:r>
              <a:rPr lang="es-ES" sz="2800" dirty="0" err="1">
                <a:solidFill>
                  <a:srgbClr val="242424"/>
                </a:solidFill>
                <a:latin typeface="-apple-system"/>
              </a:rPr>
              <a:t>Power</a:t>
            </a:r>
            <a:r>
              <a:rPr lang="es-ES" sz="2800" dirty="0">
                <a:solidFill>
                  <a:srgbClr val="242424"/>
                </a:solidFill>
                <a:latin typeface="-apple-system"/>
              </a:rPr>
              <a:t> (y las aplicaciones) para vincular los datos de las herramientas HPC, creando cuadros de mando visuales e intuitivos adaptados a las necesidades operativas</a:t>
            </a:r>
          </a:p>
        </p:txBody>
      </p:sp>
      <p:sp>
        <p:nvSpPr>
          <p:cNvPr id="25" name="Content Placeholder 2">
            <a:extLst>
              <a:ext uri="{FF2B5EF4-FFF2-40B4-BE49-F238E27FC236}">
                <a16:creationId xmlns:a16="http://schemas.microsoft.com/office/drawing/2014/main" id="{105063A9-12D0-3DFC-9806-40584F80A943}"/>
              </a:ext>
            </a:extLst>
          </p:cNvPr>
          <p:cNvSpPr>
            <a:spLocks noGrp="1"/>
          </p:cNvSpPr>
          <p:nvPr>
            <p:ph idx="1"/>
          </p:nvPr>
        </p:nvSpPr>
        <p:spPr>
          <a:xfrm>
            <a:off x="2868330" y="5190556"/>
            <a:ext cx="7113870" cy="861171"/>
          </a:xfrm>
        </p:spPr>
        <p:txBody>
          <a:bodyPr>
            <a:noAutofit/>
          </a:bodyPr>
          <a:lstStyle/>
          <a:p>
            <a:pPr marL="0" indent="0">
              <a:buNone/>
            </a:pPr>
            <a:r>
              <a:rPr lang="es-ES" b="0" i="0" dirty="0">
                <a:solidFill>
                  <a:srgbClr val="242424"/>
                </a:solidFill>
                <a:effectLst/>
                <a:latin typeface="-apple-system"/>
              </a:rPr>
              <a:t>Análisis de la respuesta en tiempo real</a:t>
            </a:r>
          </a:p>
        </p:txBody>
      </p:sp>
      <p:pic>
        <p:nvPicPr>
          <p:cNvPr id="26" name="Graphic 25" descr="Connections outline">
            <a:extLst>
              <a:ext uri="{FF2B5EF4-FFF2-40B4-BE49-F238E27FC236}">
                <a16:creationId xmlns:a16="http://schemas.microsoft.com/office/drawing/2014/main" id="{9E98FE9A-46ED-F44B-9E1E-FE1ED53CB5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3873" y="4790920"/>
            <a:ext cx="1440000" cy="1440000"/>
          </a:xfrm>
          <a:prstGeom prst="rect">
            <a:avLst/>
          </a:prstGeom>
        </p:spPr>
      </p:pic>
      <p:pic>
        <p:nvPicPr>
          <p:cNvPr id="11" name="Picture 2">
            <a:extLst>
              <a:ext uri="{FF2B5EF4-FFF2-40B4-BE49-F238E27FC236}">
                <a16:creationId xmlns:a16="http://schemas.microsoft.com/office/drawing/2014/main" id="{4CDFB112-2C6A-9489-23EF-30CBD590E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1540" y="3070051"/>
            <a:ext cx="1440001" cy="14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4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ED8EFC-C13A-D3A0-3DC6-D30CAB7747F2}"/>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40DA4053-235E-DE3A-ACEE-F2D8CF906D10}"/>
              </a:ext>
            </a:extLst>
          </p:cNvPr>
          <p:cNvSpPr>
            <a:spLocks noGrp="1"/>
          </p:cNvSpPr>
          <p:nvPr>
            <p:ph type="sldNum" sz="quarter" idx="12"/>
          </p:nvPr>
        </p:nvSpPr>
        <p:spPr/>
        <p:txBody>
          <a:bodyPr/>
          <a:lstStyle/>
          <a:p>
            <a:fld id="{718AC7EB-5161-49E9-B9E2-D7DEFC79B4E9}" type="slidenum">
              <a:rPr lang="en-US" smtClean="0"/>
              <a:t>20</a:t>
            </a:fld>
            <a:endParaRPr lang="en-US"/>
          </a:p>
        </p:txBody>
      </p:sp>
      <p:pic>
        <p:nvPicPr>
          <p:cNvPr id="6" name="Picture 5">
            <a:extLst>
              <a:ext uri="{FF2B5EF4-FFF2-40B4-BE49-F238E27FC236}">
                <a16:creationId xmlns:a16="http://schemas.microsoft.com/office/drawing/2014/main" id="{F6659D6D-0A0C-4D67-8FF7-01B370ABA6C2}"/>
              </a:ext>
            </a:extLst>
          </p:cNvPr>
          <p:cNvPicPr>
            <a:picLocks noChangeAspect="1"/>
          </p:cNvPicPr>
          <p:nvPr/>
        </p:nvPicPr>
        <p:blipFill>
          <a:blip r:embed="rId3"/>
          <a:stretch>
            <a:fillRect/>
          </a:stretch>
        </p:blipFill>
        <p:spPr>
          <a:xfrm>
            <a:off x="838200" y="1431108"/>
            <a:ext cx="10176034" cy="4925242"/>
          </a:xfrm>
          <a:prstGeom prst="rect">
            <a:avLst/>
          </a:prstGeom>
        </p:spPr>
      </p:pic>
      <p:sp>
        <p:nvSpPr>
          <p:cNvPr id="10" name="Title 1">
            <a:extLst>
              <a:ext uri="{FF2B5EF4-FFF2-40B4-BE49-F238E27FC236}">
                <a16:creationId xmlns:a16="http://schemas.microsoft.com/office/drawing/2014/main" id="{37127E8E-C656-4B4A-90D8-F1D966702EFB}"/>
              </a:ext>
            </a:extLst>
          </p:cNvPr>
          <p:cNvSpPr>
            <a:spLocks noGrp="1"/>
          </p:cNvSpPr>
          <p:nvPr>
            <p:ph type="title"/>
          </p:nvPr>
        </p:nvSpPr>
        <p:spPr>
          <a:xfrm>
            <a:off x="757317" y="772726"/>
            <a:ext cx="5771820" cy="696482"/>
          </a:xfrm>
        </p:spPr>
        <p:txBody>
          <a:bodyPr>
            <a:normAutofit/>
          </a:bodyPr>
          <a:lstStyle/>
          <a:p>
            <a:r>
              <a:rPr lang="en-US" dirty="0" err="1"/>
              <a:t>Monitoreo</a:t>
            </a:r>
            <a:r>
              <a:rPr lang="en-US" dirty="0"/>
              <a:t> de </a:t>
            </a:r>
            <a:r>
              <a:rPr lang="en-US" dirty="0" err="1"/>
              <a:t>los</a:t>
            </a:r>
            <a:r>
              <a:rPr lang="en-US" dirty="0"/>
              <a:t> </a:t>
            </a:r>
            <a:r>
              <a:rPr lang="en-US" dirty="0" err="1"/>
              <a:t>fondos</a:t>
            </a:r>
            <a:endParaRPr lang="en-US" dirty="0"/>
          </a:p>
        </p:txBody>
      </p:sp>
      <p:sp>
        <p:nvSpPr>
          <p:cNvPr id="11" name="Rectangle 10">
            <a:extLst>
              <a:ext uri="{FF2B5EF4-FFF2-40B4-BE49-F238E27FC236}">
                <a16:creationId xmlns:a16="http://schemas.microsoft.com/office/drawing/2014/main" id="{29665495-92D5-4D36-AB24-E26EA580F884}"/>
              </a:ext>
            </a:extLst>
          </p:cNvPr>
          <p:cNvSpPr/>
          <p:nvPr/>
        </p:nvSpPr>
        <p:spPr>
          <a:xfrm>
            <a:off x="876299" y="2181496"/>
            <a:ext cx="9169037" cy="261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A08A06D-6AA4-44C7-8654-035CAF49A389}"/>
              </a:ext>
            </a:extLst>
          </p:cNvPr>
          <p:cNvSpPr/>
          <p:nvPr/>
        </p:nvSpPr>
        <p:spPr>
          <a:xfrm>
            <a:off x="876299" y="3677122"/>
            <a:ext cx="7035801" cy="2276004"/>
          </a:xfrm>
          <a:prstGeom prst="roundRect">
            <a:avLst>
              <a:gd name="adj" fmla="val 4391"/>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A2F574-9E2C-4DEA-8661-83624468DE82}"/>
              </a:ext>
            </a:extLst>
          </p:cNvPr>
          <p:cNvSpPr/>
          <p:nvPr/>
        </p:nvSpPr>
        <p:spPr>
          <a:xfrm>
            <a:off x="9647767" y="3689822"/>
            <a:ext cx="1181100" cy="2276004"/>
          </a:xfrm>
          <a:prstGeom prst="roundRect">
            <a:avLst>
              <a:gd name="adj" fmla="val 4391"/>
            </a:avLst>
          </a:prstGeom>
          <a:solidFill>
            <a:srgbClr val="7030A0">
              <a:alpha val="1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2ACC9A2-F082-4D59-A344-1B593E9F8D04}"/>
              </a:ext>
            </a:extLst>
          </p:cNvPr>
          <p:cNvSpPr/>
          <p:nvPr/>
        </p:nvSpPr>
        <p:spPr>
          <a:xfrm>
            <a:off x="8432800" y="3694055"/>
            <a:ext cx="1181100" cy="2259071"/>
          </a:xfrm>
          <a:prstGeom prst="roundRect">
            <a:avLst>
              <a:gd name="adj" fmla="val 4391"/>
            </a:avLst>
          </a:prstGeom>
          <a:solidFill>
            <a:srgbClr val="00B050">
              <a:alpha val="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1B6606-0E2E-4246-ACBC-BF05A48EB4C4}"/>
              </a:ext>
            </a:extLst>
          </p:cNvPr>
          <p:cNvSpPr/>
          <p:nvPr/>
        </p:nvSpPr>
        <p:spPr>
          <a:xfrm>
            <a:off x="9694783" y="5691868"/>
            <a:ext cx="1134084" cy="273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F2B4-55AC-07BD-7540-C3021A298C39}"/>
              </a:ext>
            </a:extLst>
          </p:cNvPr>
          <p:cNvSpPr>
            <a:spLocks noGrp="1"/>
          </p:cNvSpPr>
          <p:nvPr>
            <p:ph type="title"/>
          </p:nvPr>
        </p:nvSpPr>
        <p:spPr/>
        <p:txBody>
          <a:bodyPr/>
          <a:lstStyle/>
          <a:p>
            <a:r>
              <a:rPr lang="en-US" dirty="0" err="1"/>
              <a:t>Asistencia</a:t>
            </a:r>
            <a:r>
              <a:rPr lang="en-US" dirty="0"/>
              <a:t> </a:t>
            </a:r>
            <a:r>
              <a:rPr lang="en-US" dirty="0" err="1"/>
              <a:t>directa</a:t>
            </a:r>
            <a:r>
              <a:rPr lang="en-US" dirty="0"/>
              <a:t> e </a:t>
            </a:r>
            <a:r>
              <a:rPr lang="en-US" dirty="0" err="1"/>
              <a:t>indirecta</a:t>
            </a:r>
            <a:endParaRPr lang="en-US" dirty="0"/>
          </a:p>
        </p:txBody>
      </p:sp>
      <p:sp>
        <p:nvSpPr>
          <p:cNvPr id="4" name="Date Placeholder 3">
            <a:extLst>
              <a:ext uri="{FF2B5EF4-FFF2-40B4-BE49-F238E27FC236}">
                <a16:creationId xmlns:a16="http://schemas.microsoft.com/office/drawing/2014/main" id="{9F8D2B62-82A0-7112-ED0A-8CFC4E10F0F6}"/>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C78CFB79-EA79-25AF-2CA4-2E9094DBD93F}"/>
              </a:ext>
            </a:extLst>
          </p:cNvPr>
          <p:cNvSpPr>
            <a:spLocks noGrp="1"/>
          </p:cNvSpPr>
          <p:nvPr>
            <p:ph type="sldNum" sz="quarter" idx="12"/>
          </p:nvPr>
        </p:nvSpPr>
        <p:spPr/>
        <p:txBody>
          <a:bodyPr/>
          <a:lstStyle/>
          <a:p>
            <a:fld id="{718AC7EB-5161-49E9-B9E2-D7DEFC79B4E9}" type="slidenum">
              <a:rPr lang="en-US" smtClean="0"/>
              <a:t>21</a:t>
            </a:fld>
            <a:endParaRPr lang="en-US"/>
          </a:p>
        </p:txBody>
      </p:sp>
      <p:grpSp>
        <p:nvGrpSpPr>
          <p:cNvPr id="17" name="Group 16">
            <a:extLst>
              <a:ext uri="{FF2B5EF4-FFF2-40B4-BE49-F238E27FC236}">
                <a16:creationId xmlns:a16="http://schemas.microsoft.com/office/drawing/2014/main" id="{EF751227-1D82-AA85-957F-7C537E2B4BDF}"/>
              </a:ext>
            </a:extLst>
          </p:cNvPr>
          <p:cNvGrpSpPr/>
          <p:nvPr/>
        </p:nvGrpSpPr>
        <p:grpSpPr>
          <a:xfrm rot="7099479">
            <a:off x="3935644" y="4797820"/>
            <a:ext cx="1322647" cy="1324390"/>
            <a:chOff x="10641430" y="4846120"/>
            <a:chExt cx="722947" cy="723900"/>
          </a:xfrm>
        </p:grpSpPr>
        <p:sp>
          <p:nvSpPr>
            <p:cNvPr id="13" name="Freeform: Shape 12">
              <a:extLst>
                <a:ext uri="{FF2B5EF4-FFF2-40B4-BE49-F238E27FC236}">
                  <a16:creationId xmlns:a16="http://schemas.microsoft.com/office/drawing/2014/main" id="{6F50CD36-6A9D-4B72-3D18-934549F9BC5D}"/>
                </a:ext>
              </a:extLst>
            </p:cNvPr>
            <p:cNvSpPr/>
            <p:nvPr/>
          </p:nvSpPr>
          <p:spPr>
            <a:xfrm>
              <a:off x="10641430" y="4846120"/>
              <a:ext cx="603885" cy="723900"/>
            </a:xfrm>
            <a:custGeom>
              <a:avLst/>
              <a:gdLst>
                <a:gd name="connsiteX0" fmla="*/ 342900 w 603885"/>
                <a:gd name="connsiteY0" fmla="*/ 0 h 723900"/>
                <a:gd name="connsiteX1" fmla="*/ 0 w 603885"/>
                <a:gd name="connsiteY1" fmla="*/ 361950 h 723900"/>
                <a:gd name="connsiteX2" fmla="*/ 361950 w 603885"/>
                <a:gd name="connsiteY2" fmla="*/ 723900 h 723900"/>
                <a:gd name="connsiteX3" fmla="*/ 603885 w 603885"/>
                <a:gd name="connsiteY3" fmla="*/ 630555 h 723900"/>
                <a:gd name="connsiteX4" fmla="*/ 342900 w 603885"/>
                <a:gd name="connsiteY4" fmla="*/ 369570 h 723900"/>
                <a:gd name="connsiteX5" fmla="*/ 342900 w 603885"/>
                <a:gd name="connsiteY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 h="723900">
                  <a:moveTo>
                    <a:pt x="342900" y="0"/>
                  </a:moveTo>
                  <a:cubicBezTo>
                    <a:pt x="152400" y="9525"/>
                    <a:pt x="0" y="169545"/>
                    <a:pt x="0" y="361950"/>
                  </a:cubicBezTo>
                  <a:cubicBezTo>
                    <a:pt x="0" y="561975"/>
                    <a:pt x="161925" y="723900"/>
                    <a:pt x="361950" y="723900"/>
                  </a:cubicBezTo>
                  <a:cubicBezTo>
                    <a:pt x="452438" y="723900"/>
                    <a:pt x="537210" y="691515"/>
                    <a:pt x="603885" y="630555"/>
                  </a:cubicBezTo>
                  <a:lnTo>
                    <a:pt x="342900" y="369570"/>
                  </a:lnTo>
                  <a:lnTo>
                    <a:pt x="342900" y="0"/>
                  </a:lnTo>
                  <a:close/>
                </a:path>
              </a:pathLst>
            </a:custGeom>
            <a:solidFill>
              <a:srgbClr val="002060"/>
            </a:solidFill>
            <a:ln w="952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2F01D347-AAD6-E6FE-E297-438353B591E6}"/>
                </a:ext>
              </a:extLst>
            </p:cNvPr>
            <p:cNvGrpSpPr/>
            <p:nvPr/>
          </p:nvGrpSpPr>
          <p:grpSpPr>
            <a:xfrm>
              <a:off x="11022430" y="4846120"/>
              <a:ext cx="341947" cy="603885"/>
              <a:chOff x="6115050" y="3067050"/>
              <a:chExt cx="341947" cy="603885"/>
            </a:xfrm>
          </p:grpSpPr>
          <p:sp>
            <p:nvSpPr>
              <p:cNvPr id="15" name="Freeform: Shape 14">
                <a:extLst>
                  <a:ext uri="{FF2B5EF4-FFF2-40B4-BE49-F238E27FC236}">
                    <a16:creationId xmlns:a16="http://schemas.microsoft.com/office/drawing/2014/main" id="{344A627C-33CB-5E6B-C84F-A14C577C8386}"/>
                  </a:ext>
                </a:extLst>
              </p:cNvPr>
              <p:cNvSpPr/>
              <p:nvPr/>
            </p:nvSpPr>
            <p:spPr>
              <a:xfrm>
                <a:off x="6115050" y="3067050"/>
                <a:ext cx="341947" cy="342900"/>
              </a:xfrm>
              <a:custGeom>
                <a:avLst/>
                <a:gdLst>
                  <a:gd name="connsiteX0" fmla="*/ 0 w 341947"/>
                  <a:gd name="connsiteY0" fmla="*/ 0 h 342900"/>
                  <a:gd name="connsiteX1" fmla="*/ 0 w 341947"/>
                  <a:gd name="connsiteY1" fmla="*/ 342900 h 342900"/>
                  <a:gd name="connsiteX2" fmla="*/ 341948 w 341947"/>
                  <a:gd name="connsiteY2" fmla="*/ 342900 h 342900"/>
                  <a:gd name="connsiteX3" fmla="*/ 0 w 341947"/>
                  <a:gd name="connsiteY3" fmla="*/ 0 h 342900"/>
                </a:gdLst>
                <a:ahLst/>
                <a:cxnLst>
                  <a:cxn ang="0">
                    <a:pos x="connsiteX0" y="connsiteY0"/>
                  </a:cxn>
                  <a:cxn ang="0">
                    <a:pos x="connsiteX1" y="connsiteY1"/>
                  </a:cxn>
                  <a:cxn ang="0">
                    <a:pos x="connsiteX2" y="connsiteY2"/>
                  </a:cxn>
                  <a:cxn ang="0">
                    <a:pos x="connsiteX3" y="connsiteY3"/>
                  </a:cxn>
                </a:cxnLst>
                <a:rect l="l" t="t" r="r" b="b"/>
                <a:pathLst>
                  <a:path w="341947" h="342900">
                    <a:moveTo>
                      <a:pt x="0" y="0"/>
                    </a:moveTo>
                    <a:lnTo>
                      <a:pt x="0" y="342900"/>
                    </a:lnTo>
                    <a:lnTo>
                      <a:pt x="341948" y="342900"/>
                    </a:lnTo>
                    <a:cubicBezTo>
                      <a:pt x="332423" y="157163"/>
                      <a:pt x="184785" y="9525"/>
                      <a:pt x="0" y="0"/>
                    </a:cubicBezTo>
                    <a:close/>
                  </a:path>
                </a:pathLst>
              </a:custGeom>
              <a:solidFill>
                <a:srgbClr val="7030A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2BE546-8DC3-0BE7-BEC3-2F93BF0D5B4B}"/>
                  </a:ext>
                </a:extLst>
              </p:cNvPr>
              <p:cNvSpPr/>
              <p:nvPr/>
            </p:nvSpPr>
            <p:spPr>
              <a:xfrm>
                <a:off x="6141719" y="3448050"/>
                <a:ext cx="315277" cy="222885"/>
              </a:xfrm>
              <a:custGeom>
                <a:avLst/>
                <a:gdLst>
                  <a:gd name="connsiteX0" fmla="*/ 0 w 315277"/>
                  <a:gd name="connsiteY0" fmla="*/ 0 h 222885"/>
                  <a:gd name="connsiteX1" fmla="*/ 222885 w 315277"/>
                  <a:gd name="connsiteY1" fmla="*/ 222885 h 222885"/>
                  <a:gd name="connsiteX2" fmla="*/ 315278 w 315277"/>
                  <a:gd name="connsiteY2" fmla="*/ 0 h 222885"/>
                  <a:gd name="connsiteX3" fmla="*/ 0 w 315277"/>
                  <a:gd name="connsiteY3" fmla="*/ 0 h 222885"/>
                </a:gdLst>
                <a:ahLst/>
                <a:cxnLst>
                  <a:cxn ang="0">
                    <a:pos x="connsiteX0" y="connsiteY0"/>
                  </a:cxn>
                  <a:cxn ang="0">
                    <a:pos x="connsiteX1" y="connsiteY1"/>
                  </a:cxn>
                  <a:cxn ang="0">
                    <a:pos x="connsiteX2" y="connsiteY2"/>
                  </a:cxn>
                  <a:cxn ang="0">
                    <a:pos x="connsiteX3" y="connsiteY3"/>
                  </a:cxn>
                </a:cxnLst>
                <a:rect l="l" t="t" r="r" b="b"/>
                <a:pathLst>
                  <a:path w="315277" h="222885">
                    <a:moveTo>
                      <a:pt x="0" y="0"/>
                    </a:moveTo>
                    <a:lnTo>
                      <a:pt x="222885" y="222885"/>
                    </a:lnTo>
                    <a:cubicBezTo>
                      <a:pt x="279083" y="160973"/>
                      <a:pt x="311468" y="82868"/>
                      <a:pt x="315278" y="0"/>
                    </a:cubicBezTo>
                    <a:lnTo>
                      <a:pt x="0" y="0"/>
                    </a:lnTo>
                    <a:close/>
                  </a:path>
                </a:pathLst>
              </a:custGeom>
              <a:solidFill>
                <a:srgbClr val="0070C0"/>
              </a:solidFill>
              <a:ln w="9525" cap="flat">
                <a:noFill/>
                <a:prstDash val="solid"/>
                <a:miter/>
              </a:ln>
            </p:spPr>
            <p:txBody>
              <a:bodyPr rtlCol="0" anchor="ctr"/>
              <a:lstStyle/>
              <a:p>
                <a:endParaRPr lang="en-US"/>
              </a:p>
            </p:txBody>
          </p:sp>
        </p:grpSp>
      </p:grpSp>
      <p:sp>
        <p:nvSpPr>
          <p:cNvPr id="20" name="TextBox 19">
            <a:extLst>
              <a:ext uri="{FF2B5EF4-FFF2-40B4-BE49-F238E27FC236}">
                <a16:creationId xmlns:a16="http://schemas.microsoft.com/office/drawing/2014/main" id="{50271FEB-012C-C0F6-933D-45D04F5F3987}"/>
              </a:ext>
            </a:extLst>
          </p:cNvPr>
          <p:cNvSpPr txBox="1"/>
          <p:nvPr/>
        </p:nvSpPr>
        <p:spPr>
          <a:xfrm>
            <a:off x="837954" y="2221826"/>
            <a:ext cx="2887579" cy="769441"/>
          </a:xfrm>
          <a:prstGeom prst="rect">
            <a:avLst/>
          </a:prstGeom>
          <a:noFill/>
        </p:spPr>
        <p:txBody>
          <a:bodyPr wrap="square" rtlCol="0">
            <a:spAutoFit/>
          </a:bodyPr>
          <a:lstStyle/>
          <a:p>
            <a:r>
              <a:rPr lang="en-US" sz="2800" dirty="0" err="1"/>
              <a:t>Asistencia</a:t>
            </a:r>
            <a:r>
              <a:rPr lang="en-US" sz="2800" dirty="0"/>
              <a:t> </a:t>
            </a:r>
            <a:r>
              <a:rPr lang="en-US" sz="2800" dirty="0" err="1"/>
              <a:t>directa</a:t>
            </a:r>
            <a:endParaRPr lang="en-US" sz="2800" dirty="0"/>
          </a:p>
          <a:p>
            <a:r>
              <a:rPr lang="en-US" sz="1600" dirty="0"/>
              <a:t>Por </a:t>
            </a:r>
            <a:r>
              <a:rPr lang="en-US" sz="1600" dirty="0" err="1"/>
              <a:t>ejemplo</a:t>
            </a:r>
            <a:r>
              <a:rPr lang="en-US" sz="1600" dirty="0"/>
              <a:t>, material </a:t>
            </a:r>
            <a:r>
              <a:rPr lang="en-US" sz="1600" dirty="0" err="1"/>
              <a:t>educativo</a:t>
            </a:r>
            <a:endParaRPr lang="en-US" sz="1600" dirty="0"/>
          </a:p>
        </p:txBody>
      </p:sp>
      <p:sp>
        <p:nvSpPr>
          <p:cNvPr id="21" name="TextBox 20">
            <a:extLst>
              <a:ext uri="{FF2B5EF4-FFF2-40B4-BE49-F238E27FC236}">
                <a16:creationId xmlns:a16="http://schemas.microsoft.com/office/drawing/2014/main" id="{78512EEB-95ED-E7A0-6004-963F9A3AE431}"/>
              </a:ext>
            </a:extLst>
          </p:cNvPr>
          <p:cNvSpPr txBox="1"/>
          <p:nvPr/>
        </p:nvSpPr>
        <p:spPr>
          <a:xfrm>
            <a:off x="837954" y="3635021"/>
            <a:ext cx="2887579" cy="1508105"/>
          </a:xfrm>
          <a:prstGeom prst="rect">
            <a:avLst/>
          </a:prstGeom>
          <a:noFill/>
        </p:spPr>
        <p:txBody>
          <a:bodyPr wrap="square" rtlCol="0">
            <a:spAutoFit/>
          </a:bodyPr>
          <a:lstStyle/>
          <a:p>
            <a:r>
              <a:rPr lang="es-ES" sz="2800" dirty="0"/>
              <a:t>Ayuda indirecta</a:t>
            </a:r>
          </a:p>
          <a:p>
            <a:r>
              <a:rPr lang="es-ES" dirty="0"/>
              <a:t>por ejemplo, rehabilitación de escuelas</a:t>
            </a:r>
          </a:p>
          <a:p>
            <a:endParaRPr lang="es-ES" sz="2800" dirty="0"/>
          </a:p>
        </p:txBody>
      </p:sp>
      <p:sp>
        <p:nvSpPr>
          <p:cNvPr id="22" name="TextBox 21">
            <a:extLst>
              <a:ext uri="{FF2B5EF4-FFF2-40B4-BE49-F238E27FC236}">
                <a16:creationId xmlns:a16="http://schemas.microsoft.com/office/drawing/2014/main" id="{F8DC8B85-B877-0C65-1C3D-F6B5468EB356}"/>
              </a:ext>
            </a:extLst>
          </p:cNvPr>
          <p:cNvSpPr txBox="1"/>
          <p:nvPr/>
        </p:nvSpPr>
        <p:spPr>
          <a:xfrm>
            <a:off x="837954" y="5062791"/>
            <a:ext cx="2887579" cy="523220"/>
          </a:xfrm>
          <a:prstGeom prst="rect">
            <a:avLst/>
          </a:prstGeom>
          <a:noFill/>
        </p:spPr>
        <p:txBody>
          <a:bodyPr wrap="square" rtlCol="0">
            <a:spAutoFit/>
          </a:bodyPr>
          <a:lstStyle/>
          <a:p>
            <a:r>
              <a:rPr lang="en-US" sz="2800" dirty="0" err="1"/>
              <a:t>Asistencia</a:t>
            </a:r>
            <a:r>
              <a:rPr lang="en-US" sz="2800" dirty="0"/>
              <a:t> total</a:t>
            </a:r>
          </a:p>
        </p:txBody>
      </p:sp>
      <p:sp>
        <p:nvSpPr>
          <p:cNvPr id="24" name="Freeform: Shape 23">
            <a:extLst>
              <a:ext uri="{FF2B5EF4-FFF2-40B4-BE49-F238E27FC236}">
                <a16:creationId xmlns:a16="http://schemas.microsoft.com/office/drawing/2014/main" id="{956B583F-F6FE-4F9D-5408-4328F8CE8579}"/>
              </a:ext>
            </a:extLst>
          </p:cNvPr>
          <p:cNvSpPr/>
          <p:nvPr/>
        </p:nvSpPr>
        <p:spPr>
          <a:xfrm rot="6522552">
            <a:off x="4044556" y="2046302"/>
            <a:ext cx="1104820" cy="1324390"/>
          </a:xfrm>
          <a:custGeom>
            <a:avLst/>
            <a:gdLst>
              <a:gd name="connsiteX0" fmla="*/ 342900 w 603885"/>
              <a:gd name="connsiteY0" fmla="*/ 0 h 723900"/>
              <a:gd name="connsiteX1" fmla="*/ 0 w 603885"/>
              <a:gd name="connsiteY1" fmla="*/ 361950 h 723900"/>
              <a:gd name="connsiteX2" fmla="*/ 361950 w 603885"/>
              <a:gd name="connsiteY2" fmla="*/ 723900 h 723900"/>
              <a:gd name="connsiteX3" fmla="*/ 603885 w 603885"/>
              <a:gd name="connsiteY3" fmla="*/ 630555 h 723900"/>
              <a:gd name="connsiteX4" fmla="*/ 342900 w 603885"/>
              <a:gd name="connsiteY4" fmla="*/ 369570 h 723900"/>
              <a:gd name="connsiteX5" fmla="*/ 342900 w 603885"/>
              <a:gd name="connsiteY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 h="723900">
                <a:moveTo>
                  <a:pt x="342900" y="0"/>
                </a:moveTo>
                <a:cubicBezTo>
                  <a:pt x="152400" y="9525"/>
                  <a:pt x="0" y="169545"/>
                  <a:pt x="0" y="361950"/>
                </a:cubicBezTo>
                <a:cubicBezTo>
                  <a:pt x="0" y="561975"/>
                  <a:pt x="161925" y="723900"/>
                  <a:pt x="361950" y="723900"/>
                </a:cubicBezTo>
                <a:cubicBezTo>
                  <a:pt x="452438" y="723900"/>
                  <a:pt x="537210" y="691515"/>
                  <a:pt x="603885" y="630555"/>
                </a:cubicBezTo>
                <a:lnTo>
                  <a:pt x="342900" y="369570"/>
                </a:lnTo>
                <a:lnTo>
                  <a:pt x="342900" y="0"/>
                </a:lnTo>
                <a:close/>
              </a:path>
            </a:pathLst>
          </a:custGeom>
          <a:solidFill>
            <a:srgbClr val="002060"/>
          </a:solidFill>
          <a:ln w="952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D93D00EF-4236-E153-5A86-6A9AE1AFAD87}"/>
              </a:ext>
            </a:extLst>
          </p:cNvPr>
          <p:cNvGrpSpPr/>
          <p:nvPr/>
        </p:nvGrpSpPr>
        <p:grpSpPr>
          <a:xfrm rot="1075642">
            <a:off x="4044556" y="3619360"/>
            <a:ext cx="1104821" cy="625599"/>
            <a:chOff x="9046061" y="3631770"/>
            <a:chExt cx="1104821" cy="625599"/>
          </a:xfrm>
        </p:grpSpPr>
        <p:sp>
          <p:nvSpPr>
            <p:cNvPr id="28" name="Freeform: Shape 27">
              <a:extLst>
                <a:ext uri="{FF2B5EF4-FFF2-40B4-BE49-F238E27FC236}">
                  <a16:creationId xmlns:a16="http://schemas.microsoft.com/office/drawing/2014/main" id="{062080C8-F3CE-E842-B58D-4F0F5CC4EBB4}"/>
                </a:ext>
              </a:extLst>
            </p:cNvPr>
            <p:cNvSpPr/>
            <p:nvPr/>
          </p:nvSpPr>
          <p:spPr>
            <a:xfrm rot="5400000">
              <a:off x="9524411" y="3630898"/>
              <a:ext cx="625599" cy="627343"/>
            </a:xfrm>
            <a:custGeom>
              <a:avLst/>
              <a:gdLst>
                <a:gd name="connsiteX0" fmla="*/ 0 w 341947"/>
                <a:gd name="connsiteY0" fmla="*/ 0 h 342900"/>
                <a:gd name="connsiteX1" fmla="*/ 0 w 341947"/>
                <a:gd name="connsiteY1" fmla="*/ 342900 h 342900"/>
                <a:gd name="connsiteX2" fmla="*/ 341948 w 341947"/>
                <a:gd name="connsiteY2" fmla="*/ 342900 h 342900"/>
                <a:gd name="connsiteX3" fmla="*/ 0 w 341947"/>
                <a:gd name="connsiteY3" fmla="*/ 0 h 342900"/>
              </a:gdLst>
              <a:ahLst/>
              <a:cxnLst>
                <a:cxn ang="0">
                  <a:pos x="connsiteX0" y="connsiteY0"/>
                </a:cxn>
                <a:cxn ang="0">
                  <a:pos x="connsiteX1" y="connsiteY1"/>
                </a:cxn>
                <a:cxn ang="0">
                  <a:pos x="connsiteX2" y="connsiteY2"/>
                </a:cxn>
                <a:cxn ang="0">
                  <a:pos x="connsiteX3" y="connsiteY3"/>
                </a:cxn>
              </a:cxnLst>
              <a:rect l="l" t="t" r="r" b="b"/>
              <a:pathLst>
                <a:path w="341947" h="342900">
                  <a:moveTo>
                    <a:pt x="0" y="0"/>
                  </a:moveTo>
                  <a:lnTo>
                    <a:pt x="0" y="342900"/>
                  </a:lnTo>
                  <a:lnTo>
                    <a:pt x="341948" y="342900"/>
                  </a:lnTo>
                  <a:cubicBezTo>
                    <a:pt x="332423" y="157163"/>
                    <a:pt x="184785" y="9525"/>
                    <a:pt x="0" y="0"/>
                  </a:cubicBezTo>
                  <a:close/>
                </a:path>
              </a:pathLst>
            </a:custGeom>
            <a:solidFill>
              <a:srgbClr val="7030A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E2CE548-EFBF-1221-D6F8-F5761E2D13E7}"/>
                </a:ext>
              </a:extLst>
            </p:cNvPr>
            <p:cNvSpPr/>
            <p:nvPr/>
          </p:nvSpPr>
          <p:spPr>
            <a:xfrm rot="5400000">
              <a:off x="8961545" y="3765077"/>
              <a:ext cx="576806" cy="407773"/>
            </a:xfrm>
            <a:custGeom>
              <a:avLst/>
              <a:gdLst>
                <a:gd name="connsiteX0" fmla="*/ 0 w 315277"/>
                <a:gd name="connsiteY0" fmla="*/ 0 h 222885"/>
                <a:gd name="connsiteX1" fmla="*/ 222885 w 315277"/>
                <a:gd name="connsiteY1" fmla="*/ 222885 h 222885"/>
                <a:gd name="connsiteX2" fmla="*/ 315278 w 315277"/>
                <a:gd name="connsiteY2" fmla="*/ 0 h 222885"/>
                <a:gd name="connsiteX3" fmla="*/ 0 w 315277"/>
                <a:gd name="connsiteY3" fmla="*/ 0 h 222885"/>
              </a:gdLst>
              <a:ahLst/>
              <a:cxnLst>
                <a:cxn ang="0">
                  <a:pos x="connsiteX0" y="connsiteY0"/>
                </a:cxn>
                <a:cxn ang="0">
                  <a:pos x="connsiteX1" y="connsiteY1"/>
                </a:cxn>
                <a:cxn ang="0">
                  <a:pos x="connsiteX2" y="connsiteY2"/>
                </a:cxn>
                <a:cxn ang="0">
                  <a:pos x="connsiteX3" y="connsiteY3"/>
                </a:cxn>
              </a:cxnLst>
              <a:rect l="l" t="t" r="r" b="b"/>
              <a:pathLst>
                <a:path w="315277" h="222885">
                  <a:moveTo>
                    <a:pt x="0" y="0"/>
                  </a:moveTo>
                  <a:lnTo>
                    <a:pt x="222885" y="222885"/>
                  </a:lnTo>
                  <a:cubicBezTo>
                    <a:pt x="279083" y="160973"/>
                    <a:pt x="311468" y="82868"/>
                    <a:pt x="315278" y="0"/>
                  </a:cubicBezTo>
                  <a:lnTo>
                    <a:pt x="0" y="0"/>
                  </a:lnTo>
                  <a:close/>
                </a:path>
              </a:pathLst>
            </a:custGeom>
            <a:solidFill>
              <a:srgbClr val="0070C0"/>
            </a:solidFill>
            <a:ln w="9525" cap="flat">
              <a:noFill/>
              <a:prstDash val="solid"/>
              <a:miter/>
            </a:ln>
          </p:spPr>
          <p:txBody>
            <a:bodyPr rtlCol="0" anchor="ctr"/>
            <a:lstStyle/>
            <a:p>
              <a:endParaRPr lang="en-US"/>
            </a:p>
          </p:txBody>
        </p:sp>
      </p:grpSp>
      <p:sp>
        <p:nvSpPr>
          <p:cNvPr id="31" name="TextBox 30">
            <a:extLst>
              <a:ext uri="{FF2B5EF4-FFF2-40B4-BE49-F238E27FC236}">
                <a16:creationId xmlns:a16="http://schemas.microsoft.com/office/drawing/2014/main" id="{5A986454-2B75-B11E-87C5-49FC35D96BD4}"/>
              </a:ext>
            </a:extLst>
          </p:cNvPr>
          <p:cNvSpPr txBox="1"/>
          <p:nvPr/>
        </p:nvSpPr>
        <p:spPr>
          <a:xfrm>
            <a:off x="6096000" y="1894777"/>
            <a:ext cx="5196037" cy="483209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s-ES" sz="2400" dirty="0"/>
              <a:t>¿Hemos llegado a los lugares de alta prioridad tanto con la asistencia directa esencial como con las infraestructuras y servicios básicos clave?</a:t>
            </a:r>
          </a:p>
          <a:p>
            <a:pPr marL="342900" indent="-342900">
              <a:spcAft>
                <a:spcPts val="1200"/>
              </a:spcAft>
              <a:buFont typeface="Arial" panose="020B0604020202020204" pitchFamily="34" charset="0"/>
              <a:buChar char="•"/>
            </a:pPr>
            <a:r>
              <a:rPr lang="es-ES" sz="2400" dirty="0"/>
              <a:t>Hasta ahora, las infraestructuras y los servicios han estado poco representados en el seguimiento.</a:t>
            </a:r>
          </a:p>
          <a:p>
            <a:pPr marL="342900" indent="-342900">
              <a:spcAft>
                <a:spcPts val="1200"/>
              </a:spcAft>
              <a:buFont typeface="Arial" panose="020B0604020202020204" pitchFamily="34" charset="0"/>
              <a:buChar char="•"/>
            </a:pPr>
            <a:r>
              <a:rPr lang="es-ES" sz="2400" dirty="0"/>
              <a:t>Garantiza una comprensión más completa y holística de la respuesta y de las personas a las que se ha llegado.</a:t>
            </a:r>
          </a:p>
        </p:txBody>
      </p:sp>
    </p:spTree>
    <p:extLst>
      <p:ext uri="{BB962C8B-B14F-4D97-AF65-F5344CB8AC3E}">
        <p14:creationId xmlns:p14="http://schemas.microsoft.com/office/powerpoint/2010/main" val="7860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161B3F-8B86-5557-C7DB-BBD7EB4E5C80}"/>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8957F955-7940-DDFA-8426-07F9D413AFAF}"/>
              </a:ext>
            </a:extLst>
          </p:cNvPr>
          <p:cNvSpPr>
            <a:spLocks noGrp="1"/>
          </p:cNvSpPr>
          <p:nvPr>
            <p:ph type="sldNum" sz="quarter" idx="12"/>
          </p:nvPr>
        </p:nvSpPr>
        <p:spPr/>
        <p:txBody>
          <a:bodyPr/>
          <a:lstStyle/>
          <a:p>
            <a:fld id="{718AC7EB-5161-49E9-B9E2-D7DEFC79B4E9}" type="slidenum">
              <a:rPr lang="en-US" smtClean="0"/>
              <a:t>22</a:t>
            </a:fld>
            <a:endParaRPr lang="en-US"/>
          </a:p>
        </p:txBody>
      </p:sp>
      <p:pic>
        <p:nvPicPr>
          <p:cNvPr id="7" name="Picture 6">
            <a:extLst>
              <a:ext uri="{FF2B5EF4-FFF2-40B4-BE49-F238E27FC236}">
                <a16:creationId xmlns:a16="http://schemas.microsoft.com/office/drawing/2014/main" id="{38B234D3-93BB-CD6A-7A12-CA36CD964336}"/>
              </a:ext>
            </a:extLst>
          </p:cNvPr>
          <p:cNvPicPr>
            <a:picLocks noChangeAspect="1"/>
          </p:cNvPicPr>
          <p:nvPr/>
        </p:nvPicPr>
        <p:blipFill>
          <a:blip r:embed="rId3"/>
          <a:stretch>
            <a:fillRect/>
          </a:stretch>
        </p:blipFill>
        <p:spPr>
          <a:xfrm>
            <a:off x="0" y="803275"/>
            <a:ext cx="12192000" cy="5251450"/>
          </a:xfrm>
          <a:prstGeom prst="rect">
            <a:avLst/>
          </a:prstGeom>
        </p:spPr>
      </p:pic>
      <p:sp>
        <p:nvSpPr>
          <p:cNvPr id="8" name="Rectangle 7">
            <a:extLst>
              <a:ext uri="{FF2B5EF4-FFF2-40B4-BE49-F238E27FC236}">
                <a16:creationId xmlns:a16="http://schemas.microsoft.com/office/drawing/2014/main" id="{4CE6F076-C827-60DB-C7D1-920CA1DF1569}"/>
              </a:ext>
            </a:extLst>
          </p:cNvPr>
          <p:cNvSpPr/>
          <p:nvPr/>
        </p:nvSpPr>
        <p:spPr>
          <a:xfrm>
            <a:off x="1498600" y="2048933"/>
            <a:ext cx="4267200" cy="575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EA7E17-FB74-FB0B-53B7-C02DD008E0AB}"/>
              </a:ext>
            </a:extLst>
          </p:cNvPr>
          <p:cNvSpPr/>
          <p:nvPr/>
        </p:nvSpPr>
        <p:spPr>
          <a:xfrm>
            <a:off x="1498600" y="2790825"/>
            <a:ext cx="4267200" cy="575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9F9AF-881D-2992-5D8E-66E5117F80CC}"/>
              </a:ext>
            </a:extLst>
          </p:cNvPr>
          <p:cNvSpPr/>
          <p:nvPr/>
        </p:nvSpPr>
        <p:spPr>
          <a:xfrm>
            <a:off x="5765800" y="1844145"/>
            <a:ext cx="4927600" cy="4210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EAC340-89C7-BD4E-1EF0-A882E3FAC75E}"/>
              </a:ext>
            </a:extLst>
          </p:cNvPr>
          <p:cNvSpPr/>
          <p:nvPr/>
        </p:nvSpPr>
        <p:spPr>
          <a:xfrm>
            <a:off x="5765800" y="1459441"/>
            <a:ext cx="3564467" cy="384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6ACE1F-341A-40AB-BFFC-628E34E54F47}"/>
              </a:ext>
            </a:extLst>
          </p:cNvPr>
          <p:cNvPicPr>
            <a:picLocks noChangeAspect="1"/>
          </p:cNvPicPr>
          <p:nvPr/>
        </p:nvPicPr>
        <p:blipFill>
          <a:blip r:embed="rId4"/>
          <a:stretch>
            <a:fillRect/>
          </a:stretch>
        </p:blipFill>
        <p:spPr>
          <a:xfrm>
            <a:off x="5861912" y="5421928"/>
            <a:ext cx="4711354" cy="228232"/>
          </a:xfrm>
          <a:prstGeom prst="rect">
            <a:avLst/>
          </a:prstGeom>
        </p:spPr>
      </p:pic>
      <p:sp>
        <p:nvSpPr>
          <p:cNvPr id="13" name="Rectangle 12">
            <a:extLst>
              <a:ext uri="{FF2B5EF4-FFF2-40B4-BE49-F238E27FC236}">
                <a16:creationId xmlns:a16="http://schemas.microsoft.com/office/drawing/2014/main" id="{0D85420D-C8FD-413B-9B7B-3C483C451DFF}"/>
              </a:ext>
            </a:extLst>
          </p:cNvPr>
          <p:cNvSpPr/>
          <p:nvPr/>
        </p:nvSpPr>
        <p:spPr>
          <a:xfrm>
            <a:off x="5861912" y="5421928"/>
            <a:ext cx="4698138" cy="210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3C1FF-0413-427C-A3AA-0EC80950C368}"/>
              </a:ext>
            </a:extLst>
          </p:cNvPr>
          <p:cNvSpPr/>
          <p:nvPr/>
        </p:nvSpPr>
        <p:spPr>
          <a:xfrm>
            <a:off x="1498600" y="4156868"/>
            <a:ext cx="4178300" cy="1897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C17C-ECE0-3ACE-ACF0-D9DC0366F384}"/>
              </a:ext>
            </a:extLst>
          </p:cNvPr>
          <p:cNvSpPr>
            <a:spLocks noGrp="1"/>
          </p:cNvSpPr>
          <p:nvPr>
            <p:ph type="title"/>
          </p:nvPr>
        </p:nvSpPr>
        <p:spPr/>
        <p:txBody>
          <a:bodyPr/>
          <a:lstStyle/>
          <a:p>
            <a:r>
              <a:rPr lang="en-US" dirty="0" err="1"/>
              <a:t>Complemento</a:t>
            </a:r>
            <a:r>
              <a:rPr lang="en-US" dirty="0"/>
              <a:t> de Humanitarian Insight</a:t>
            </a:r>
          </a:p>
        </p:txBody>
      </p:sp>
      <p:sp>
        <p:nvSpPr>
          <p:cNvPr id="4" name="Date Placeholder 3">
            <a:extLst>
              <a:ext uri="{FF2B5EF4-FFF2-40B4-BE49-F238E27FC236}">
                <a16:creationId xmlns:a16="http://schemas.microsoft.com/office/drawing/2014/main" id="{377392A9-DA32-3FA8-C623-915140848D7F}"/>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D1A2383-3018-1FF5-67DC-9C3611363DCB}"/>
              </a:ext>
            </a:extLst>
          </p:cNvPr>
          <p:cNvSpPr>
            <a:spLocks noGrp="1"/>
          </p:cNvSpPr>
          <p:nvPr>
            <p:ph type="sldNum" sz="quarter" idx="12"/>
          </p:nvPr>
        </p:nvSpPr>
        <p:spPr/>
        <p:txBody>
          <a:bodyPr/>
          <a:lstStyle/>
          <a:p>
            <a:fld id="{718AC7EB-5161-49E9-B9E2-D7DEFC79B4E9}" type="slidenum">
              <a:rPr lang="en-US" smtClean="0"/>
              <a:t>23</a:t>
            </a:fld>
            <a:endParaRPr lang="en-US"/>
          </a:p>
        </p:txBody>
      </p:sp>
      <p:pic>
        <p:nvPicPr>
          <p:cNvPr id="1026" name="Picture 2" descr="Global Humanitarian Overview 2021 | Global Humanitarian Overview">
            <a:extLst>
              <a:ext uri="{FF2B5EF4-FFF2-40B4-BE49-F238E27FC236}">
                <a16:creationId xmlns:a16="http://schemas.microsoft.com/office/drawing/2014/main" id="{8980B16F-6258-3C52-5C96-4A8609110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630" y="3777102"/>
            <a:ext cx="1843573" cy="50162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F5F0F08-91C0-D584-8B0F-FAD0862577DB}"/>
              </a:ext>
            </a:extLst>
          </p:cNvPr>
          <p:cNvGrpSpPr/>
          <p:nvPr/>
        </p:nvGrpSpPr>
        <p:grpSpPr>
          <a:xfrm>
            <a:off x="3337392" y="2362339"/>
            <a:ext cx="5517216" cy="3287731"/>
            <a:chOff x="2363056" y="2383604"/>
            <a:chExt cx="5517216" cy="3287731"/>
          </a:xfrm>
        </p:grpSpPr>
        <p:pic>
          <p:nvPicPr>
            <p:cNvPr id="9" name="Picture 8" descr="Diagram&#10;&#10;Description automatically generated">
              <a:extLst>
                <a:ext uri="{FF2B5EF4-FFF2-40B4-BE49-F238E27FC236}">
                  <a16:creationId xmlns:a16="http://schemas.microsoft.com/office/drawing/2014/main" id="{EB5D90F7-0BAB-B9C0-9A45-2234E0A40B02}"/>
                </a:ext>
              </a:extLst>
            </p:cNvPr>
            <p:cNvPicPr>
              <a:picLocks noChangeAspect="1"/>
            </p:cNvPicPr>
            <p:nvPr/>
          </p:nvPicPr>
          <p:blipFill rotWithShape="1">
            <a:blip r:embed="rId4">
              <a:extLst>
                <a:ext uri="{28A0092B-C50C-407E-A947-70E740481C1C}">
                  <a14:useLocalDpi xmlns:a14="http://schemas.microsoft.com/office/drawing/2010/main" val="0"/>
                </a:ext>
              </a:extLst>
            </a:blip>
            <a:srcRect t="8849" b="32603"/>
            <a:stretch/>
          </p:blipFill>
          <p:spPr>
            <a:xfrm>
              <a:off x="5121664" y="3605648"/>
              <a:ext cx="2221903" cy="694342"/>
            </a:xfrm>
            <a:prstGeom prst="rect">
              <a:avLst/>
            </a:prstGeom>
          </p:spPr>
        </p:pic>
        <p:sp>
          <p:nvSpPr>
            <p:cNvPr id="6" name="Oval 5">
              <a:extLst>
                <a:ext uri="{FF2B5EF4-FFF2-40B4-BE49-F238E27FC236}">
                  <a16:creationId xmlns:a16="http://schemas.microsoft.com/office/drawing/2014/main" id="{65FAD9FF-4D49-5807-35F7-24F705989975}"/>
                </a:ext>
              </a:extLst>
            </p:cNvPr>
            <p:cNvSpPr/>
            <p:nvPr/>
          </p:nvSpPr>
          <p:spPr>
            <a:xfrm>
              <a:off x="2363056" y="2383604"/>
              <a:ext cx="3287731" cy="32877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C1CF10B-355B-4C26-E92A-7F99BF46CE57}"/>
                </a:ext>
              </a:extLst>
            </p:cNvPr>
            <p:cNvSpPr/>
            <p:nvPr/>
          </p:nvSpPr>
          <p:spPr>
            <a:xfrm>
              <a:off x="4592541" y="2383604"/>
              <a:ext cx="3287731" cy="32877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984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2B02-462A-965A-E5D0-E63B970E9AAB}"/>
              </a:ext>
            </a:extLst>
          </p:cNvPr>
          <p:cNvSpPr>
            <a:spLocks noGrp="1"/>
          </p:cNvSpPr>
          <p:nvPr>
            <p:ph type="title"/>
          </p:nvPr>
        </p:nvSpPr>
        <p:spPr/>
        <p:txBody>
          <a:bodyPr/>
          <a:lstStyle/>
          <a:p>
            <a:r>
              <a:rPr lang="en-US" dirty="0" err="1"/>
              <a:t>Conclusión</a:t>
            </a:r>
            <a:endParaRPr lang="en-US" dirty="0"/>
          </a:p>
        </p:txBody>
      </p:sp>
      <p:sp>
        <p:nvSpPr>
          <p:cNvPr id="4" name="Date Placeholder 3">
            <a:extLst>
              <a:ext uri="{FF2B5EF4-FFF2-40B4-BE49-F238E27FC236}">
                <a16:creationId xmlns:a16="http://schemas.microsoft.com/office/drawing/2014/main" id="{22B86B1F-8DB8-50F6-7B79-45B3F3FA07BD}"/>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CFF4C201-172D-C1E6-3A97-6E948D15AC6F}"/>
              </a:ext>
            </a:extLst>
          </p:cNvPr>
          <p:cNvSpPr>
            <a:spLocks noGrp="1"/>
          </p:cNvSpPr>
          <p:nvPr>
            <p:ph type="sldNum" sz="quarter" idx="12"/>
          </p:nvPr>
        </p:nvSpPr>
        <p:spPr/>
        <p:txBody>
          <a:bodyPr/>
          <a:lstStyle/>
          <a:p>
            <a:fld id="{718AC7EB-5161-49E9-B9E2-D7DEFC79B4E9}" type="slidenum">
              <a:rPr lang="en-US" smtClean="0"/>
              <a:t>24</a:t>
            </a:fld>
            <a:endParaRPr lang="en-US"/>
          </a:p>
        </p:txBody>
      </p:sp>
      <p:pic>
        <p:nvPicPr>
          <p:cNvPr id="7" name="Graphic 6" descr="Megaphone outline">
            <a:extLst>
              <a:ext uri="{FF2B5EF4-FFF2-40B4-BE49-F238E27FC236}">
                <a16:creationId xmlns:a16="http://schemas.microsoft.com/office/drawing/2014/main" id="{5F705F8D-C4C2-3CF6-2E1C-66763E67E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2200" y="2709000"/>
            <a:ext cx="1440000" cy="1440000"/>
          </a:xfrm>
          <a:prstGeom prst="rect">
            <a:avLst/>
          </a:prstGeom>
        </p:spPr>
      </p:pic>
      <p:pic>
        <p:nvPicPr>
          <p:cNvPr id="8" name="Graphic 7" descr="Eye with solid fill">
            <a:extLst>
              <a:ext uri="{FF2B5EF4-FFF2-40B4-BE49-F238E27FC236}">
                <a16:creationId xmlns:a16="http://schemas.microsoft.com/office/drawing/2014/main" id="{F727CD04-F1D1-A43B-3809-937C63C9B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9800" y="2709000"/>
            <a:ext cx="1440000" cy="1440000"/>
          </a:xfrm>
          <a:prstGeom prst="rect">
            <a:avLst/>
          </a:prstGeom>
        </p:spPr>
      </p:pic>
      <p:pic>
        <p:nvPicPr>
          <p:cNvPr id="10" name="Graphic 9" descr="Internet Of Things outline">
            <a:extLst>
              <a:ext uri="{FF2B5EF4-FFF2-40B4-BE49-F238E27FC236}">
                <a16:creationId xmlns:a16="http://schemas.microsoft.com/office/drawing/2014/main" id="{69C2B073-E9AE-616D-BAD9-52A424D941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6000" y="2709000"/>
            <a:ext cx="1440000" cy="1440000"/>
          </a:xfrm>
          <a:prstGeom prst="rect">
            <a:avLst/>
          </a:prstGeom>
        </p:spPr>
      </p:pic>
      <p:sp>
        <p:nvSpPr>
          <p:cNvPr id="11" name="TextBox 10">
            <a:extLst>
              <a:ext uri="{FF2B5EF4-FFF2-40B4-BE49-F238E27FC236}">
                <a16:creationId xmlns:a16="http://schemas.microsoft.com/office/drawing/2014/main" id="{60D3E90B-5CBD-B8FD-0B61-A2AFCA484F56}"/>
              </a:ext>
            </a:extLst>
          </p:cNvPr>
          <p:cNvSpPr txBox="1"/>
          <p:nvPr/>
        </p:nvSpPr>
        <p:spPr>
          <a:xfrm>
            <a:off x="1383075" y="3973065"/>
            <a:ext cx="1653450" cy="461665"/>
          </a:xfrm>
          <a:prstGeom prst="rect">
            <a:avLst/>
          </a:prstGeom>
          <a:noFill/>
        </p:spPr>
        <p:txBody>
          <a:bodyPr wrap="square" rtlCol="0">
            <a:spAutoFit/>
          </a:bodyPr>
          <a:lstStyle/>
          <a:p>
            <a:pPr algn="ctr"/>
            <a:r>
              <a:rPr lang="en-US" sz="2400" dirty="0"/>
              <a:t>VISIBILIDAD</a:t>
            </a:r>
          </a:p>
        </p:txBody>
      </p:sp>
      <p:sp>
        <p:nvSpPr>
          <p:cNvPr id="12" name="TextBox 11">
            <a:extLst>
              <a:ext uri="{FF2B5EF4-FFF2-40B4-BE49-F238E27FC236}">
                <a16:creationId xmlns:a16="http://schemas.microsoft.com/office/drawing/2014/main" id="{DCA1F780-69BF-9CF4-A599-B3CA73E96DF4}"/>
              </a:ext>
            </a:extLst>
          </p:cNvPr>
          <p:cNvSpPr txBox="1"/>
          <p:nvPr/>
        </p:nvSpPr>
        <p:spPr>
          <a:xfrm>
            <a:off x="5210844" y="4018955"/>
            <a:ext cx="1885504" cy="461665"/>
          </a:xfrm>
          <a:prstGeom prst="rect">
            <a:avLst/>
          </a:prstGeom>
          <a:noFill/>
        </p:spPr>
        <p:txBody>
          <a:bodyPr wrap="square" rtlCol="0">
            <a:spAutoFit/>
          </a:bodyPr>
          <a:lstStyle/>
          <a:p>
            <a:pPr algn="ctr"/>
            <a:r>
              <a:rPr lang="en-US" sz="2400" dirty="0"/>
              <a:t>FLEXIBILIDAD</a:t>
            </a:r>
          </a:p>
        </p:txBody>
      </p:sp>
      <p:sp>
        <p:nvSpPr>
          <p:cNvPr id="13" name="TextBox 12">
            <a:extLst>
              <a:ext uri="{FF2B5EF4-FFF2-40B4-BE49-F238E27FC236}">
                <a16:creationId xmlns:a16="http://schemas.microsoft.com/office/drawing/2014/main" id="{C5728AD8-3D35-3832-47B4-DBE9BFAC2DAD}"/>
              </a:ext>
            </a:extLst>
          </p:cNvPr>
          <p:cNvSpPr txBox="1"/>
          <p:nvPr/>
        </p:nvSpPr>
        <p:spPr>
          <a:xfrm>
            <a:off x="9039448" y="4099469"/>
            <a:ext cx="1885504" cy="461665"/>
          </a:xfrm>
          <a:prstGeom prst="rect">
            <a:avLst/>
          </a:prstGeom>
          <a:noFill/>
        </p:spPr>
        <p:txBody>
          <a:bodyPr wrap="square" rtlCol="0">
            <a:spAutoFit/>
          </a:bodyPr>
          <a:lstStyle/>
          <a:p>
            <a:pPr algn="ctr"/>
            <a:r>
              <a:rPr lang="en-US" sz="2400" dirty="0"/>
              <a:t>ADVOCACY</a:t>
            </a:r>
          </a:p>
        </p:txBody>
      </p:sp>
    </p:spTree>
    <p:extLst>
      <p:ext uri="{BB962C8B-B14F-4D97-AF65-F5344CB8AC3E}">
        <p14:creationId xmlns:p14="http://schemas.microsoft.com/office/powerpoint/2010/main" val="308281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8142-0657-6150-2859-8F6474262E86}"/>
              </a:ext>
            </a:extLst>
          </p:cNvPr>
          <p:cNvSpPr>
            <a:spLocks noGrp="1"/>
          </p:cNvSpPr>
          <p:nvPr>
            <p:ph type="title"/>
          </p:nvPr>
        </p:nvSpPr>
        <p:spPr>
          <a:xfrm>
            <a:off x="660400" y="1066800"/>
            <a:ext cx="10515600" cy="535452"/>
          </a:xfrm>
        </p:spPr>
        <p:txBody>
          <a:bodyPr>
            <a:normAutofit fontScale="90000"/>
          </a:bodyPr>
          <a:lstStyle/>
          <a:p>
            <a:r>
              <a:rPr lang="en-US" dirty="0" err="1"/>
              <a:t>Próximos</a:t>
            </a:r>
            <a:r>
              <a:rPr lang="en-US" dirty="0"/>
              <a:t> pasos</a:t>
            </a:r>
          </a:p>
        </p:txBody>
      </p:sp>
      <p:sp>
        <p:nvSpPr>
          <p:cNvPr id="3" name="Content Placeholder 2">
            <a:extLst>
              <a:ext uri="{FF2B5EF4-FFF2-40B4-BE49-F238E27FC236}">
                <a16:creationId xmlns:a16="http://schemas.microsoft.com/office/drawing/2014/main" id="{1FFACABD-6FA1-8998-E519-0208DC4CE1CE}"/>
              </a:ext>
            </a:extLst>
          </p:cNvPr>
          <p:cNvSpPr>
            <a:spLocks noGrp="1"/>
          </p:cNvSpPr>
          <p:nvPr>
            <p:ph idx="1"/>
          </p:nvPr>
        </p:nvSpPr>
        <p:spPr>
          <a:xfrm>
            <a:off x="660400" y="1991677"/>
            <a:ext cx="10604500" cy="3663165"/>
          </a:xfrm>
        </p:spPr>
        <p:txBody>
          <a:bodyPr>
            <a:normAutofit fontScale="62500" lnSpcReduction="20000"/>
          </a:bodyPr>
          <a:lstStyle/>
          <a:p>
            <a:pPr algn="l">
              <a:lnSpc>
                <a:spcPct val="120000"/>
              </a:lnSpc>
              <a:buFontTx/>
              <a:buChar char="-"/>
            </a:pPr>
            <a:r>
              <a:rPr lang="es-ES" sz="4000" dirty="0">
                <a:latin typeface="+mj-lt"/>
                <a:ea typeface="+mj-ea"/>
                <a:cs typeface="+mj-cs"/>
              </a:rPr>
              <a:t>Acérquese a través de su canal de equipos de soporte de campo para obtener una copia de las herramientas (en formato xls y PBI)</a:t>
            </a:r>
          </a:p>
          <a:p>
            <a:pPr algn="l">
              <a:lnSpc>
                <a:spcPct val="120000"/>
              </a:lnSpc>
              <a:buFontTx/>
              <a:buChar char="-"/>
            </a:pPr>
            <a:r>
              <a:rPr lang="es-ES" sz="4000" dirty="0">
                <a:latin typeface="+mj-lt"/>
                <a:ea typeface="+mj-ea"/>
                <a:cs typeface="+mj-cs"/>
              </a:rPr>
              <a:t>Configure las herramientas del puente para sus operaciones</a:t>
            </a:r>
          </a:p>
          <a:p>
            <a:pPr algn="l">
              <a:lnSpc>
                <a:spcPct val="120000"/>
              </a:lnSpc>
              <a:buFontTx/>
              <a:buChar char="-"/>
            </a:pPr>
            <a:r>
              <a:rPr lang="es-ES" sz="4000" dirty="0">
                <a:latin typeface="+mj-lt"/>
                <a:ea typeface="+mj-ea"/>
                <a:cs typeface="+mj-cs"/>
              </a:rPr>
              <a:t>Ponga los datos en uso ejecutando el análisis y compartiendo los resultados</a:t>
            </a:r>
          </a:p>
          <a:p>
            <a:pPr algn="l">
              <a:lnSpc>
                <a:spcPct val="120000"/>
              </a:lnSpc>
              <a:buFontTx/>
              <a:buChar char="-"/>
            </a:pPr>
            <a:r>
              <a:rPr lang="es-ES" sz="4000" dirty="0">
                <a:latin typeface="+mj-lt"/>
                <a:ea typeface="+mj-ea"/>
                <a:cs typeface="+mj-cs"/>
              </a:rPr>
              <a:t>Póngase en contacto con el servicio de asistencia técnica si tiene alguna pregunta o comentario.</a:t>
            </a:r>
          </a:p>
          <a:p>
            <a:pPr algn="l">
              <a:lnSpc>
                <a:spcPct val="120000"/>
              </a:lnSpc>
              <a:buFontTx/>
              <a:buChar char="-"/>
            </a:pPr>
            <a:r>
              <a:rPr lang="es-ES" sz="4000" dirty="0">
                <a:latin typeface="+mj-lt"/>
                <a:ea typeface="+mj-ea"/>
                <a:cs typeface="+mj-cs"/>
              </a:rPr>
              <a:t>Puede encontrar información adicional en la Plataforma de Gestión del Conocimiento (KMP): </a:t>
            </a:r>
            <a:r>
              <a:rPr lang="es-ES" sz="4000" dirty="0">
                <a:latin typeface="+mj-lt"/>
                <a:ea typeface="+mj-ea"/>
                <a:cs typeface="+mj-cs"/>
                <a:hlinkClick r:id="rId3"/>
              </a:rPr>
              <a:t>HPC Bridge Tools</a:t>
            </a:r>
            <a:endParaRPr lang="es-ES" sz="4000" dirty="0">
              <a:latin typeface="+mj-lt"/>
              <a:ea typeface="+mj-ea"/>
              <a:cs typeface="+mj-cs"/>
            </a:endParaRPr>
          </a:p>
        </p:txBody>
      </p:sp>
      <p:sp>
        <p:nvSpPr>
          <p:cNvPr id="4" name="Date Placeholder 3">
            <a:extLst>
              <a:ext uri="{FF2B5EF4-FFF2-40B4-BE49-F238E27FC236}">
                <a16:creationId xmlns:a16="http://schemas.microsoft.com/office/drawing/2014/main" id="{7B32D345-0478-CB0A-7B32-62678A3C81D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D972B3F4-AB9A-8263-F4C4-AE5A76737309}"/>
              </a:ext>
            </a:extLst>
          </p:cNvPr>
          <p:cNvSpPr>
            <a:spLocks noGrp="1"/>
          </p:cNvSpPr>
          <p:nvPr>
            <p:ph type="sldNum" sz="quarter" idx="12"/>
          </p:nvPr>
        </p:nvSpPr>
        <p:spPr/>
        <p:txBody>
          <a:bodyPr/>
          <a:lstStyle/>
          <a:p>
            <a:fld id="{718AC7EB-5161-49E9-B9E2-D7DEFC79B4E9}" type="slidenum">
              <a:rPr lang="en-US" smtClean="0"/>
              <a:t>25</a:t>
            </a:fld>
            <a:endParaRPr lang="en-US"/>
          </a:p>
        </p:txBody>
      </p:sp>
    </p:spTree>
    <p:extLst>
      <p:ext uri="{BB962C8B-B14F-4D97-AF65-F5344CB8AC3E}">
        <p14:creationId xmlns:p14="http://schemas.microsoft.com/office/powerpoint/2010/main" val="281039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dirty="0" err="1">
                <a:solidFill>
                  <a:schemeClr val="tx1"/>
                </a:solidFill>
                <a:latin typeface="+mj-lt"/>
                <a:ea typeface="+mj-ea"/>
                <a:cs typeface="+mj-cs"/>
              </a:rPr>
              <a:t>Preguntas</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spTree>
    <p:extLst>
      <p:ext uri="{BB962C8B-B14F-4D97-AF65-F5344CB8AC3E}">
        <p14:creationId xmlns:p14="http://schemas.microsoft.com/office/powerpoint/2010/main" val="19308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s-ES" sz="7200" kern="1200" dirty="0">
                <a:solidFill>
                  <a:schemeClr val="tx1"/>
                </a:solidFill>
                <a:latin typeface="+mj-lt"/>
                <a:ea typeface="+mj-ea"/>
                <a:cs typeface="+mj-cs"/>
              </a:rPr>
              <a:t>Herramienta de planificación del “bridge”</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dirty="0">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3389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9951C-5573-72A1-A99D-388A2D90FF70}"/>
              </a:ext>
            </a:extLst>
          </p:cNvPr>
          <p:cNvSpPr>
            <a:spLocks noGrp="1"/>
          </p:cNvSpPr>
          <p:nvPr>
            <p:ph idx="1"/>
          </p:nvPr>
        </p:nvSpPr>
        <p:spPr>
          <a:xfrm>
            <a:off x="422564" y="1250602"/>
            <a:ext cx="7046658" cy="4993180"/>
          </a:xfrm>
        </p:spPr>
        <p:txBody>
          <a:bodyPr>
            <a:normAutofit lnSpcReduction="10000"/>
          </a:bodyPr>
          <a:lstStyle/>
          <a:p>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Complemento de las plataformas Response </a:t>
            </a:r>
            <a:r>
              <a:rPr lang="es-E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a:t>
            </a:r>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s-E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Monitoring</a:t>
            </a:r>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(RPM) y Project Module (PM). </a:t>
            </a:r>
          </a:p>
          <a:p>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Presenta la información de los proyectos de los socios introducida en PM junto a las prioridades definidas a nivel de </a:t>
            </a:r>
            <a:r>
              <a:rPr lang="es-E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cluster</a:t>
            </a:r>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introducidas en RPM.</a:t>
            </a:r>
          </a:p>
          <a:p>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socios pueden alinear mejor los proyectos según las necesidades y los objetivos definidos en el HNO/HRP</a:t>
            </a:r>
          </a:p>
          <a:p>
            <a:r>
              <a:rPr lang="es-E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HCT, el ICCG y el IMWG tienen una mayor supervisión de las actividades de los socios del proyecto </a:t>
            </a:r>
          </a:p>
        </p:txBody>
      </p:sp>
      <p:sp>
        <p:nvSpPr>
          <p:cNvPr id="4" name="Date Placeholder 3">
            <a:extLst>
              <a:ext uri="{FF2B5EF4-FFF2-40B4-BE49-F238E27FC236}">
                <a16:creationId xmlns:a16="http://schemas.microsoft.com/office/drawing/2014/main" id="{91B713D4-7E0D-87FC-8666-9D0618F6B8E2}"/>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EA282B9A-2D94-8E06-2475-6456B85847BF}"/>
              </a:ext>
            </a:extLst>
          </p:cNvPr>
          <p:cNvSpPr>
            <a:spLocks noGrp="1"/>
          </p:cNvSpPr>
          <p:nvPr>
            <p:ph type="sldNum" sz="quarter" idx="12"/>
          </p:nvPr>
        </p:nvSpPr>
        <p:spPr/>
        <p:txBody>
          <a:bodyPr/>
          <a:lstStyle/>
          <a:p>
            <a:fld id="{718AC7EB-5161-49E9-B9E2-D7DEFC79B4E9}" type="slidenum">
              <a:rPr lang="en-US" smtClean="0"/>
              <a:t>4</a:t>
            </a:fld>
            <a:endParaRPr lang="en-US" dirty="0"/>
          </a:p>
        </p:txBody>
      </p:sp>
      <p:pic>
        <p:nvPicPr>
          <p:cNvPr id="7" name="Graphic 6" descr="Eye with solid fill">
            <a:extLst>
              <a:ext uri="{FF2B5EF4-FFF2-40B4-BE49-F238E27FC236}">
                <a16:creationId xmlns:a16="http://schemas.microsoft.com/office/drawing/2014/main" id="{8D1B0EE6-A71A-7A6C-57E5-5930DBE22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6514" y="1106945"/>
            <a:ext cx="1112195" cy="1112195"/>
          </a:xfrm>
          <a:prstGeom prst="rect">
            <a:avLst/>
          </a:prstGeom>
        </p:spPr>
      </p:pic>
      <p:pic>
        <p:nvPicPr>
          <p:cNvPr id="8" name="Graphic 7" descr="List with solid fill">
            <a:extLst>
              <a:ext uri="{FF2B5EF4-FFF2-40B4-BE49-F238E27FC236}">
                <a16:creationId xmlns:a16="http://schemas.microsoft.com/office/drawing/2014/main" id="{185F69F4-4813-34B4-273B-E9E73531C1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5254" y="2161212"/>
            <a:ext cx="1371602" cy="1371602"/>
          </a:xfrm>
          <a:prstGeom prst="rect">
            <a:avLst/>
          </a:prstGeom>
        </p:spPr>
      </p:pic>
      <p:pic>
        <p:nvPicPr>
          <p:cNvPr id="9" name="Graphic 8" descr="List with solid fill">
            <a:extLst>
              <a:ext uri="{FF2B5EF4-FFF2-40B4-BE49-F238E27FC236}">
                <a16:creationId xmlns:a16="http://schemas.microsoft.com/office/drawing/2014/main" id="{F487D793-A3BF-DBC1-EB4E-7E2D9D4AE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7543" y="2161212"/>
            <a:ext cx="1371602" cy="1371602"/>
          </a:xfrm>
          <a:prstGeom prst="rect">
            <a:avLst/>
          </a:prstGeom>
        </p:spPr>
      </p:pic>
      <p:sp>
        <p:nvSpPr>
          <p:cNvPr id="10" name="TextBox 9">
            <a:extLst>
              <a:ext uri="{FF2B5EF4-FFF2-40B4-BE49-F238E27FC236}">
                <a16:creationId xmlns:a16="http://schemas.microsoft.com/office/drawing/2014/main" id="{31503E04-40C0-6DBB-8283-E83699ABB5BC}"/>
              </a:ext>
            </a:extLst>
          </p:cNvPr>
          <p:cNvSpPr txBox="1"/>
          <p:nvPr/>
        </p:nvSpPr>
        <p:spPr>
          <a:xfrm>
            <a:off x="8301168" y="3961001"/>
            <a:ext cx="1395688" cy="923330"/>
          </a:xfrm>
          <a:prstGeom prst="rect">
            <a:avLst/>
          </a:prstGeom>
          <a:noFill/>
        </p:spPr>
        <p:txBody>
          <a:bodyPr wrap="square" rtlCol="0">
            <a:spAutoFit/>
          </a:bodyPr>
          <a:lstStyle/>
          <a:p>
            <a:pPr algn="ctr"/>
            <a:r>
              <a:rPr lang="es-ES" b="1" dirty="0"/>
              <a:t>Planificación a nivel de </a:t>
            </a:r>
            <a:r>
              <a:rPr lang="es-ES" b="1" dirty="0" err="1"/>
              <a:t>cluster</a:t>
            </a:r>
            <a:endParaRPr lang="en-US" b="1" dirty="0"/>
          </a:p>
        </p:txBody>
      </p:sp>
      <p:sp>
        <p:nvSpPr>
          <p:cNvPr id="11" name="TextBox 10">
            <a:extLst>
              <a:ext uri="{FF2B5EF4-FFF2-40B4-BE49-F238E27FC236}">
                <a16:creationId xmlns:a16="http://schemas.microsoft.com/office/drawing/2014/main" id="{A9DE4703-B5A6-0DE3-A597-8EA1FCCD4494}"/>
              </a:ext>
            </a:extLst>
          </p:cNvPr>
          <p:cNvSpPr txBox="1"/>
          <p:nvPr/>
        </p:nvSpPr>
        <p:spPr>
          <a:xfrm>
            <a:off x="10123204" y="3972555"/>
            <a:ext cx="1515941" cy="923330"/>
          </a:xfrm>
          <a:prstGeom prst="rect">
            <a:avLst/>
          </a:prstGeom>
          <a:noFill/>
        </p:spPr>
        <p:txBody>
          <a:bodyPr wrap="square" rtlCol="0">
            <a:spAutoFit/>
          </a:bodyPr>
          <a:lstStyle/>
          <a:p>
            <a:pPr algn="ctr"/>
            <a:r>
              <a:rPr lang="es-ES" b="1" dirty="0"/>
              <a:t>Planificación a nivel de socios</a:t>
            </a:r>
          </a:p>
        </p:txBody>
      </p:sp>
      <p:grpSp>
        <p:nvGrpSpPr>
          <p:cNvPr id="12" name="Group 11">
            <a:extLst>
              <a:ext uri="{FF2B5EF4-FFF2-40B4-BE49-F238E27FC236}">
                <a16:creationId xmlns:a16="http://schemas.microsoft.com/office/drawing/2014/main" id="{3A4F437C-E29A-65C2-1DBA-862A6D8710E6}"/>
              </a:ext>
            </a:extLst>
          </p:cNvPr>
          <p:cNvGrpSpPr/>
          <p:nvPr/>
        </p:nvGrpSpPr>
        <p:grpSpPr>
          <a:xfrm>
            <a:off x="9883199" y="2399223"/>
            <a:ext cx="198000" cy="198000"/>
            <a:chOff x="5142906" y="4289560"/>
            <a:chExt cx="302400" cy="302400"/>
          </a:xfrm>
        </p:grpSpPr>
        <p:sp>
          <p:nvSpPr>
            <p:cNvPr id="18" name="Oval 17">
              <a:extLst>
                <a:ext uri="{FF2B5EF4-FFF2-40B4-BE49-F238E27FC236}">
                  <a16:creationId xmlns:a16="http://schemas.microsoft.com/office/drawing/2014/main" id="{2BAF9058-401E-C1D3-8B74-785EEEA1518C}"/>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heckmark with solid fill">
              <a:extLst>
                <a:ext uri="{FF2B5EF4-FFF2-40B4-BE49-F238E27FC236}">
                  <a16:creationId xmlns:a16="http://schemas.microsoft.com/office/drawing/2014/main" id="{3FE7476C-5167-078C-CDCA-9247EB39F9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67" y="4331721"/>
              <a:ext cx="218077" cy="218077"/>
            </a:xfrm>
            <a:prstGeom prst="rect">
              <a:avLst/>
            </a:prstGeom>
          </p:spPr>
        </p:pic>
      </p:grpSp>
      <p:pic>
        <p:nvPicPr>
          <p:cNvPr id="13" name="Graphic 12" descr="Badge Cross with solid fill">
            <a:extLst>
              <a:ext uri="{FF2B5EF4-FFF2-40B4-BE49-F238E27FC236}">
                <a16:creationId xmlns:a16="http://schemas.microsoft.com/office/drawing/2014/main" id="{597D5A3B-8B8B-0AAB-45F1-4B3E4774FD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46613" y="3122265"/>
            <a:ext cx="252000" cy="252000"/>
          </a:xfrm>
          <a:prstGeom prst="rect">
            <a:avLst/>
          </a:prstGeom>
        </p:spPr>
      </p:pic>
      <p:pic>
        <p:nvPicPr>
          <p:cNvPr id="14" name="Graphic 13" descr="Badge Cross with solid fill">
            <a:extLst>
              <a:ext uri="{FF2B5EF4-FFF2-40B4-BE49-F238E27FC236}">
                <a16:creationId xmlns:a16="http://schemas.microsoft.com/office/drawing/2014/main" id="{34D69D0B-A8F3-6CAF-18D9-D79D9C9F76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51656" y="2622237"/>
            <a:ext cx="252000" cy="252000"/>
          </a:xfrm>
          <a:prstGeom prst="rect">
            <a:avLst/>
          </a:prstGeom>
        </p:spPr>
      </p:pic>
      <p:grpSp>
        <p:nvGrpSpPr>
          <p:cNvPr id="15" name="Group 14">
            <a:extLst>
              <a:ext uri="{FF2B5EF4-FFF2-40B4-BE49-F238E27FC236}">
                <a16:creationId xmlns:a16="http://schemas.microsoft.com/office/drawing/2014/main" id="{4A84434E-67CE-123A-1EA0-EF54285B0A75}"/>
              </a:ext>
            </a:extLst>
          </p:cNvPr>
          <p:cNvGrpSpPr/>
          <p:nvPr/>
        </p:nvGrpSpPr>
        <p:grpSpPr>
          <a:xfrm>
            <a:off x="9873613" y="2899251"/>
            <a:ext cx="198000" cy="198000"/>
            <a:chOff x="5142906" y="4289560"/>
            <a:chExt cx="302400" cy="302400"/>
          </a:xfrm>
        </p:grpSpPr>
        <p:sp>
          <p:nvSpPr>
            <p:cNvPr id="16" name="Oval 15">
              <a:extLst>
                <a:ext uri="{FF2B5EF4-FFF2-40B4-BE49-F238E27FC236}">
                  <a16:creationId xmlns:a16="http://schemas.microsoft.com/office/drawing/2014/main" id="{1829A78A-8D3F-64BC-B4DE-B0C98B3153C5}"/>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Checkmark with solid fill">
              <a:extLst>
                <a:ext uri="{FF2B5EF4-FFF2-40B4-BE49-F238E27FC236}">
                  <a16:creationId xmlns:a16="http://schemas.microsoft.com/office/drawing/2014/main" id="{4F480168-23E8-2899-55D8-E9784C1121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67" y="4331721"/>
              <a:ext cx="218077" cy="218077"/>
            </a:xfrm>
            <a:prstGeom prst="rect">
              <a:avLst/>
            </a:prstGeom>
          </p:spPr>
        </p:pic>
      </p:grpSp>
      <p:grpSp>
        <p:nvGrpSpPr>
          <p:cNvPr id="29" name="Group 28">
            <a:extLst>
              <a:ext uri="{FF2B5EF4-FFF2-40B4-BE49-F238E27FC236}">
                <a16:creationId xmlns:a16="http://schemas.microsoft.com/office/drawing/2014/main" id="{EF81C373-8F5F-0E84-1D33-BC4E5B9EC343}"/>
              </a:ext>
            </a:extLst>
          </p:cNvPr>
          <p:cNvGrpSpPr/>
          <p:nvPr/>
        </p:nvGrpSpPr>
        <p:grpSpPr>
          <a:xfrm>
            <a:off x="8196395" y="4895843"/>
            <a:ext cx="1660280" cy="1291812"/>
            <a:chOff x="8196395" y="5253423"/>
            <a:chExt cx="1660280" cy="1291812"/>
          </a:xfrm>
        </p:grpSpPr>
        <p:grpSp>
          <p:nvGrpSpPr>
            <p:cNvPr id="24" name="Group 23">
              <a:extLst>
                <a:ext uri="{FF2B5EF4-FFF2-40B4-BE49-F238E27FC236}">
                  <a16:creationId xmlns:a16="http://schemas.microsoft.com/office/drawing/2014/main" id="{5E706486-11FA-D62D-0338-54E1E249DAF2}"/>
                </a:ext>
              </a:extLst>
            </p:cNvPr>
            <p:cNvGrpSpPr/>
            <p:nvPr/>
          </p:nvGrpSpPr>
          <p:grpSpPr>
            <a:xfrm>
              <a:off x="8196395" y="5842285"/>
              <a:ext cx="1660280" cy="702950"/>
              <a:chOff x="6857967" y="3415016"/>
              <a:chExt cx="2317094" cy="981040"/>
            </a:xfrm>
          </p:grpSpPr>
          <p:pic>
            <p:nvPicPr>
              <p:cNvPr id="25" name="Picture 24">
                <a:extLst>
                  <a:ext uri="{FF2B5EF4-FFF2-40B4-BE49-F238E27FC236}">
                    <a16:creationId xmlns:a16="http://schemas.microsoft.com/office/drawing/2014/main" id="{BE8951C2-9C25-0DEB-B040-530C526D98A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2041"/>
              <a:stretch/>
            </p:blipFill>
            <p:spPr>
              <a:xfrm>
                <a:off x="7029292" y="3568903"/>
                <a:ext cx="600234" cy="699218"/>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B4B2E1B8-4CC0-3E61-6916-17ED34967269}"/>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A4545DD-E448-E6AD-D692-94705668AB9D}"/>
                  </a:ext>
                </a:extLst>
              </p:cNvPr>
              <p:cNvSpPr txBox="1"/>
              <p:nvPr/>
            </p:nvSpPr>
            <p:spPr>
              <a:xfrm>
                <a:off x="7771354" y="3660792"/>
                <a:ext cx="1403707" cy="515441"/>
              </a:xfrm>
              <a:prstGeom prst="rect">
                <a:avLst/>
              </a:prstGeom>
              <a:noFill/>
            </p:spPr>
            <p:txBody>
              <a:bodyPr wrap="square" rtlCol="0">
                <a:spAutoFit/>
              </a:bodyPr>
              <a:lstStyle/>
              <a:p>
                <a:r>
                  <a:rPr lang="en-US" dirty="0"/>
                  <a:t>RPM</a:t>
                </a:r>
              </a:p>
            </p:txBody>
          </p:sp>
        </p:grpSp>
        <p:cxnSp>
          <p:nvCxnSpPr>
            <p:cNvPr id="28" name="Straight Connector 27">
              <a:extLst>
                <a:ext uri="{FF2B5EF4-FFF2-40B4-BE49-F238E27FC236}">
                  <a16:creationId xmlns:a16="http://schemas.microsoft.com/office/drawing/2014/main" id="{4B4D0927-9DE3-55C6-DA36-AF32C2E0D405}"/>
                </a:ext>
              </a:extLst>
            </p:cNvPr>
            <p:cNvCxnSpPr>
              <a:cxnSpLocks/>
              <a:stCxn id="26" idx="0"/>
            </p:cNvCxnSpPr>
            <p:nvPr/>
          </p:nvCxnSpPr>
          <p:spPr>
            <a:xfrm flipH="1" flipV="1">
              <a:off x="9009597" y="5253423"/>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590DD178-9444-CF69-8C70-7AC50D8F851E}"/>
              </a:ext>
            </a:extLst>
          </p:cNvPr>
          <p:cNvGrpSpPr/>
          <p:nvPr/>
        </p:nvGrpSpPr>
        <p:grpSpPr>
          <a:xfrm>
            <a:off x="10123204" y="4889925"/>
            <a:ext cx="1660280" cy="1297730"/>
            <a:chOff x="10123204" y="5262070"/>
            <a:chExt cx="1660280" cy="1297730"/>
          </a:xfrm>
        </p:grpSpPr>
        <p:grpSp>
          <p:nvGrpSpPr>
            <p:cNvPr id="20" name="Group 19">
              <a:extLst>
                <a:ext uri="{FF2B5EF4-FFF2-40B4-BE49-F238E27FC236}">
                  <a16:creationId xmlns:a16="http://schemas.microsoft.com/office/drawing/2014/main" id="{914983F2-9E65-4625-8499-C2249E8C2686}"/>
                </a:ext>
              </a:extLst>
            </p:cNvPr>
            <p:cNvGrpSpPr/>
            <p:nvPr/>
          </p:nvGrpSpPr>
          <p:grpSpPr>
            <a:xfrm>
              <a:off x="10123204" y="5856850"/>
              <a:ext cx="1660280" cy="702950"/>
              <a:chOff x="6857967" y="3415016"/>
              <a:chExt cx="2317094" cy="981040"/>
            </a:xfrm>
          </p:grpSpPr>
          <p:pic>
            <p:nvPicPr>
              <p:cNvPr id="21" name="Picture 20">
                <a:extLst>
                  <a:ext uri="{FF2B5EF4-FFF2-40B4-BE49-F238E27FC236}">
                    <a16:creationId xmlns:a16="http://schemas.microsoft.com/office/drawing/2014/main" id="{120DCF69-A9CD-A519-D468-E6CB209A54C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2041"/>
              <a:stretch/>
            </p:blipFill>
            <p:spPr>
              <a:xfrm>
                <a:off x="7029292" y="3568903"/>
                <a:ext cx="600234" cy="699218"/>
              </a:xfrm>
              <a:prstGeom prst="rect">
                <a:avLst/>
              </a:prstGeom>
              <a:scene3d>
                <a:camera prst="orthographicFront">
                  <a:rot lat="0" lon="0" rev="0"/>
                </a:camera>
                <a:lightRig rig="threePt" dir="t"/>
              </a:scene3d>
              <a:sp3d/>
            </p:spPr>
          </p:pic>
          <p:sp>
            <p:nvSpPr>
              <p:cNvPr id="22" name="Rectangle: Rounded Corners 21">
                <a:extLst>
                  <a:ext uri="{FF2B5EF4-FFF2-40B4-BE49-F238E27FC236}">
                    <a16:creationId xmlns:a16="http://schemas.microsoft.com/office/drawing/2014/main" id="{C9AA981A-D5AB-CABB-F823-9778AD74D713}"/>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F1934AD-0DA9-AC98-A0C5-5924D017D5DC}"/>
                  </a:ext>
                </a:extLst>
              </p:cNvPr>
              <p:cNvSpPr txBox="1"/>
              <p:nvPr/>
            </p:nvSpPr>
            <p:spPr>
              <a:xfrm>
                <a:off x="7771354" y="3510454"/>
                <a:ext cx="1403707" cy="816113"/>
              </a:xfrm>
              <a:prstGeom prst="rect">
                <a:avLst/>
              </a:prstGeom>
              <a:noFill/>
            </p:spPr>
            <p:txBody>
              <a:bodyPr wrap="square" rtlCol="0">
                <a:spAutoFit/>
              </a:bodyPr>
              <a:lstStyle/>
              <a:p>
                <a:r>
                  <a:rPr lang="en-US" sz="1600" dirty="0"/>
                  <a:t>Project Module</a:t>
                </a:r>
              </a:p>
            </p:txBody>
          </p:sp>
        </p:grpSp>
        <p:cxnSp>
          <p:nvCxnSpPr>
            <p:cNvPr id="33" name="Straight Connector 32">
              <a:extLst>
                <a:ext uri="{FF2B5EF4-FFF2-40B4-BE49-F238E27FC236}">
                  <a16:creationId xmlns:a16="http://schemas.microsoft.com/office/drawing/2014/main" id="{2B633A6B-D2C6-9D55-D3F3-69A71A0C498C}"/>
                </a:ext>
              </a:extLst>
            </p:cNvPr>
            <p:cNvCxnSpPr>
              <a:cxnSpLocks/>
            </p:cNvCxnSpPr>
            <p:nvPr/>
          </p:nvCxnSpPr>
          <p:spPr>
            <a:xfrm flipH="1" flipV="1">
              <a:off x="10959479" y="5262070"/>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cxnSp>
        <p:nvCxnSpPr>
          <p:cNvPr id="31" name="Straight Connector 30">
            <a:extLst>
              <a:ext uri="{FF2B5EF4-FFF2-40B4-BE49-F238E27FC236}">
                <a16:creationId xmlns:a16="http://schemas.microsoft.com/office/drawing/2014/main" id="{D006DF10-F525-3286-016C-02BEC21AF052}"/>
              </a:ext>
            </a:extLst>
          </p:cNvPr>
          <p:cNvCxnSpPr>
            <a:cxnSpLocks/>
          </p:cNvCxnSpPr>
          <p:nvPr/>
        </p:nvCxnSpPr>
        <p:spPr>
          <a:xfrm flipH="1" flipV="1">
            <a:off x="9009596" y="3373713"/>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E2FB3DF-B268-534F-3CD5-09BE98527301}"/>
              </a:ext>
            </a:extLst>
          </p:cNvPr>
          <p:cNvCxnSpPr>
            <a:cxnSpLocks/>
          </p:cNvCxnSpPr>
          <p:nvPr/>
        </p:nvCxnSpPr>
        <p:spPr>
          <a:xfrm flipH="1" flipV="1">
            <a:off x="10955150" y="3428374"/>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44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2E4DD-A403-E747-1E19-A865A3835094}"/>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FFB7E2C1-0311-03B3-A3D6-52E1F54DF98F}"/>
              </a:ext>
            </a:extLst>
          </p:cNvPr>
          <p:cNvSpPr>
            <a:spLocks noGrp="1"/>
          </p:cNvSpPr>
          <p:nvPr>
            <p:ph type="sldNum" sz="quarter" idx="12"/>
          </p:nvPr>
        </p:nvSpPr>
        <p:spPr/>
        <p:txBody>
          <a:bodyPr/>
          <a:lstStyle/>
          <a:p>
            <a:fld id="{718AC7EB-5161-49E9-B9E2-D7DEFC79B4E9}" type="slidenum">
              <a:rPr lang="en-US" smtClean="0"/>
              <a:t>5</a:t>
            </a:fld>
            <a:endParaRPr lang="en-US" dirty="0"/>
          </a:p>
        </p:txBody>
      </p:sp>
      <p:pic>
        <p:nvPicPr>
          <p:cNvPr id="6" name="Picture 5">
            <a:extLst>
              <a:ext uri="{FF2B5EF4-FFF2-40B4-BE49-F238E27FC236}">
                <a16:creationId xmlns:a16="http://schemas.microsoft.com/office/drawing/2014/main" id="{FC0AA20F-1B62-A15D-E961-024E2F05C853}"/>
              </a:ext>
            </a:extLst>
          </p:cNvPr>
          <p:cNvPicPr>
            <a:picLocks noChangeAspect="1"/>
          </p:cNvPicPr>
          <p:nvPr/>
        </p:nvPicPr>
        <p:blipFill>
          <a:blip r:embed="rId3">
            <a:biLevel thresh="75000"/>
          </a:blip>
          <a:stretch>
            <a:fillRect/>
          </a:stretch>
        </p:blipFill>
        <p:spPr>
          <a:xfrm>
            <a:off x="974332" y="3376345"/>
            <a:ext cx="1114883" cy="1019710"/>
          </a:xfrm>
          <a:prstGeom prst="rect">
            <a:avLst/>
          </a:prstGeom>
        </p:spPr>
      </p:pic>
      <p:sp>
        <p:nvSpPr>
          <p:cNvPr id="7" name="TextBox 6">
            <a:extLst>
              <a:ext uri="{FF2B5EF4-FFF2-40B4-BE49-F238E27FC236}">
                <a16:creationId xmlns:a16="http://schemas.microsoft.com/office/drawing/2014/main" id="{62D376E8-FC10-4570-1D82-3599B7880D5E}"/>
              </a:ext>
            </a:extLst>
          </p:cNvPr>
          <p:cNvSpPr txBox="1"/>
          <p:nvPr/>
        </p:nvSpPr>
        <p:spPr>
          <a:xfrm>
            <a:off x="756061" y="4396055"/>
            <a:ext cx="1638859" cy="646331"/>
          </a:xfrm>
          <a:prstGeom prst="rect">
            <a:avLst/>
          </a:prstGeom>
          <a:noFill/>
        </p:spPr>
        <p:txBody>
          <a:bodyPr wrap="square" rtlCol="0">
            <a:spAutoFit/>
          </a:bodyPr>
          <a:lstStyle/>
          <a:p>
            <a:pPr algn="ctr"/>
            <a:r>
              <a:rPr lang="en-US" b="1" dirty="0" err="1"/>
              <a:t>Coordinadores</a:t>
            </a:r>
            <a:r>
              <a:rPr lang="en-US" b="1" dirty="0"/>
              <a:t> de </a:t>
            </a:r>
            <a:r>
              <a:rPr lang="en-US" b="1" dirty="0" err="1"/>
              <a:t>clústeres</a:t>
            </a:r>
            <a:endParaRPr lang="en-US" b="1" dirty="0"/>
          </a:p>
        </p:txBody>
      </p:sp>
      <p:pic>
        <p:nvPicPr>
          <p:cNvPr id="11" name="Graphic 10" descr="Paper with solid fill">
            <a:extLst>
              <a:ext uri="{FF2B5EF4-FFF2-40B4-BE49-F238E27FC236}">
                <a16:creationId xmlns:a16="http://schemas.microsoft.com/office/drawing/2014/main" id="{6764963A-C9D8-DFFF-AFAB-13CDA613AA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972" y="1209262"/>
            <a:ext cx="1371601" cy="1371601"/>
          </a:xfrm>
          <a:prstGeom prst="rect">
            <a:avLst/>
          </a:prstGeom>
        </p:spPr>
      </p:pic>
      <p:sp>
        <p:nvSpPr>
          <p:cNvPr id="12" name="TextBox 11">
            <a:extLst>
              <a:ext uri="{FF2B5EF4-FFF2-40B4-BE49-F238E27FC236}">
                <a16:creationId xmlns:a16="http://schemas.microsoft.com/office/drawing/2014/main" id="{1F203284-6400-AB26-F7DA-29641B19ED66}"/>
              </a:ext>
            </a:extLst>
          </p:cNvPr>
          <p:cNvSpPr txBox="1"/>
          <p:nvPr/>
        </p:nvSpPr>
        <p:spPr>
          <a:xfrm>
            <a:off x="1177313" y="1785382"/>
            <a:ext cx="708917" cy="369332"/>
          </a:xfrm>
          <a:prstGeom prst="rect">
            <a:avLst/>
          </a:prstGeom>
          <a:noFill/>
        </p:spPr>
        <p:txBody>
          <a:bodyPr wrap="square" rtlCol="0">
            <a:spAutoFit/>
          </a:bodyPr>
          <a:lstStyle/>
          <a:p>
            <a:r>
              <a:rPr lang="en-US" b="1" dirty="0"/>
              <a:t>HNO</a:t>
            </a:r>
          </a:p>
        </p:txBody>
      </p:sp>
      <p:cxnSp>
        <p:nvCxnSpPr>
          <p:cNvPr id="14" name="Straight Connector 13">
            <a:extLst>
              <a:ext uri="{FF2B5EF4-FFF2-40B4-BE49-F238E27FC236}">
                <a16:creationId xmlns:a16="http://schemas.microsoft.com/office/drawing/2014/main" id="{9084B259-1989-C756-5491-A71AE946E587}"/>
              </a:ext>
            </a:extLst>
          </p:cNvPr>
          <p:cNvCxnSpPr>
            <a:cxnSpLocks/>
            <a:stCxn id="11" idx="2"/>
          </p:cNvCxnSpPr>
          <p:nvPr/>
        </p:nvCxnSpPr>
        <p:spPr>
          <a:xfrm flipH="1">
            <a:off x="1531772" y="2580863"/>
            <a:ext cx="1" cy="68336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5E8418B8-EAD3-59B4-ABEA-53D318B09F33}"/>
              </a:ext>
            </a:extLst>
          </p:cNvPr>
          <p:cNvGrpSpPr/>
          <p:nvPr/>
        </p:nvGrpSpPr>
        <p:grpSpPr>
          <a:xfrm>
            <a:off x="3947934" y="2965156"/>
            <a:ext cx="3297310" cy="2051375"/>
            <a:chOff x="2691732" y="1702730"/>
            <a:chExt cx="3297310" cy="2051375"/>
          </a:xfrm>
        </p:grpSpPr>
        <p:sp>
          <p:nvSpPr>
            <p:cNvPr id="17" name="TextBox 16">
              <a:extLst>
                <a:ext uri="{FF2B5EF4-FFF2-40B4-BE49-F238E27FC236}">
                  <a16:creationId xmlns:a16="http://schemas.microsoft.com/office/drawing/2014/main" id="{2D85781E-1294-E47F-7A3E-7DA74EC9C162}"/>
                </a:ext>
              </a:extLst>
            </p:cNvPr>
            <p:cNvSpPr txBox="1"/>
            <p:nvPr/>
          </p:nvSpPr>
          <p:spPr>
            <a:xfrm>
              <a:off x="4611200" y="1702730"/>
              <a:ext cx="1377842" cy="307777"/>
            </a:xfrm>
            <a:prstGeom prst="rect">
              <a:avLst/>
            </a:prstGeom>
            <a:noFill/>
          </p:spPr>
          <p:txBody>
            <a:bodyPr wrap="square" rtlCol="0">
              <a:spAutoFit/>
            </a:bodyPr>
            <a:lstStyle/>
            <a:p>
              <a:r>
                <a:rPr lang="en-US" sz="1400" b="1" dirty="0">
                  <a:solidFill>
                    <a:schemeClr val="tx2"/>
                  </a:solidFill>
                </a:rPr>
                <a:t>Cluster Target</a:t>
              </a:r>
            </a:p>
          </p:txBody>
        </p:sp>
        <p:grpSp>
          <p:nvGrpSpPr>
            <p:cNvPr id="18" name="Group 17">
              <a:extLst>
                <a:ext uri="{FF2B5EF4-FFF2-40B4-BE49-F238E27FC236}">
                  <a16:creationId xmlns:a16="http://schemas.microsoft.com/office/drawing/2014/main" id="{E0485BDB-05FD-935C-2170-8858D4200451}"/>
                </a:ext>
              </a:extLst>
            </p:cNvPr>
            <p:cNvGrpSpPr/>
            <p:nvPr/>
          </p:nvGrpSpPr>
          <p:grpSpPr>
            <a:xfrm>
              <a:off x="2691732" y="2194446"/>
              <a:ext cx="2387039" cy="1559659"/>
              <a:chOff x="2600325" y="2258870"/>
              <a:chExt cx="2387039" cy="1559659"/>
            </a:xfrm>
          </p:grpSpPr>
          <p:sp>
            <p:nvSpPr>
              <p:cNvPr id="22" name="TextBox 21">
                <a:extLst>
                  <a:ext uri="{FF2B5EF4-FFF2-40B4-BE49-F238E27FC236}">
                    <a16:creationId xmlns:a16="http://schemas.microsoft.com/office/drawing/2014/main" id="{E0ACEE4E-F0B7-F8A9-4476-614F9AAD1A23}"/>
                  </a:ext>
                </a:extLst>
              </p:cNvPr>
              <p:cNvSpPr txBox="1"/>
              <p:nvPr/>
            </p:nvSpPr>
            <p:spPr>
              <a:xfrm>
                <a:off x="2652147" y="3295309"/>
                <a:ext cx="2084837" cy="523220"/>
              </a:xfrm>
              <a:prstGeom prst="rect">
                <a:avLst/>
              </a:prstGeom>
              <a:noFill/>
            </p:spPr>
            <p:txBody>
              <a:bodyPr wrap="square" rtlCol="0">
                <a:spAutoFit/>
              </a:bodyPr>
              <a:lstStyle/>
              <a:p>
                <a:r>
                  <a:rPr lang="es-ES" sz="1400" dirty="0"/>
                  <a:t># niños provistos de material didáctico</a:t>
                </a:r>
              </a:p>
            </p:txBody>
          </p:sp>
          <p:sp>
            <p:nvSpPr>
              <p:cNvPr id="23" name="TextBox 22">
                <a:extLst>
                  <a:ext uri="{FF2B5EF4-FFF2-40B4-BE49-F238E27FC236}">
                    <a16:creationId xmlns:a16="http://schemas.microsoft.com/office/drawing/2014/main" id="{94443CD3-64AC-251F-D325-F5962F62936A}"/>
                  </a:ext>
                </a:extLst>
              </p:cNvPr>
              <p:cNvSpPr txBox="1"/>
              <p:nvPr/>
            </p:nvSpPr>
            <p:spPr>
              <a:xfrm>
                <a:off x="2652147" y="2800021"/>
                <a:ext cx="2335217" cy="307777"/>
              </a:xfrm>
              <a:prstGeom prst="rect">
                <a:avLst/>
              </a:prstGeom>
              <a:noFill/>
            </p:spPr>
            <p:txBody>
              <a:bodyPr wrap="square" rtlCol="0">
                <a:spAutoFit/>
              </a:bodyPr>
              <a:lstStyle/>
              <a:p>
                <a:r>
                  <a:rPr lang="en-US" sz="1400" dirty="0"/>
                  <a:t># </a:t>
                </a:r>
                <a:r>
                  <a:rPr lang="en-US" sz="1400" dirty="0" err="1"/>
                  <a:t>escuelas</a:t>
                </a:r>
                <a:r>
                  <a:rPr lang="en-US" sz="1400" dirty="0"/>
                  <a:t> </a:t>
                </a:r>
                <a:r>
                  <a:rPr lang="en-US" sz="1400" dirty="0" err="1"/>
                  <a:t>rehabilitadas</a:t>
                </a:r>
                <a:endParaRPr lang="en-US" sz="1400" dirty="0"/>
              </a:p>
            </p:txBody>
          </p:sp>
          <p:sp>
            <p:nvSpPr>
              <p:cNvPr id="24" name="TextBox 23">
                <a:extLst>
                  <a:ext uri="{FF2B5EF4-FFF2-40B4-BE49-F238E27FC236}">
                    <a16:creationId xmlns:a16="http://schemas.microsoft.com/office/drawing/2014/main" id="{CA4B19E9-84A4-AAEA-2865-FBDAF0E240B4}"/>
                  </a:ext>
                </a:extLst>
              </p:cNvPr>
              <p:cNvSpPr txBox="1"/>
              <p:nvPr/>
            </p:nvSpPr>
            <p:spPr>
              <a:xfrm>
                <a:off x="2600325" y="2258870"/>
                <a:ext cx="2136745" cy="523220"/>
              </a:xfrm>
              <a:prstGeom prst="rect">
                <a:avLst/>
              </a:prstGeom>
              <a:noFill/>
            </p:spPr>
            <p:txBody>
              <a:bodyPr wrap="square" rtlCol="0">
                <a:spAutoFit/>
              </a:bodyPr>
              <a:lstStyle/>
              <a:p>
                <a:r>
                  <a:rPr lang="en-US" sz="1400" dirty="0"/>
                  <a:t># </a:t>
                </a:r>
                <a:r>
                  <a:rPr lang="en-US" sz="1400" dirty="0" err="1"/>
                  <a:t>Ayuda</a:t>
                </a:r>
                <a:r>
                  <a:rPr lang="en-US" sz="1400" dirty="0"/>
                  <a:t> </a:t>
                </a:r>
                <a:r>
                  <a:rPr lang="en-US" sz="1400" dirty="0" err="1"/>
                  <a:t>en</a:t>
                </a:r>
                <a:r>
                  <a:rPr lang="en-US" sz="1400" dirty="0"/>
                  <a:t> </a:t>
                </a:r>
                <a:r>
                  <a:rPr lang="en-US" sz="1400" dirty="0" err="1"/>
                  <a:t>efectivo</a:t>
                </a:r>
                <a:r>
                  <a:rPr lang="en-US" sz="1400" dirty="0"/>
                  <a:t> </a:t>
                </a:r>
                <a:r>
                  <a:rPr lang="en-US" sz="1400" dirty="0" err="1"/>
                  <a:t>entregada</a:t>
                </a:r>
                <a:endParaRPr lang="en-US" sz="1400" dirty="0"/>
              </a:p>
            </p:txBody>
          </p:sp>
        </p:grpSp>
        <p:sp>
          <p:nvSpPr>
            <p:cNvPr id="19" name="TextBox 18">
              <a:extLst>
                <a:ext uri="{FF2B5EF4-FFF2-40B4-BE49-F238E27FC236}">
                  <a16:creationId xmlns:a16="http://schemas.microsoft.com/office/drawing/2014/main" id="{B53797AA-3C58-4949-FF46-C5B2FD546453}"/>
                </a:ext>
              </a:extLst>
            </p:cNvPr>
            <p:cNvSpPr txBox="1"/>
            <p:nvPr/>
          </p:nvSpPr>
          <p:spPr>
            <a:xfrm>
              <a:off x="4828391" y="2198018"/>
              <a:ext cx="917239" cy="307777"/>
            </a:xfrm>
            <a:prstGeom prst="rect">
              <a:avLst/>
            </a:prstGeom>
            <a:noFill/>
          </p:spPr>
          <p:txBody>
            <a:bodyPr wrap="none" rtlCol="0">
              <a:spAutoFit/>
            </a:bodyPr>
            <a:lstStyle/>
            <a:p>
              <a:r>
                <a:rPr lang="en-US" sz="1400" b="1" dirty="0">
                  <a:solidFill>
                    <a:schemeClr val="tx2"/>
                  </a:solidFill>
                </a:rPr>
                <a:t>1,000,000</a:t>
              </a:r>
            </a:p>
          </p:txBody>
        </p:sp>
        <p:sp>
          <p:nvSpPr>
            <p:cNvPr id="20" name="TextBox 19">
              <a:extLst>
                <a:ext uri="{FF2B5EF4-FFF2-40B4-BE49-F238E27FC236}">
                  <a16:creationId xmlns:a16="http://schemas.microsoft.com/office/drawing/2014/main" id="{C85CB863-BF3D-B26A-FCEB-7C5AEE5DC3A1}"/>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21" name="TextBox 20">
              <a:extLst>
                <a:ext uri="{FF2B5EF4-FFF2-40B4-BE49-F238E27FC236}">
                  <a16:creationId xmlns:a16="http://schemas.microsoft.com/office/drawing/2014/main" id="{2978C350-80A8-EFDD-C04A-F875C37B85CD}"/>
                </a:ext>
              </a:extLst>
            </p:cNvPr>
            <p:cNvSpPr txBox="1"/>
            <p:nvPr/>
          </p:nvSpPr>
          <p:spPr>
            <a:xfrm>
              <a:off x="4828391" y="3237041"/>
              <a:ext cx="917239" cy="307777"/>
            </a:xfrm>
            <a:prstGeom prst="rect">
              <a:avLst/>
            </a:prstGeom>
            <a:noFill/>
          </p:spPr>
          <p:txBody>
            <a:bodyPr wrap="none" rtlCol="0">
              <a:spAutoFit/>
            </a:bodyPr>
            <a:lstStyle/>
            <a:p>
              <a:r>
                <a:rPr lang="en-US" sz="1400" b="1" dirty="0">
                  <a:solidFill>
                    <a:schemeClr val="tx2"/>
                  </a:solidFill>
                </a:rPr>
                <a:t>1,000,000</a:t>
              </a:r>
            </a:p>
          </p:txBody>
        </p:sp>
      </p:grpSp>
      <p:grpSp>
        <p:nvGrpSpPr>
          <p:cNvPr id="34" name="Group 33">
            <a:extLst>
              <a:ext uri="{FF2B5EF4-FFF2-40B4-BE49-F238E27FC236}">
                <a16:creationId xmlns:a16="http://schemas.microsoft.com/office/drawing/2014/main" id="{7E16701D-332B-9782-C386-6D62ABB39690}"/>
              </a:ext>
            </a:extLst>
          </p:cNvPr>
          <p:cNvGrpSpPr/>
          <p:nvPr/>
        </p:nvGrpSpPr>
        <p:grpSpPr>
          <a:xfrm>
            <a:off x="2516944" y="3823525"/>
            <a:ext cx="873956" cy="603307"/>
            <a:chOff x="2516944" y="3823525"/>
            <a:chExt cx="771561" cy="603307"/>
          </a:xfrm>
        </p:grpSpPr>
        <p:cxnSp>
          <p:nvCxnSpPr>
            <p:cNvPr id="29" name="Straight Connector 28">
              <a:extLst>
                <a:ext uri="{FF2B5EF4-FFF2-40B4-BE49-F238E27FC236}">
                  <a16:creationId xmlns:a16="http://schemas.microsoft.com/office/drawing/2014/main" id="{426BFB9E-D616-A54E-5826-5DF3BD646528}"/>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9F070E-8002-5A3D-E184-28160143446A}"/>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352B2E-AAF6-4CE4-3F3D-4DDEDC8816D5}"/>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00135E45-0C0E-26F6-E875-C9DF4B93F18F}"/>
              </a:ext>
            </a:extLst>
          </p:cNvPr>
          <p:cNvGrpSpPr/>
          <p:nvPr/>
        </p:nvGrpSpPr>
        <p:grpSpPr>
          <a:xfrm flipH="1">
            <a:off x="7446757" y="3830561"/>
            <a:ext cx="873956" cy="603307"/>
            <a:chOff x="2516944" y="3823525"/>
            <a:chExt cx="771561" cy="603307"/>
          </a:xfrm>
        </p:grpSpPr>
        <p:cxnSp>
          <p:nvCxnSpPr>
            <p:cNvPr id="36" name="Straight Connector 35">
              <a:extLst>
                <a:ext uri="{FF2B5EF4-FFF2-40B4-BE49-F238E27FC236}">
                  <a16:creationId xmlns:a16="http://schemas.microsoft.com/office/drawing/2014/main" id="{B83E1049-22D6-F13F-19F7-3B2A9825C739}"/>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19D680-622B-967C-0EBC-AC0FDC80680E}"/>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1D339B1-B67A-F983-362B-2C41A821FC6E}"/>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63E8292A-5C34-7B38-4E3E-D2B2ADD22CEA}"/>
              </a:ext>
            </a:extLst>
          </p:cNvPr>
          <p:cNvGrpSpPr/>
          <p:nvPr/>
        </p:nvGrpSpPr>
        <p:grpSpPr>
          <a:xfrm>
            <a:off x="8538672" y="3641694"/>
            <a:ext cx="2999465" cy="981040"/>
            <a:chOff x="8538672" y="3641694"/>
            <a:chExt cx="2999465" cy="981040"/>
          </a:xfrm>
        </p:grpSpPr>
        <p:grpSp>
          <p:nvGrpSpPr>
            <p:cNvPr id="28" name="Group 27">
              <a:extLst>
                <a:ext uri="{FF2B5EF4-FFF2-40B4-BE49-F238E27FC236}">
                  <a16:creationId xmlns:a16="http://schemas.microsoft.com/office/drawing/2014/main" id="{E8279E50-99D6-81D1-2F7B-7888E3606BA3}"/>
                </a:ext>
              </a:extLst>
            </p:cNvPr>
            <p:cNvGrpSpPr/>
            <p:nvPr/>
          </p:nvGrpSpPr>
          <p:grpSpPr>
            <a:xfrm>
              <a:off x="8903496" y="3641694"/>
              <a:ext cx="2269818" cy="981040"/>
              <a:chOff x="6857967" y="3415016"/>
              <a:chExt cx="2269818" cy="981040"/>
            </a:xfrm>
          </p:grpSpPr>
          <p:pic>
            <p:nvPicPr>
              <p:cNvPr id="25" name="Picture 24">
                <a:extLst>
                  <a:ext uri="{FF2B5EF4-FFF2-40B4-BE49-F238E27FC236}">
                    <a16:creationId xmlns:a16="http://schemas.microsoft.com/office/drawing/2014/main" id="{79D8E63B-2412-C1B9-5895-6E42C24B2B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2041"/>
              <a:stretch/>
            </p:blipFill>
            <p:spPr>
              <a:xfrm>
                <a:off x="7442514" y="3906633"/>
                <a:ext cx="309037" cy="360000"/>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445EE2A5-C65A-6DFA-31FA-E75AC3987A25}"/>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96C987D-B70E-CACF-5000-486790FB1534}"/>
                  </a:ext>
                </a:extLst>
              </p:cNvPr>
              <p:cNvSpPr txBox="1"/>
              <p:nvPr/>
            </p:nvSpPr>
            <p:spPr>
              <a:xfrm>
                <a:off x="7881656" y="3905536"/>
                <a:ext cx="1246129" cy="367253"/>
              </a:xfrm>
              <a:prstGeom prst="rect">
                <a:avLst/>
              </a:prstGeom>
              <a:noFill/>
            </p:spPr>
            <p:txBody>
              <a:bodyPr wrap="square" rtlCol="0">
                <a:spAutoFit/>
              </a:bodyPr>
              <a:lstStyle/>
              <a:p>
                <a:r>
                  <a:rPr lang="en-US" dirty="0"/>
                  <a:t>RPM</a:t>
                </a:r>
              </a:p>
            </p:txBody>
          </p:sp>
        </p:grpSp>
        <p:sp>
          <p:nvSpPr>
            <p:cNvPr id="32" name="TextBox 31">
              <a:extLst>
                <a:ext uri="{FF2B5EF4-FFF2-40B4-BE49-F238E27FC236}">
                  <a16:creationId xmlns:a16="http://schemas.microsoft.com/office/drawing/2014/main" id="{90EA982A-9C44-A12E-5AE7-74FAD5106DCA}"/>
                </a:ext>
              </a:extLst>
            </p:cNvPr>
            <p:cNvSpPr txBox="1"/>
            <p:nvPr/>
          </p:nvSpPr>
          <p:spPr>
            <a:xfrm>
              <a:off x="8538672" y="3641694"/>
              <a:ext cx="2999465" cy="523220"/>
            </a:xfrm>
            <a:prstGeom prst="rect">
              <a:avLst/>
            </a:prstGeom>
            <a:noFill/>
          </p:spPr>
          <p:txBody>
            <a:bodyPr wrap="square" rtlCol="0">
              <a:spAutoFit/>
            </a:bodyPr>
            <a:lstStyle/>
            <a:p>
              <a:pPr algn="ctr"/>
              <a:r>
                <a:rPr lang="en-US" sz="2800" dirty="0"/>
                <a:t>Plan de cluster</a:t>
              </a:r>
            </a:p>
          </p:txBody>
        </p:sp>
      </p:grpSp>
      <p:sp>
        <p:nvSpPr>
          <p:cNvPr id="39" name="Rectangle 38">
            <a:extLst>
              <a:ext uri="{FF2B5EF4-FFF2-40B4-BE49-F238E27FC236}">
                <a16:creationId xmlns:a16="http://schemas.microsoft.com/office/drawing/2014/main" id="{1871EBF6-5BE4-4705-A6AE-B6057A5668AD}"/>
              </a:ext>
            </a:extLst>
          </p:cNvPr>
          <p:cNvSpPr/>
          <p:nvPr/>
        </p:nvSpPr>
        <p:spPr>
          <a:xfrm>
            <a:off x="3850432" y="3446489"/>
            <a:ext cx="2234160"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C9C69A-8D0C-451D-8928-8AEAD311477D}"/>
              </a:ext>
            </a:extLst>
          </p:cNvPr>
          <p:cNvSpPr/>
          <p:nvPr/>
        </p:nvSpPr>
        <p:spPr>
          <a:xfrm>
            <a:off x="6133608" y="3443648"/>
            <a:ext cx="854368"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4348D2-E072-41BB-BC5C-0F1DCBD94C8E}"/>
              </a:ext>
            </a:extLst>
          </p:cNvPr>
          <p:cNvSpPr/>
          <p:nvPr/>
        </p:nvSpPr>
        <p:spPr>
          <a:xfrm>
            <a:off x="9421952" y="4118412"/>
            <a:ext cx="1190668" cy="408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185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2E4DD-A403-E747-1E19-A865A3835094}"/>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FFB7E2C1-0311-03B3-A3D6-52E1F54DF98F}"/>
              </a:ext>
            </a:extLst>
          </p:cNvPr>
          <p:cNvSpPr>
            <a:spLocks noGrp="1"/>
          </p:cNvSpPr>
          <p:nvPr>
            <p:ph type="sldNum" sz="quarter" idx="12"/>
          </p:nvPr>
        </p:nvSpPr>
        <p:spPr/>
        <p:txBody>
          <a:bodyPr/>
          <a:lstStyle/>
          <a:p>
            <a:fld id="{718AC7EB-5161-49E9-B9E2-D7DEFC79B4E9}" type="slidenum">
              <a:rPr lang="en-US" smtClean="0"/>
              <a:t>6</a:t>
            </a:fld>
            <a:endParaRPr lang="en-US"/>
          </a:p>
        </p:txBody>
      </p:sp>
      <p:pic>
        <p:nvPicPr>
          <p:cNvPr id="6" name="Picture 5">
            <a:extLst>
              <a:ext uri="{FF2B5EF4-FFF2-40B4-BE49-F238E27FC236}">
                <a16:creationId xmlns:a16="http://schemas.microsoft.com/office/drawing/2014/main" id="{FC0AA20F-1B62-A15D-E961-024E2F05C853}"/>
              </a:ext>
            </a:extLst>
          </p:cNvPr>
          <p:cNvPicPr>
            <a:picLocks noChangeAspect="1"/>
          </p:cNvPicPr>
          <p:nvPr/>
        </p:nvPicPr>
        <p:blipFill>
          <a:blip r:embed="rId3">
            <a:biLevel thresh="75000"/>
          </a:blip>
          <a:stretch>
            <a:fillRect/>
          </a:stretch>
        </p:blipFill>
        <p:spPr>
          <a:xfrm>
            <a:off x="974332" y="3376345"/>
            <a:ext cx="1114883" cy="1019710"/>
          </a:xfrm>
          <a:prstGeom prst="rect">
            <a:avLst/>
          </a:prstGeom>
        </p:spPr>
      </p:pic>
      <p:sp>
        <p:nvSpPr>
          <p:cNvPr id="7" name="TextBox 6">
            <a:extLst>
              <a:ext uri="{FF2B5EF4-FFF2-40B4-BE49-F238E27FC236}">
                <a16:creationId xmlns:a16="http://schemas.microsoft.com/office/drawing/2014/main" id="{62D376E8-FC10-4570-1D82-3599B7880D5E}"/>
              </a:ext>
            </a:extLst>
          </p:cNvPr>
          <p:cNvSpPr txBox="1"/>
          <p:nvPr/>
        </p:nvSpPr>
        <p:spPr>
          <a:xfrm>
            <a:off x="716473" y="4385885"/>
            <a:ext cx="1645248" cy="646331"/>
          </a:xfrm>
          <a:prstGeom prst="rect">
            <a:avLst/>
          </a:prstGeom>
          <a:noFill/>
        </p:spPr>
        <p:txBody>
          <a:bodyPr wrap="square" rtlCol="0">
            <a:spAutoFit/>
          </a:bodyPr>
          <a:lstStyle/>
          <a:p>
            <a:pPr algn="ctr"/>
            <a:r>
              <a:rPr lang="en-US" b="1" dirty="0" err="1"/>
              <a:t>Organizaciones</a:t>
            </a:r>
            <a:r>
              <a:rPr lang="en-US" b="1" dirty="0"/>
              <a:t> / </a:t>
            </a:r>
            <a:r>
              <a:rPr lang="en-US" b="1" dirty="0" err="1"/>
              <a:t>Socios</a:t>
            </a:r>
            <a:endParaRPr lang="en-US" b="1" dirty="0"/>
          </a:p>
        </p:txBody>
      </p:sp>
      <p:cxnSp>
        <p:nvCxnSpPr>
          <p:cNvPr id="14" name="Straight Connector 13">
            <a:extLst>
              <a:ext uri="{FF2B5EF4-FFF2-40B4-BE49-F238E27FC236}">
                <a16:creationId xmlns:a16="http://schemas.microsoft.com/office/drawing/2014/main" id="{9084B259-1989-C756-5491-A71AE946E587}"/>
              </a:ext>
            </a:extLst>
          </p:cNvPr>
          <p:cNvCxnSpPr>
            <a:cxnSpLocks/>
          </p:cNvCxnSpPr>
          <p:nvPr/>
        </p:nvCxnSpPr>
        <p:spPr>
          <a:xfrm flipH="1">
            <a:off x="1531772" y="2580863"/>
            <a:ext cx="1" cy="68336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5E8418B8-EAD3-59B4-ABEA-53D318B09F33}"/>
              </a:ext>
            </a:extLst>
          </p:cNvPr>
          <p:cNvGrpSpPr/>
          <p:nvPr/>
        </p:nvGrpSpPr>
        <p:grpSpPr>
          <a:xfrm>
            <a:off x="3462221" y="2956453"/>
            <a:ext cx="5453179" cy="1819235"/>
            <a:chOff x="2872534" y="1719427"/>
            <a:chExt cx="3125855" cy="1819235"/>
          </a:xfrm>
        </p:grpSpPr>
        <p:sp>
          <p:nvSpPr>
            <p:cNvPr id="17" name="TextBox 16">
              <a:extLst>
                <a:ext uri="{FF2B5EF4-FFF2-40B4-BE49-F238E27FC236}">
                  <a16:creationId xmlns:a16="http://schemas.microsoft.com/office/drawing/2014/main" id="{2D85781E-1294-E47F-7A3E-7DA74EC9C162}"/>
                </a:ext>
              </a:extLst>
            </p:cNvPr>
            <p:cNvSpPr txBox="1"/>
            <p:nvPr/>
          </p:nvSpPr>
          <p:spPr>
            <a:xfrm>
              <a:off x="4936258" y="1719427"/>
              <a:ext cx="1062131" cy="307777"/>
            </a:xfrm>
            <a:prstGeom prst="rect">
              <a:avLst/>
            </a:prstGeom>
            <a:noFill/>
          </p:spPr>
          <p:txBody>
            <a:bodyPr wrap="square" rtlCol="0">
              <a:spAutoFit/>
            </a:bodyPr>
            <a:lstStyle/>
            <a:p>
              <a:r>
                <a:rPr lang="en-US" sz="1400" b="1" dirty="0">
                  <a:solidFill>
                    <a:schemeClr val="tx2"/>
                  </a:solidFill>
                </a:rPr>
                <a:t>Partner Target</a:t>
              </a:r>
            </a:p>
          </p:txBody>
        </p:sp>
        <p:grpSp>
          <p:nvGrpSpPr>
            <p:cNvPr id="18" name="Group 17">
              <a:extLst>
                <a:ext uri="{FF2B5EF4-FFF2-40B4-BE49-F238E27FC236}">
                  <a16:creationId xmlns:a16="http://schemas.microsoft.com/office/drawing/2014/main" id="{E0485BDB-05FD-935C-2170-8858D4200451}"/>
                </a:ext>
              </a:extLst>
            </p:cNvPr>
            <p:cNvGrpSpPr/>
            <p:nvPr/>
          </p:nvGrpSpPr>
          <p:grpSpPr>
            <a:xfrm>
              <a:off x="2872534" y="2179378"/>
              <a:ext cx="2063723" cy="1359284"/>
              <a:chOff x="2781127" y="2243802"/>
              <a:chExt cx="2063723" cy="1359284"/>
            </a:xfrm>
          </p:grpSpPr>
          <p:sp>
            <p:nvSpPr>
              <p:cNvPr id="22" name="TextBox 21">
                <a:extLst>
                  <a:ext uri="{FF2B5EF4-FFF2-40B4-BE49-F238E27FC236}">
                    <a16:creationId xmlns:a16="http://schemas.microsoft.com/office/drawing/2014/main" id="{E0ACEE4E-F0B7-F8A9-4476-614F9AAD1A23}"/>
                  </a:ext>
                </a:extLst>
              </p:cNvPr>
              <p:cNvSpPr txBox="1"/>
              <p:nvPr/>
            </p:nvSpPr>
            <p:spPr>
              <a:xfrm>
                <a:off x="2781127" y="3295309"/>
                <a:ext cx="2063723" cy="307777"/>
              </a:xfrm>
              <a:prstGeom prst="rect">
                <a:avLst/>
              </a:prstGeom>
              <a:noFill/>
            </p:spPr>
            <p:txBody>
              <a:bodyPr wrap="square" rtlCol="0">
                <a:spAutoFit/>
              </a:bodyPr>
              <a:lstStyle/>
              <a:p>
                <a:r>
                  <a:rPr lang="es-ES" sz="1400" dirty="0"/>
                  <a:t># niños provistos de material didáctico</a:t>
                </a:r>
              </a:p>
            </p:txBody>
          </p:sp>
          <p:sp>
            <p:nvSpPr>
              <p:cNvPr id="23" name="TextBox 22">
                <a:extLst>
                  <a:ext uri="{FF2B5EF4-FFF2-40B4-BE49-F238E27FC236}">
                    <a16:creationId xmlns:a16="http://schemas.microsoft.com/office/drawing/2014/main" id="{94443CD3-64AC-251F-D325-F5962F62936A}"/>
                  </a:ext>
                </a:extLst>
              </p:cNvPr>
              <p:cNvSpPr txBox="1"/>
              <p:nvPr/>
            </p:nvSpPr>
            <p:spPr>
              <a:xfrm>
                <a:off x="2781128" y="2772062"/>
                <a:ext cx="1175289" cy="307777"/>
              </a:xfrm>
              <a:prstGeom prst="rect">
                <a:avLst/>
              </a:prstGeom>
              <a:noFill/>
            </p:spPr>
            <p:txBody>
              <a:bodyPr wrap="square" rtlCol="0">
                <a:spAutoFit/>
              </a:bodyPr>
              <a:lstStyle/>
              <a:p>
                <a:r>
                  <a:rPr lang="en-US" sz="1400" dirty="0"/>
                  <a:t># </a:t>
                </a:r>
                <a:r>
                  <a:rPr lang="en-US" sz="1400" dirty="0" err="1"/>
                  <a:t>escuelas</a:t>
                </a:r>
                <a:r>
                  <a:rPr lang="en-US" sz="1400" dirty="0"/>
                  <a:t> </a:t>
                </a:r>
                <a:r>
                  <a:rPr lang="en-US" sz="1400" dirty="0" err="1"/>
                  <a:t>rehabilitadas</a:t>
                </a:r>
                <a:endParaRPr lang="en-US" sz="1400" dirty="0"/>
              </a:p>
            </p:txBody>
          </p:sp>
          <p:sp>
            <p:nvSpPr>
              <p:cNvPr id="24" name="TextBox 23">
                <a:extLst>
                  <a:ext uri="{FF2B5EF4-FFF2-40B4-BE49-F238E27FC236}">
                    <a16:creationId xmlns:a16="http://schemas.microsoft.com/office/drawing/2014/main" id="{CA4B19E9-84A4-AAEA-2865-FBDAF0E240B4}"/>
                  </a:ext>
                </a:extLst>
              </p:cNvPr>
              <p:cNvSpPr txBox="1"/>
              <p:nvPr/>
            </p:nvSpPr>
            <p:spPr>
              <a:xfrm>
                <a:off x="2781128" y="2243802"/>
                <a:ext cx="1410494" cy="307777"/>
              </a:xfrm>
              <a:prstGeom prst="rect">
                <a:avLst/>
              </a:prstGeom>
              <a:noFill/>
            </p:spPr>
            <p:txBody>
              <a:bodyPr wrap="square" rtlCol="0">
                <a:spAutoFit/>
              </a:bodyPr>
              <a:lstStyle/>
              <a:p>
                <a:r>
                  <a:rPr lang="en-US" sz="1400" dirty="0"/>
                  <a:t># </a:t>
                </a:r>
                <a:r>
                  <a:rPr lang="en-US" sz="1400" dirty="0" err="1"/>
                  <a:t>Ayuda</a:t>
                </a:r>
                <a:r>
                  <a:rPr lang="en-US" sz="1400" dirty="0"/>
                  <a:t> </a:t>
                </a:r>
                <a:r>
                  <a:rPr lang="en-US" sz="1400" dirty="0" err="1"/>
                  <a:t>en</a:t>
                </a:r>
                <a:r>
                  <a:rPr lang="en-US" sz="1400" dirty="0"/>
                  <a:t> </a:t>
                </a:r>
                <a:r>
                  <a:rPr lang="en-US" sz="1400" dirty="0" err="1"/>
                  <a:t>efectivo</a:t>
                </a:r>
                <a:r>
                  <a:rPr lang="en-US" sz="1400" dirty="0"/>
                  <a:t> </a:t>
                </a:r>
                <a:r>
                  <a:rPr lang="en-US" sz="1400" dirty="0" err="1"/>
                  <a:t>entregada</a:t>
                </a:r>
                <a:endParaRPr lang="en-US" sz="1400" dirty="0"/>
              </a:p>
            </p:txBody>
          </p:sp>
        </p:grpSp>
        <p:sp>
          <p:nvSpPr>
            <p:cNvPr id="19" name="TextBox 18">
              <a:extLst>
                <a:ext uri="{FF2B5EF4-FFF2-40B4-BE49-F238E27FC236}">
                  <a16:creationId xmlns:a16="http://schemas.microsoft.com/office/drawing/2014/main" id="{B53797AA-3C58-4949-FF46-C5B2FD546453}"/>
                </a:ext>
              </a:extLst>
            </p:cNvPr>
            <p:cNvSpPr txBox="1"/>
            <p:nvPr/>
          </p:nvSpPr>
          <p:spPr>
            <a:xfrm>
              <a:off x="5015893" y="2198018"/>
              <a:ext cx="688009" cy="307777"/>
            </a:xfrm>
            <a:prstGeom prst="rect">
              <a:avLst/>
            </a:prstGeom>
            <a:noFill/>
          </p:spPr>
          <p:txBody>
            <a:bodyPr wrap="none" rtlCol="0">
              <a:spAutoFit/>
            </a:bodyPr>
            <a:lstStyle/>
            <a:p>
              <a:r>
                <a:rPr lang="en-US" sz="1400" b="1" dirty="0">
                  <a:solidFill>
                    <a:schemeClr val="tx2"/>
                  </a:solidFill>
                </a:rPr>
                <a:t>75,000</a:t>
              </a:r>
            </a:p>
          </p:txBody>
        </p:sp>
        <p:sp>
          <p:nvSpPr>
            <p:cNvPr id="20" name="TextBox 19">
              <a:extLst>
                <a:ext uri="{FF2B5EF4-FFF2-40B4-BE49-F238E27FC236}">
                  <a16:creationId xmlns:a16="http://schemas.microsoft.com/office/drawing/2014/main" id="{C85CB863-BF3D-B26A-FCEB-7C5AEE5DC3A1}"/>
                </a:ext>
              </a:extLst>
            </p:cNvPr>
            <p:cNvSpPr txBox="1"/>
            <p:nvPr/>
          </p:nvSpPr>
          <p:spPr>
            <a:xfrm>
              <a:off x="5015550" y="2734264"/>
              <a:ext cx="262981" cy="307777"/>
            </a:xfrm>
            <a:prstGeom prst="rect">
              <a:avLst/>
            </a:prstGeom>
            <a:noFill/>
          </p:spPr>
          <p:txBody>
            <a:bodyPr wrap="none" rtlCol="0">
              <a:spAutoFit/>
            </a:bodyPr>
            <a:lstStyle/>
            <a:p>
              <a:r>
                <a:rPr lang="en-US" sz="1400" b="1" dirty="0">
                  <a:solidFill>
                    <a:schemeClr val="tx2"/>
                  </a:solidFill>
                </a:rPr>
                <a:t>280</a:t>
              </a:r>
            </a:p>
          </p:txBody>
        </p:sp>
        <p:sp>
          <p:nvSpPr>
            <p:cNvPr id="21" name="TextBox 20">
              <a:extLst>
                <a:ext uri="{FF2B5EF4-FFF2-40B4-BE49-F238E27FC236}">
                  <a16:creationId xmlns:a16="http://schemas.microsoft.com/office/drawing/2014/main" id="{2978C350-80A8-EFDD-C04A-F875C37B85CD}"/>
                </a:ext>
              </a:extLst>
            </p:cNvPr>
            <p:cNvSpPr txBox="1"/>
            <p:nvPr/>
          </p:nvSpPr>
          <p:spPr>
            <a:xfrm>
              <a:off x="5021850" y="3198941"/>
              <a:ext cx="455012" cy="307777"/>
            </a:xfrm>
            <a:prstGeom prst="rect">
              <a:avLst/>
            </a:prstGeom>
            <a:noFill/>
          </p:spPr>
          <p:txBody>
            <a:bodyPr wrap="none" rtlCol="0">
              <a:spAutoFit/>
            </a:bodyPr>
            <a:lstStyle/>
            <a:p>
              <a:r>
                <a:rPr lang="en-US" sz="1400" b="1" dirty="0">
                  <a:solidFill>
                    <a:schemeClr val="tx2"/>
                  </a:solidFill>
                </a:rPr>
                <a:t>1,250,000</a:t>
              </a:r>
            </a:p>
          </p:txBody>
        </p:sp>
      </p:grpSp>
      <p:grpSp>
        <p:nvGrpSpPr>
          <p:cNvPr id="34" name="Group 33">
            <a:extLst>
              <a:ext uri="{FF2B5EF4-FFF2-40B4-BE49-F238E27FC236}">
                <a16:creationId xmlns:a16="http://schemas.microsoft.com/office/drawing/2014/main" id="{7E16701D-332B-9782-C386-6D62ABB39690}"/>
              </a:ext>
            </a:extLst>
          </p:cNvPr>
          <p:cNvGrpSpPr/>
          <p:nvPr/>
        </p:nvGrpSpPr>
        <p:grpSpPr>
          <a:xfrm>
            <a:off x="2402644" y="3823525"/>
            <a:ext cx="873956" cy="603307"/>
            <a:chOff x="2516944" y="3823525"/>
            <a:chExt cx="771561" cy="603307"/>
          </a:xfrm>
        </p:grpSpPr>
        <p:cxnSp>
          <p:nvCxnSpPr>
            <p:cNvPr id="29" name="Straight Connector 28">
              <a:extLst>
                <a:ext uri="{FF2B5EF4-FFF2-40B4-BE49-F238E27FC236}">
                  <a16:creationId xmlns:a16="http://schemas.microsoft.com/office/drawing/2014/main" id="{426BFB9E-D616-A54E-5826-5DF3BD646528}"/>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9F070E-8002-5A3D-E184-28160143446A}"/>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352B2E-AAF6-4CE4-3F3D-4DDEDC8816D5}"/>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00135E45-0C0E-26F6-E875-C9DF4B93F18F}"/>
              </a:ext>
            </a:extLst>
          </p:cNvPr>
          <p:cNvGrpSpPr/>
          <p:nvPr/>
        </p:nvGrpSpPr>
        <p:grpSpPr>
          <a:xfrm flipH="1">
            <a:off x="8426114" y="3845611"/>
            <a:ext cx="873956" cy="603307"/>
            <a:chOff x="2516944" y="3823525"/>
            <a:chExt cx="771561" cy="603307"/>
          </a:xfrm>
        </p:grpSpPr>
        <p:cxnSp>
          <p:nvCxnSpPr>
            <p:cNvPr id="36" name="Straight Connector 35">
              <a:extLst>
                <a:ext uri="{FF2B5EF4-FFF2-40B4-BE49-F238E27FC236}">
                  <a16:creationId xmlns:a16="http://schemas.microsoft.com/office/drawing/2014/main" id="{B83E1049-22D6-F13F-19F7-3B2A9825C739}"/>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19D680-622B-967C-0EBC-AC0FDC80680E}"/>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1D339B1-B67A-F983-362B-2C41A821FC6E}"/>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0F1309D-3AFC-832D-6FB8-61EA535C2916}"/>
              </a:ext>
            </a:extLst>
          </p:cNvPr>
          <p:cNvGrpSpPr/>
          <p:nvPr/>
        </p:nvGrpSpPr>
        <p:grpSpPr>
          <a:xfrm>
            <a:off x="9385893" y="3634658"/>
            <a:ext cx="2269818" cy="981040"/>
            <a:chOff x="8903496" y="3641694"/>
            <a:chExt cx="2269818" cy="981040"/>
          </a:xfrm>
        </p:grpSpPr>
        <p:grpSp>
          <p:nvGrpSpPr>
            <p:cNvPr id="28" name="Group 27">
              <a:extLst>
                <a:ext uri="{FF2B5EF4-FFF2-40B4-BE49-F238E27FC236}">
                  <a16:creationId xmlns:a16="http://schemas.microsoft.com/office/drawing/2014/main" id="{E8279E50-99D6-81D1-2F7B-7888E3606BA3}"/>
                </a:ext>
              </a:extLst>
            </p:cNvPr>
            <p:cNvGrpSpPr/>
            <p:nvPr/>
          </p:nvGrpSpPr>
          <p:grpSpPr>
            <a:xfrm>
              <a:off x="8903496" y="3641694"/>
              <a:ext cx="2269818" cy="981040"/>
              <a:chOff x="6857967" y="3415016"/>
              <a:chExt cx="2269818" cy="981040"/>
            </a:xfrm>
          </p:grpSpPr>
          <p:pic>
            <p:nvPicPr>
              <p:cNvPr id="25" name="Picture 24">
                <a:extLst>
                  <a:ext uri="{FF2B5EF4-FFF2-40B4-BE49-F238E27FC236}">
                    <a16:creationId xmlns:a16="http://schemas.microsoft.com/office/drawing/2014/main" id="{79D8E63B-2412-C1B9-5895-6E42C24B2B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041"/>
              <a:stretch/>
            </p:blipFill>
            <p:spPr>
              <a:xfrm>
                <a:off x="7043591" y="3951018"/>
                <a:ext cx="309037" cy="360000"/>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445EE2A5-C65A-6DFA-31FA-E75AC3987A25}"/>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6C987D-B70E-CACF-5000-486790FB1534}"/>
                  </a:ext>
                </a:extLst>
              </p:cNvPr>
              <p:cNvSpPr txBox="1"/>
              <p:nvPr/>
            </p:nvSpPr>
            <p:spPr>
              <a:xfrm>
                <a:off x="7451661" y="3946352"/>
                <a:ext cx="1662483" cy="369332"/>
              </a:xfrm>
              <a:prstGeom prst="rect">
                <a:avLst/>
              </a:prstGeom>
              <a:noFill/>
            </p:spPr>
            <p:txBody>
              <a:bodyPr wrap="square" rtlCol="0">
                <a:spAutoFit/>
              </a:bodyPr>
              <a:lstStyle/>
              <a:p>
                <a:r>
                  <a:rPr lang="en-US" dirty="0"/>
                  <a:t>Project Module</a:t>
                </a:r>
              </a:p>
            </p:txBody>
          </p:sp>
        </p:grpSp>
        <p:sp>
          <p:nvSpPr>
            <p:cNvPr id="44" name="TextBox 43">
              <a:extLst>
                <a:ext uri="{FF2B5EF4-FFF2-40B4-BE49-F238E27FC236}">
                  <a16:creationId xmlns:a16="http://schemas.microsoft.com/office/drawing/2014/main" id="{2FC250E0-A522-C417-8601-DA6BD57BA8B1}"/>
                </a:ext>
              </a:extLst>
            </p:cNvPr>
            <p:cNvSpPr txBox="1"/>
            <p:nvPr/>
          </p:nvSpPr>
          <p:spPr>
            <a:xfrm>
              <a:off x="8903496" y="3688414"/>
              <a:ext cx="2269817" cy="523220"/>
            </a:xfrm>
            <a:prstGeom prst="rect">
              <a:avLst/>
            </a:prstGeom>
            <a:noFill/>
          </p:spPr>
          <p:txBody>
            <a:bodyPr wrap="square" rtlCol="0">
              <a:spAutoFit/>
            </a:bodyPr>
            <a:lstStyle/>
            <a:p>
              <a:pPr algn="ctr"/>
              <a:r>
                <a:rPr lang="en-US" sz="2800" dirty="0"/>
                <a:t>Plan de socio</a:t>
              </a:r>
            </a:p>
          </p:txBody>
        </p:sp>
      </p:grpSp>
      <p:grpSp>
        <p:nvGrpSpPr>
          <p:cNvPr id="45" name="Group 44">
            <a:extLst>
              <a:ext uri="{FF2B5EF4-FFF2-40B4-BE49-F238E27FC236}">
                <a16:creationId xmlns:a16="http://schemas.microsoft.com/office/drawing/2014/main" id="{55FB1C08-2810-662A-DEC8-47E2FEAEDE1F}"/>
              </a:ext>
            </a:extLst>
          </p:cNvPr>
          <p:cNvGrpSpPr/>
          <p:nvPr/>
        </p:nvGrpSpPr>
        <p:grpSpPr>
          <a:xfrm>
            <a:off x="135541" y="1576004"/>
            <a:ext cx="2807112" cy="997390"/>
            <a:chOff x="8634849" y="3625344"/>
            <a:chExt cx="2807112" cy="997390"/>
          </a:xfrm>
        </p:grpSpPr>
        <p:grpSp>
          <p:nvGrpSpPr>
            <p:cNvPr id="46" name="Group 45">
              <a:extLst>
                <a:ext uri="{FF2B5EF4-FFF2-40B4-BE49-F238E27FC236}">
                  <a16:creationId xmlns:a16="http://schemas.microsoft.com/office/drawing/2014/main" id="{A850A1DC-F5EA-7F66-E359-04560BF7B3DF}"/>
                </a:ext>
              </a:extLst>
            </p:cNvPr>
            <p:cNvGrpSpPr/>
            <p:nvPr/>
          </p:nvGrpSpPr>
          <p:grpSpPr>
            <a:xfrm>
              <a:off x="8903496" y="3641694"/>
              <a:ext cx="2269818" cy="981040"/>
              <a:chOff x="6857967" y="3415016"/>
              <a:chExt cx="2269818" cy="981040"/>
            </a:xfrm>
          </p:grpSpPr>
          <p:pic>
            <p:nvPicPr>
              <p:cNvPr id="48" name="Picture 47">
                <a:extLst>
                  <a:ext uri="{FF2B5EF4-FFF2-40B4-BE49-F238E27FC236}">
                    <a16:creationId xmlns:a16="http://schemas.microsoft.com/office/drawing/2014/main" id="{58827060-27B7-BD94-0D60-646E0869E5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041"/>
              <a:stretch/>
            </p:blipFill>
            <p:spPr>
              <a:xfrm>
                <a:off x="7442514" y="3906633"/>
                <a:ext cx="309037" cy="360000"/>
              </a:xfrm>
              <a:prstGeom prst="rect">
                <a:avLst/>
              </a:prstGeom>
              <a:scene3d>
                <a:camera prst="orthographicFront">
                  <a:rot lat="0" lon="0" rev="0"/>
                </a:camera>
                <a:lightRig rig="threePt" dir="t"/>
              </a:scene3d>
              <a:sp3d/>
            </p:spPr>
          </p:pic>
          <p:sp>
            <p:nvSpPr>
              <p:cNvPr id="49" name="Rectangle: Rounded Corners 48">
                <a:extLst>
                  <a:ext uri="{FF2B5EF4-FFF2-40B4-BE49-F238E27FC236}">
                    <a16:creationId xmlns:a16="http://schemas.microsoft.com/office/drawing/2014/main" id="{08C07699-C99A-2688-2DE5-AF9CDA8B38EA}"/>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66FADBF-1CED-9B53-EF23-E2381598096F}"/>
                  </a:ext>
                </a:extLst>
              </p:cNvPr>
              <p:cNvSpPr txBox="1"/>
              <p:nvPr/>
            </p:nvSpPr>
            <p:spPr>
              <a:xfrm>
                <a:off x="7881656" y="3905536"/>
                <a:ext cx="1246129" cy="367253"/>
              </a:xfrm>
              <a:prstGeom prst="rect">
                <a:avLst/>
              </a:prstGeom>
              <a:noFill/>
            </p:spPr>
            <p:txBody>
              <a:bodyPr wrap="square" rtlCol="0">
                <a:spAutoFit/>
              </a:bodyPr>
              <a:lstStyle/>
              <a:p>
                <a:r>
                  <a:rPr lang="en-US" dirty="0"/>
                  <a:t>RPM</a:t>
                </a:r>
              </a:p>
            </p:txBody>
          </p:sp>
        </p:grpSp>
        <p:sp>
          <p:nvSpPr>
            <p:cNvPr id="47" name="TextBox 46">
              <a:extLst>
                <a:ext uri="{FF2B5EF4-FFF2-40B4-BE49-F238E27FC236}">
                  <a16:creationId xmlns:a16="http://schemas.microsoft.com/office/drawing/2014/main" id="{5353973D-17FC-E74F-A98A-8485DFCBC56D}"/>
                </a:ext>
              </a:extLst>
            </p:cNvPr>
            <p:cNvSpPr txBox="1"/>
            <p:nvPr/>
          </p:nvSpPr>
          <p:spPr>
            <a:xfrm>
              <a:off x="8634849" y="3625344"/>
              <a:ext cx="2807112" cy="523220"/>
            </a:xfrm>
            <a:prstGeom prst="rect">
              <a:avLst/>
            </a:prstGeom>
            <a:noFill/>
          </p:spPr>
          <p:txBody>
            <a:bodyPr wrap="square" rtlCol="0">
              <a:spAutoFit/>
            </a:bodyPr>
            <a:lstStyle/>
            <a:p>
              <a:pPr algn="ctr"/>
              <a:r>
                <a:rPr lang="en-US" sz="2800" dirty="0"/>
                <a:t>Plan de cluster</a:t>
              </a:r>
            </a:p>
          </p:txBody>
        </p:sp>
      </p:grpSp>
      <p:sp>
        <p:nvSpPr>
          <p:cNvPr id="39" name="Rectangle 38">
            <a:extLst>
              <a:ext uri="{FF2B5EF4-FFF2-40B4-BE49-F238E27FC236}">
                <a16:creationId xmlns:a16="http://schemas.microsoft.com/office/drawing/2014/main" id="{86D250F1-7763-478A-A4AB-FE43E58C0C00}"/>
              </a:ext>
            </a:extLst>
          </p:cNvPr>
          <p:cNvSpPr/>
          <p:nvPr/>
        </p:nvSpPr>
        <p:spPr>
          <a:xfrm>
            <a:off x="9536251" y="4143812"/>
            <a:ext cx="2053575" cy="412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0" name="Rectangle 39">
            <a:extLst>
              <a:ext uri="{FF2B5EF4-FFF2-40B4-BE49-F238E27FC236}">
                <a16:creationId xmlns:a16="http://schemas.microsoft.com/office/drawing/2014/main" id="{6CED8D3D-DA9F-4450-98DA-9E5DB957D7F5}"/>
              </a:ext>
            </a:extLst>
          </p:cNvPr>
          <p:cNvSpPr/>
          <p:nvPr/>
        </p:nvSpPr>
        <p:spPr>
          <a:xfrm>
            <a:off x="3505141" y="3435044"/>
            <a:ext cx="3333902"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EA80C1F-FECE-4123-8A5E-83EE91D82F23}"/>
              </a:ext>
            </a:extLst>
          </p:cNvPr>
          <p:cNvSpPr/>
          <p:nvPr/>
        </p:nvSpPr>
        <p:spPr>
          <a:xfrm>
            <a:off x="7248091" y="3435044"/>
            <a:ext cx="854368"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2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C74923-334C-479D-C5DA-05EF55639368}"/>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79581E2E-4FE6-D4A3-E8A2-D4F1965866E0}"/>
              </a:ext>
            </a:extLst>
          </p:cNvPr>
          <p:cNvSpPr>
            <a:spLocks noGrp="1"/>
          </p:cNvSpPr>
          <p:nvPr>
            <p:ph type="sldNum" sz="quarter" idx="12"/>
          </p:nvPr>
        </p:nvSpPr>
        <p:spPr/>
        <p:txBody>
          <a:bodyPr/>
          <a:lstStyle/>
          <a:p>
            <a:fld id="{718AC7EB-5161-49E9-B9E2-D7DEFC79B4E9}" type="slidenum">
              <a:rPr lang="en-US" smtClean="0"/>
              <a:t>7</a:t>
            </a:fld>
            <a:endParaRPr lang="en-US"/>
          </a:p>
        </p:txBody>
      </p:sp>
      <p:grpSp>
        <p:nvGrpSpPr>
          <p:cNvPr id="25" name="Group 24">
            <a:extLst>
              <a:ext uri="{FF2B5EF4-FFF2-40B4-BE49-F238E27FC236}">
                <a16:creationId xmlns:a16="http://schemas.microsoft.com/office/drawing/2014/main" id="{76898F60-F722-A491-0CFE-453B61ACE179}"/>
              </a:ext>
            </a:extLst>
          </p:cNvPr>
          <p:cNvGrpSpPr/>
          <p:nvPr/>
        </p:nvGrpSpPr>
        <p:grpSpPr>
          <a:xfrm>
            <a:off x="3494745" y="1616535"/>
            <a:ext cx="4383360" cy="3071160"/>
            <a:chOff x="2656545" y="1797510"/>
            <a:chExt cx="4383360" cy="307116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7DA80D8-AD88-47EF-C46F-DB97D3AEA130}"/>
                    </a:ext>
                  </a:extLst>
                </p14:cNvPr>
                <p14:cNvContentPartPr/>
                <p14:nvPr/>
              </p14:nvContentPartPr>
              <p14:xfrm>
                <a:off x="2656545" y="1797510"/>
                <a:ext cx="4383360" cy="3071160"/>
              </p14:xfrm>
            </p:contentPart>
          </mc:Choice>
          <mc:Fallback xmlns="">
            <p:pic>
              <p:nvPicPr>
                <p:cNvPr id="9" name="Ink 8">
                  <a:extLst>
                    <a:ext uri="{FF2B5EF4-FFF2-40B4-BE49-F238E27FC236}">
                      <a16:creationId xmlns:a16="http://schemas.microsoft.com/office/drawing/2014/main" id="{77DA80D8-AD88-47EF-C46F-DB97D3AEA130}"/>
                    </a:ext>
                  </a:extLst>
                </p:cNvPr>
                <p:cNvPicPr/>
                <p:nvPr/>
              </p:nvPicPr>
              <p:blipFill>
                <a:blip r:embed="rId4"/>
                <a:stretch>
                  <a:fillRect/>
                </a:stretch>
              </p:blipFill>
              <p:spPr>
                <a:xfrm>
                  <a:off x="2647905" y="1788870"/>
                  <a:ext cx="4401000" cy="308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614A12C-E843-2B0A-297A-71EF1198696A}"/>
                    </a:ext>
                  </a:extLst>
                </p14:cNvPr>
                <p14:cNvContentPartPr/>
                <p14:nvPr/>
              </p14:nvContentPartPr>
              <p14:xfrm>
                <a:off x="5267190" y="2694960"/>
                <a:ext cx="837360" cy="624600"/>
              </p14:xfrm>
            </p:contentPart>
          </mc:Choice>
          <mc:Fallback xmlns="">
            <p:pic>
              <p:nvPicPr>
                <p:cNvPr id="13" name="Ink 12">
                  <a:extLst>
                    <a:ext uri="{FF2B5EF4-FFF2-40B4-BE49-F238E27FC236}">
                      <a16:creationId xmlns:a16="http://schemas.microsoft.com/office/drawing/2014/main" id="{5614A12C-E843-2B0A-297A-71EF1198696A}"/>
                    </a:ext>
                  </a:extLst>
                </p:cNvPr>
                <p:cNvPicPr/>
                <p:nvPr/>
              </p:nvPicPr>
              <p:blipFill>
                <a:blip r:embed="rId6"/>
                <a:stretch>
                  <a:fillRect/>
                </a:stretch>
              </p:blipFill>
              <p:spPr>
                <a:xfrm>
                  <a:off x="5262870" y="2690640"/>
                  <a:ext cx="846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7716159-625F-3B65-567A-37A074A0F71A}"/>
                    </a:ext>
                  </a:extLst>
                </p14:cNvPr>
                <p14:cNvContentPartPr/>
                <p14:nvPr/>
              </p14:nvContentPartPr>
              <p14:xfrm>
                <a:off x="4885950" y="3982680"/>
                <a:ext cx="628200" cy="551160"/>
              </p14:xfrm>
            </p:contentPart>
          </mc:Choice>
          <mc:Fallback xmlns="">
            <p:pic>
              <p:nvPicPr>
                <p:cNvPr id="17" name="Ink 16">
                  <a:extLst>
                    <a:ext uri="{FF2B5EF4-FFF2-40B4-BE49-F238E27FC236}">
                      <a16:creationId xmlns:a16="http://schemas.microsoft.com/office/drawing/2014/main" id="{47716159-625F-3B65-567A-37A074A0F71A}"/>
                    </a:ext>
                  </a:extLst>
                </p:cNvPr>
                <p:cNvPicPr/>
                <p:nvPr/>
              </p:nvPicPr>
              <p:blipFill>
                <a:blip r:embed="rId8"/>
                <a:stretch>
                  <a:fillRect/>
                </a:stretch>
              </p:blipFill>
              <p:spPr>
                <a:xfrm>
                  <a:off x="4881630" y="3978360"/>
                  <a:ext cx="63684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D7FF3560-8176-B0F3-3E4F-FA78DAC69479}"/>
                    </a:ext>
                  </a:extLst>
                </p14:cNvPr>
                <p14:cNvContentPartPr/>
                <p14:nvPr/>
              </p14:nvContentPartPr>
              <p14:xfrm>
                <a:off x="3687150" y="3743280"/>
                <a:ext cx="1427400" cy="430560"/>
              </p14:xfrm>
            </p:contentPart>
          </mc:Choice>
          <mc:Fallback xmlns="">
            <p:pic>
              <p:nvPicPr>
                <p:cNvPr id="19" name="Ink 18">
                  <a:extLst>
                    <a:ext uri="{FF2B5EF4-FFF2-40B4-BE49-F238E27FC236}">
                      <a16:creationId xmlns:a16="http://schemas.microsoft.com/office/drawing/2014/main" id="{D7FF3560-8176-B0F3-3E4F-FA78DAC69479}"/>
                    </a:ext>
                  </a:extLst>
                </p:cNvPr>
                <p:cNvPicPr/>
                <p:nvPr/>
              </p:nvPicPr>
              <p:blipFill>
                <a:blip r:embed="rId10"/>
                <a:stretch>
                  <a:fillRect/>
                </a:stretch>
              </p:blipFill>
              <p:spPr>
                <a:xfrm>
                  <a:off x="3682830" y="3738960"/>
                  <a:ext cx="14360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18E51BC6-CF42-EC5F-C702-B4BA8CB8232A}"/>
                    </a:ext>
                  </a:extLst>
                </p14:cNvPr>
                <p14:cNvContentPartPr/>
                <p14:nvPr/>
              </p14:nvContentPartPr>
              <p14:xfrm>
                <a:off x="3552870" y="2562120"/>
                <a:ext cx="731880" cy="793080"/>
              </p14:xfrm>
            </p:contentPart>
          </mc:Choice>
          <mc:Fallback xmlns="">
            <p:pic>
              <p:nvPicPr>
                <p:cNvPr id="21" name="Ink 20">
                  <a:extLst>
                    <a:ext uri="{FF2B5EF4-FFF2-40B4-BE49-F238E27FC236}">
                      <a16:creationId xmlns:a16="http://schemas.microsoft.com/office/drawing/2014/main" id="{18E51BC6-CF42-EC5F-C702-B4BA8CB8232A}"/>
                    </a:ext>
                  </a:extLst>
                </p:cNvPr>
                <p:cNvPicPr/>
                <p:nvPr/>
              </p:nvPicPr>
              <p:blipFill>
                <a:blip r:embed="rId12"/>
                <a:stretch>
                  <a:fillRect/>
                </a:stretch>
              </p:blipFill>
              <p:spPr>
                <a:xfrm>
                  <a:off x="3548550" y="2557800"/>
                  <a:ext cx="740520" cy="801720"/>
                </a:xfrm>
                <a:prstGeom prst="rect">
                  <a:avLst/>
                </a:prstGeom>
              </p:spPr>
            </p:pic>
          </mc:Fallback>
        </mc:AlternateContent>
        <p:grpSp>
          <p:nvGrpSpPr>
            <p:cNvPr id="23" name="Group 22">
              <a:extLst>
                <a:ext uri="{FF2B5EF4-FFF2-40B4-BE49-F238E27FC236}">
                  <a16:creationId xmlns:a16="http://schemas.microsoft.com/office/drawing/2014/main" id="{A1039F8F-C999-5B37-331E-710900A56B73}"/>
                </a:ext>
              </a:extLst>
            </p:cNvPr>
            <p:cNvGrpSpPr/>
            <p:nvPr/>
          </p:nvGrpSpPr>
          <p:grpSpPr>
            <a:xfrm>
              <a:off x="4105110" y="2790720"/>
              <a:ext cx="2617200" cy="2000160"/>
              <a:chOff x="4105110" y="2790720"/>
              <a:chExt cx="2617200" cy="2000160"/>
            </a:xfrm>
          </p:grpSpPr>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35D1544A-C34F-FAD1-6D74-37F147912B53}"/>
                      </a:ext>
                    </a:extLst>
                  </p14:cNvPr>
                  <p14:cNvContentPartPr/>
                  <p14:nvPr/>
                </p14:nvContentPartPr>
                <p14:xfrm>
                  <a:off x="5047590" y="2790720"/>
                  <a:ext cx="1674720" cy="1363680"/>
                </p14:xfrm>
              </p:contentPart>
            </mc:Choice>
            <mc:Fallback xmlns="">
              <p:pic>
                <p:nvPicPr>
                  <p:cNvPr id="14" name="Ink 13">
                    <a:extLst>
                      <a:ext uri="{FF2B5EF4-FFF2-40B4-BE49-F238E27FC236}">
                        <a16:creationId xmlns:a16="http://schemas.microsoft.com/office/drawing/2014/main" id="{35D1544A-C34F-FAD1-6D74-37F147912B53}"/>
                      </a:ext>
                    </a:extLst>
                  </p:cNvPr>
                  <p:cNvPicPr/>
                  <p:nvPr/>
                </p:nvPicPr>
                <p:blipFill>
                  <a:blip r:embed="rId14"/>
                  <a:stretch>
                    <a:fillRect/>
                  </a:stretch>
                </p:blipFill>
                <p:spPr>
                  <a:xfrm>
                    <a:off x="5043270" y="2786400"/>
                    <a:ext cx="1683360" cy="137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D7A0961E-32B6-98E4-B462-81E39BBC1677}"/>
                      </a:ext>
                    </a:extLst>
                  </p14:cNvPr>
                  <p14:cNvContentPartPr/>
                  <p14:nvPr/>
                </p14:nvContentPartPr>
                <p14:xfrm>
                  <a:off x="5589390" y="4038480"/>
                  <a:ext cx="182160" cy="752400"/>
                </p14:xfrm>
              </p:contentPart>
            </mc:Choice>
            <mc:Fallback xmlns="">
              <p:pic>
                <p:nvPicPr>
                  <p:cNvPr id="15" name="Ink 14">
                    <a:extLst>
                      <a:ext uri="{FF2B5EF4-FFF2-40B4-BE49-F238E27FC236}">
                        <a16:creationId xmlns:a16="http://schemas.microsoft.com/office/drawing/2014/main" id="{D7A0961E-32B6-98E4-B462-81E39BBC1677}"/>
                      </a:ext>
                    </a:extLst>
                  </p:cNvPr>
                  <p:cNvPicPr/>
                  <p:nvPr/>
                </p:nvPicPr>
                <p:blipFill>
                  <a:blip r:embed="rId16"/>
                  <a:stretch>
                    <a:fillRect/>
                  </a:stretch>
                </p:blipFill>
                <p:spPr>
                  <a:xfrm>
                    <a:off x="5585070" y="4034160"/>
                    <a:ext cx="19080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2BB223F0-F137-AE5E-08BC-8D9FD141F3EA}"/>
                      </a:ext>
                    </a:extLst>
                  </p14:cNvPr>
                  <p14:cNvContentPartPr/>
                  <p14:nvPr/>
                </p14:nvContentPartPr>
                <p14:xfrm>
                  <a:off x="4105110" y="3219120"/>
                  <a:ext cx="1107720" cy="630000"/>
                </p14:xfrm>
              </p:contentPart>
            </mc:Choice>
            <mc:Fallback xmlns="">
              <p:pic>
                <p:nvPicPr>
                  <p:cNvPr id="22" name="Ink 21">
                    <a:extLst>
                      <a:ext uri="{FF2B5EF4-FFF2-40B4-BE49-F238E27FC236}">
                        <a16:creationId xmlns:a16="http://schemas.microsoft.com/office/drawing/2014/main" id="{2BB223F0-F137-AE5E-08BC-8D9FD141F3EA}"/>
                      </a:ext>
                    </a:extLst>
                  </p:cNvPr>
                  <p:cNvPicPr/>
                  <p:nvPr/>
                </p:nvPicPr>
                <p:blipFill>
                  <a:blip r:embed="rId18"/>
                  <a:stretch>
                    <a:fillRect/>
                  </a:stretch>
                </p:blipFill>
                <p:spPr>
                  <a:xfrm>
                    <a:off x="4100790" y="3214800"/>
                    <a:ext cx="1116360" cy="63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A1322D8-AE4D-A900-C391-7D48BCE797A7}"/>
                    </a:ext>
                  </a:extLst>
                </p14:cNvPr>
                <p14:cNvContentPartPr/>
                <p14:nvPr/>
              </p14:nvContentPartPr>
              <p14:xfrm>
                <a:off x="4470870" y="2844720"/>
                <a:ext cx="377640" cy="565200"/>
              </p14:xfrm>
            </p:contentPart>
          </mc:Choice>
          <mc:Fallback xmlns="">
            <p:pic>
              <p:nvPicPr>
                <p:cNvPr id="24" name="Ink 23">
                  <a:extLst>
                    <a:ext uri="{FF2B5EF4-FFF2-40B4-BE49-F238E27FC236}">
                      <a16:creationId xmlns:a16="http://schemas.microsoft.com/office/drawing/2014/main" id="{2A1322D8-AE4D-A900-C391-7D48BCE797A7}"/>
                    </a:ext>
                  </a:extLst>
                </p:cNvPr>
                <p:cNvPicPr/>
                <p:nvPr/>
              </p:nvPicPr>
              <p:blipFill>
                <a:blip r:embed="rId20"/>
                <a:stretch>
                  <a:fillRect/>
                </a:stretch>
              </p:blipFill>
              <p:spPr>
                <a:xfrm>
                  <a:off x="4466550" y="2840400"/>
                  <a:ext cx="386280" cy="573840"/>
                </a:xfrm>
                <a:prstGeom prst="rect">
                  <a:avLst/>
                </a:prstGeom>
              </p:spPr>
            </p:pic>
          </mc:Fallback>
        </mc:AlternateContent>
      </p:grpSp>
      <p:sp>
        <p:nvSpPr>
          <p:cNvPr id="39" name="TextBox 38">
            <a:extLst>
              <a:ext uri="{FF2B5EF4-FFF2-40B4-BE49-F238E27FC236}">
                <a16:creationId xmlns:a16="http://schemas.microsoft.com/office/drawing/2014/main" id="{02CC7EB9-ABA8-3CD1-9220-B59A6F26F939}"/>
              </a:ext>
            </a:extLst>
          </p:cNvPr>
          <p:cNvSpPr txBox="1"/>
          <p:nvPr/>
        </p:nvSpPr>
        <p:spPr>
          <a:xfrm>
            <a:off x="4452342" y="3207336"/>
            <a:ext cx="580608" cy="261610"/>
          </a:xfrm>
          <a:prstGeom prst="rect">
            <a:avLst/>
          </a:prstGeom>
          <a:noFill/>
        </p:spPr>
        <p:txBody>
          <a:bodyPr wrap="none" rtlCol="0">
            <a:spAutoFit/>
          </a:bodyPr>
          <a:lstStyle/>
          <a:p>
            <a:r>
              <a:rPr lang="en-US" sz="1100" dirty="0"/>
              <a:t>50,487</a:t>
            </a:r>
          </a:p>
        </p:txBody>
      </p:sp>
      <p:sp>
        <p:nvSpPr>
          <p:cNvPr id="40" name="TextBox 39">
            <a:extLst>
              <a:ext uri="{FF2B5EF4-FFF2-40B4-BE49-F238E27FC236}">
                <a16:creationId xmlns:a16="http://schemas.microsoft.com/office/drawing/2014/main" id="{8EDEF7A1-DFCA-D183-3348-1B0F080E4064}"/>
              </a:ext>
            </a:extLst>
          </p:cNvPr>
          <p:cNvSpPr txBox="1"/>
          <p:nvPr/>
        </p:nvSpPr>
        <p:spPr>
          <a:xfrm>
            <a:off x="4930689" y="3959825"/>
            <a:ext cx="652743" cy="261610"/>
          </a:xfrm>
          <a:prstGeom prst="rect">
            <a:avLst/>
          </a:prstGeom>
          <a:noFill/>
        </p:spPr>
        <p:txBody>
          <a:bodyPr wrap="none" rtlCol="0">
            <a:spAutoFit/>
          </a:bodyPr>
          <a:lstStyle/>
          <a:p>
            <a:r>
              <a:rPr lang="en-US" sz="1100" dirty="0"/>
              <a:t>159,498</a:t>
            </a:r>
          </a:p>
        </p:txBody>
      </p:sp>
      <p:sp>
        <p:nvSpPr>
          <p:cNvPr id="41" name="TextBox 40">
            <a:extLst>
              <a:ext uri="{FF2B5EF4-FFF2-40B4-BE49-F238E27FC236}">
                <a16:creationId xmlns:a16="http://schemas.microsoft.com/office/drawing/2014/main" id="{33A7D1E5-F2A8-4F51-5E7D-8B94360683D2}"/>
              </a:ext>
            </a:extLst>
          </p:cNvPr>
          <p:cNvSpPr txBox="1"/>
          <p:nvPr/>
        </p:nvSpPr>
        <p:spPr>
          <a:xfrm>
            <a:off x="5096202" y="2902706"/>
            <a:ext cx="580608" cy="261610"/>
          </a:xfrm>
          <a:prstGeom prst="rect">
            <a:avLst/>
          </a:prstGeom>
          <a:noFill/>
        </p:spPr>
        <p:txBody>
          <a:bodyPr wrap="none" rtlCol="0">
            <a:spAutoFit/>
          </a:bodyPr>
          <a:lstStyle/>
          <a:p>
            <a:r>
              <a:rPr lang="en-US" sz="1100" dirty="0"/>
              <a:t>35,265</a:t>
            </a:r>
          </a:p>
        </p:txBody>
      </p:sp>
      <p:sp>
        <p:nvSpPr>
          <p:cNvPr id="42" name="TextBox 41">
            <a:extLst>
              <a:ext uri="{FF2B5EF4-FFF2-40B4-BE49-F238E27FC236}">
                <a16:creationId xmlns:a16="http://schemas.microsoft.com/office/drawing/2014/main" id="{F2584299-603A-8D76-61E6-6BF2D5DB423A}"/>
              </a:ext>
            </a:extLst>
          </p:cNvPr>
          <p:cNvSpPr txBox="1"/>
          <p:nvPr/>
        </p:nvSpPr>
        <p:spPr>
          <a:xfrm>
            <a:off x="4437753" y="2683176"/>
            <a:ext cx="580608" cy="261610"/>
          </a:xfrm>
          <a:prstGeom prst="rect">
            <a:avLst/>
          </a:prstGeom>
          <a:noFill/>
        </p:spPr>
        <p:txBody>
          <a:bodyPr wrap="none" rtlCol="0">
            <a:spAutoFit/>
          </a:bodyPr>
          <a:lstStyle/>
          <a:p>
            <a:r>
              <a:rPr lang="en-US" sz="1100" dirty="0"/>
              <a:t>25,458</a:t>
            </a:r>
          </a:p>
        </p:txBody>
      </p:sp>
      <p:sp>
        <p:nvSpPr>
          <p:cNvPr id="43" name="TextBox 42">
            <a:extLst>
              <a:ext uri="{FF2B5EF4-FFF2-40B4-BE49-F238E27FC236}">
                <a16:creationId xmlns:a16="http://schemas.microsoft.com/office/drawing/2014/main" id="{EDAD63F1-6FA3-B22B-57DF-15B88CA9011E}"/>
              </a:ext>
            </a:extLst>
          </p:cNvPr>
          <p:cNvSpPr txBox="1"/>
          <p:nvPr/>
        </p:nvSpPr>
        <p:spPr>
          <a:xfrm>
            <a:off x="304800" y="1114425"/>
            <a:ext cx="4398492" cy="646331"/>
          </a:xfrm>
          <a:prstGeom prst="rect">
            <a:avLst/>
          </a:prstGeom>
          <a:noFill/>
        </p:spPr>
        <p:txBody>
          <a:bodyPr wrap="square" rtlCol="0">
            <a:spAutoFit/>
          </a:bodyPr>
          <a:lstStyle/>
          <a:p>
            <a:r>
              <a:rPr lang="es-ES" dirty="0"/>
              <a:t>Objetivo del grupo de educación: 1.000.000 de niños</a:t>
            </a:r>
          </a:p>
        </p:txBody>
      </p:sp>
      <p:cxnSp>
        <p:nvCxnSpPr>
          <p:cNvPr id="46" name="Straight Connector 45">
            <a:extLst>
              <a:ext uri="{FF2B5EF4-FFF2-40B4-BE49-F238E27FC236}">
                <a16:creationId xmlns:a16="http://schemas.microsoft.com/office/drawing/2014/main" id="{275FE9AA-EEBE-E8C9-B139-C89440ADE8C1}"/>
              </a:ext>
            </a:extLst>
          </p:cNvPr>
          <p:cNvCxnSpPr/>
          <p:nvPr/>
        </p:nvCxnSpPr>
        <p:spPr>
          <a:xfrm flipV="1">
            <a:off x="2762250" y="2813981"/>
            <a:ext cx="1675503" cy="6549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41A6E9B-8E5A-A703-AACC-77D1BA4A2452}"/>
              </a:ext>
            </a:extLst>
          </p:cNvPr>
          <p:cNvCxnSpPr>
            <a:cxnSpLocks/>
            <a:endCxn id="41" idx="1"/>
          </p:cNvCxnSpPr>
          <p:nvPr/>
        </p:nvCxnSpPr>
        <p:spPr>
          <a:xfrm flipV="1">
            <a:off x="2747661" y="3033511"/>
            <a:ext cx="2348541" cy="43056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FF7CF62-6F63-DFEB-CC8B-82CFF4F97FBB}"/>
              </a:ext>
            </a:extLst>
          </p:cNvPr>
          <p:cNvCxnSpPr>
            <a:cxnSpLocks/>
            <a:endCxn id="39" idx="1"/>
          </p:cNvCxnSpPr>
          <p:nvPr/>
        </p:nvCxnSpPr>
        <p:spPr>
          <a:xfrm flipV="1">
            <a:off x="2733072" y="3338141"/>
            <a:ext cx="1719270" cy="12593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6C51E830-17AE-6E33-D985-364EF271A6A4}"/>
              </a:ext>
            </a:extLst>
          </p:cNvPr>
          <p:cNvCxnSpPr>
            <a:cxnSpLocks/>
            <a:endCxn id="40" idx="1"/>
          </p:cNvCxnSpPr>
          <p:nvPr/>
        </p:nvCxnSpPr>
        <p:spPr>
          <a:xfrm>
            <a:off x="2762250" y="3468946"/>
            <a:ext cx="2168439" cy="621684"/>
          </a:xfrm>
          <a:prstGeom prst="line">
            <a:avLst/>
          </a:prstGeom>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89981A3B-39ED-E181-83DA-51524FE70ADA}"/>
              </a:ext>
            </a:extLst>
          </p:cNvPr>
          <p:cNvSpPr txBox="1"/>
          <p:nvPr/>
        </p:nvSpPr>
        <p:spPr>
          <a:xfrm>
            <a:off x="6476298" y="2451442"/>
            <a:ext cx="580608" cy="261610"/>
          </a:xfrm>
          <a:prstGeom prst="rect">
            <a:avLst/>
          </a:prstGeom>
          <a:noFill/>
        </p:spPr>
        <p:txBody>
          <a:bodyPr wrap="none" rtlCol="0">
            <a:spAutoFit/>
          </a:bodyPr>
          <a:lstStyle/>
          <a:p>
            <a:r>
              <a:rPr lang="en-US" sz="1100" dirty="0"/>
              <a:t>27,527</a:t>
            </a:r>
          </a:p>
        </p:txBody>
      </p:sp>
      <p:sp>
        <p:nvSpPr>
          <p:cNvPr id="58" name="TextBox 57">
            <a:extLst>
              <a:ext uri="{FF2B5EF4-FFF2-40B4-BE49-F238E27FC236}">
                <a16:creationId xmlns:a16="http://schemas.microsoft.com/office/drawing/2014/main" id="{3F6832B4-2EDC-5432-632D-926F79434C04}"/>
              </a:ext>
            </a:extLst>
          </p:cNvPr>
          <p:cNvSpPr txBox="1"/>
          <p:nvPr/>
        </p:nvSpPr>
        <p:spPr>
          <a:xfrm>
            <a:off x="6376358" y="3284204"/>
            <a:ext cx="580608" cy="261610"/>
          </a:xfrm>
          <a:prstGeom prst="rect">
            <a:avLst/>
          </a:prstGeom>
          <a:noFill/>
        </p:spPr>
        <p:txBody>
          <a:bodyPr wrap="none" rtlCol="0">
            <a:spAutoFit/>
          </a:bodyPr>
          <a:lstStyle/>
          <a:p>
            <a:r>
              <a:rPr lang="en-US" sz="1100" dirty="0"/>
              <a:t>54,782</a:t>
            </a:r>
          </a:p>
        </p:txBody>
      </p:sp>
      <p:sp>
        <p:nvSpPr>
          <p:cNvPr id="59" name="TextBox 58">
            <a:extLst>
              <a:ext uri="{FF2B5EF4-FFF2-40B4-BE49-F238E27FC236}">
                <a16:creationId xmlns:a16="http://schemas.microsoft.com/office/drawing/2014/main" id="{0D969886-0CD9-D57B-E3AD-DA9237BA51A6}"/>
              </a:ext>
            </a:extLst>
          </p:cNvPr>
          <p:cNvSpPr txBox="1"/>
          <p:nvPr/>
        </p:nvSpPr>
        <p:spPr>
          <a:xfrm>
            <a:off x="6678593" y="4077285"/>
            <a:ext cx="652743" cy="261610"/>
          </a:xfrm>
          <a:prstGeom prst="rect">
            <a:avLst/>
          </a:prstGeom>
          <a:noFill/>
        </p:spPr>
        <p:txBody>
          <a:bodyPr wrap="none" rtlCol="0">
            <a:spAutoFit/>
          </a:bodyPr>
          <a:lstStyle/>
          <a:p>
            <a:r>
              <a:rPr lang="en-US" sz="1100" dirty="0"/>
              <a:t>124,447</a:t>
            </a:r>
          </a:p>
        </p:txBody>
      </p:sp>
      <p:sp>
        <p:nvSpPr>
          <p:cNvPr id="60" name="TextBox 59">
            <a:extLst>
              <a:ext uri="{FF2B5EF4-FFF2-40B4-BE49-F238E27FC236}">
                <a16:creationId xmlns:a16="http://schemas.microsoft.com/office/drawing/2014/main" id="{9DF53694-DC79-F06D-D815-70E90E6195D5}"/>
              </a:ext>
            </a:extLst>
          </p:cNvPr>
          <p:cNvSpPr txBox="1"/>
          <p:nvPr/>
        </p:nvSpPr>
        <p:spPr>
          <a:xfrm>
            <a:off x="5084712" y="2876975"/>
            <a:ext cx="580608" cy="261610"/>
          </a:xfrm>
          <a:prstGeom prst="rect">
            <a:avLst/>
          </a:prstGeom>
          <a:noFill/>
        </p:spPr>
        <p:txBody>
          <a:bodyPr wrap="none" rtlCol="0">
            <a:spAutoFit/>
          </a:bodyPr>
          <a:lstStyle/>
          <a:p>
            <a:r>
              <a:rPr lang="en-US" sz="1100" dirty="0"/>
              <a:t>87,659</a:t>
            </a:r>
          </a:p>
        </p:txBody>
      </p:sp>
      <p:cxnSp>
        <p:nvCxnSpPr>
          <p:cNvPr id="63" name="Straight Connector 62">
            <a:extLst>
              <a:ext uri="{FF2B5EF4-FFF2-40B4-BE49-F238E27FC236}">
                <a16:creationId xmlns:a16="http://schemas.microsoft.com/office/drawing/2014/main" id="{FCFA22E5-D034-AE32-06E4-51F351E99C14}"/>
              </a:ext>
            </a:extLst>
          </p:cNvPr>
          <p:cNvCxnSpPr>
            <a:cxnSpLocks/>
          </p:cNvCxnSpPr>
          <p:nvPr/>
        </p:nvCxnSpPr>
        <p:spPr>
          <a:xfrm flipH="1" flipV="1">
            <a:off x="7104390" y="2609745"/>
            <a:ext cx="1765373" cy="1340056"/>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F0B9A88-EEA1-7EFE-0C62-7FDD39AD0728}"/>
              </a:ext>
            </a:extLst>
          </p:cNvPr>
          <p:cNvCxnSpPr>
            <a:cxnSpLocks/>
            <a:endCxn id="58" idx="3"/>
          </p:cNvCxnSpPr>
          <p:nvPr/>
        </p:nvCxnSpPr>
        <p:spPr>
          <a:xfrm flipH="1" flipV="1">
            <a:off x="6956966" y="3415009"/>
            <a:ext cx="1912797" cy="534792"/>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51D764A-0A60-4F81-A44A-915B93BDCC5D}"/>
              </a:ext>
            </a:extLst>
          </p:cNvPr>
          <p:cNvCxnSpPr>
            <a:cxnSpLocks/>
            <a:endCxn id="59" idx="3"/>
          </p:cNvCxnSpPr>
          <p:nvPr/>
        </p:nvCxnSpPr>
        <p:spPr>
          <a:xfrm flipH="1">
            <a:off x="7331336" y="3957952"/>
            <a:ext cx="1514542" cy="250138"/>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FD1B4DE-EFCC-770B-9068-C79DFC69313A}"/>
              </a:ext>
            </a:extLst>
          </p:cNvPr>
          <p:cNvCxnSpPr>
            <a:cxnSpLocks/>
          </p:cNvCxnSpPr>
          <p:nvPr/>
        </p:nvCxnSpPr>
        <p:spPr>
          <a:xfrm flipH="1" flipV="1">
            <a:off x="5630844" y="3072873"/>
            <a:ext cx="3238919" cy="876928"/>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1E5B8C21-9A3B-C99F-E09A-1AD55B0B84CD}"/>
              </a:ext>
            </a:extLst>
          </p:cNvPr>
          <p:cNvSpPr txBox="1"/>
          <p:nvPr/>
        </p:nvSpPr>
        <p:spPr>
          <a:xfrm>
            <a:off x="4412988" y="2664889"/>
            <a:ext cx="580608" cy="261610"/>
          </a:xfrm>
          <a:prstGeom prst="rect">
            <a:avLst/>
          </a:prstGeom>
          <a:noFill/>
        </p:spPr>
        <p:txBody>
          <a:bodyPr wrap="none" rtlCol="0">
            <a:spAutoFit/>
          </a:bodyPr>
          <a:lstStyle/>
          <a:p>
            <a:r>
              <a:rPr lang="en-US" sz="1100" dirty="0"/>
              <a:t>50,487</a:t>
            </a:r>
          </a:p>
        </p:txBody>
      </p:sp>
      <p:cxnSp>
        <p:nvCxnSpPr>
          <p:cNvPr id="72" name="Straight Connector 71">
            <a:extLst>
              <a:ext uri="{FF2B5EF4-FFF2-40B4-BE49-F238E27FC236}">
                <a16:creationId xmlns:a16="http://schemas.microsoft.com/office/drawing/2014/main" id="{60274E38-820A-94A4-0382-E894D7F9FA5A}"/>
              </a:ext>
            </a:extLst>
          </p:cNvPr>
          <p:cNvCxnSpPr>
            <a:cxnSpLocks/>
            <a:stCxn id="71" idx="2"/>
          </p:cNvCxnSpPr>
          <p:nvPr/>
        </p:nvCxnSpPr>
        <p:spPr>
          <a:xfrm flipH="1">
            <a:off x="3962916" y="2926499"/>
            <a:ext cx="740376" cy="1745721"/>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8EF96A78-C164-518C-F619-DBD253F42A97}"/>
              </a:ext>
            </a:extLst>
          </p:cNvPr>
          <p:cNvSpPr txBox="1"/>
          <p:nvPr/>
        </p:nvSpPr>
        <p:spPr>
          <a:xfrm>
            <a:off x="4936253" y="3959825"/>
            <a:ext cx="580608" cy="261610"/>
          </a:xfrm>
          <a:prstGeom prst="rect">
            <a:avLst/>
          </a:prstGeom>
          <a:noFill/>
        </p:spPr>
        <p:txBody>
          <a:bodyPr wrap="none" rtlCol="0">
            <a:spAutoFit/>
          </a:bodyPr>
          <a:lstStyle/>
          <a:p>
            <a:r>
              <a:rPr lang="en-US" sz="1100" dirty="0"/>
              <a:t>50,487</a:t>
            </a:r>
          </a:p>
        </p:txBody>
      </p:sp>
      <p:cxnSp>
        <p:nvCxnSpPr>
          <p:cNvPr id="75" name="Straight Connector 74">
            <a:extLst>
              <a:ext uri="{FF2B5EF4-FFF2-40B4-BE49-F238E27FC236}">
                <a16:creationId xmlns:a16="http://schemas.microsoft.com/office/drawing/2014/main" id="{EED1D96C-8D1F-3A70-9CB3-2CBC76B1F5B8}"/>
              </a:ext>
            </a:extLst>
          </p:cNvPr>
          <p:cNvCxnSpPr>
            <a:cxnSpLocks/>
            <a:stCxn id="74" idx="2"/>
          </p:cNvCxnSpPr>
          <p:nvPr/>
        </p:nvCxnSpPr>
        <p:spPr>
          <a:xfrm flipH="1">
            <a:off x="3979929" y="4221435"/>
            <a:ext cx="1246628" cy="430642"/>
          </a:xfrm>
          <a:prstGeom prst="line">
            <a:avLst/>
          </a:prstGeom>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5747047-6BAA-60AA-7E1B-33A65ABD57DF}"/>
              </a:ext>
            </a:extLst>
          </p:cNvPr>
          <p:cNvSpPr txBox="1"/>
          <p:nvPr/>
        </p:nvSpPr>
        <p:spPr>
          <a:xfrm>
            <a:off x="4481087" y="3195871"/>
            <a:ext cx="652743" cy="261610"/>
          </a:xfrm>
          <a:prstGeom prst="rect">
            <a:avLst/>
          </a:prstGeom>
          <a:noFill/>
        </p:spPr>
        <p:txBody>
          <a:bodyPr wrap="none" rtlCol="0">
            <a:spAutoFit/>
          </a:bodyPr>
          <a:lstStyle/>
          <a:p>
            <a:r>
              <a:rPr lang="en-US" sz="1100" dirty="0"/>
              <a:t>185,694</a:t>
            </a:r>
          </a:p>
        </p:txBody>
      </p:sp>
      <p:cxnSp>
        <p:nvCxnSpPr>
          <p:cNvPr id="79" name="Straight Connector 78">
            <a:extLst>
              <a:ext uri="{FF2B5EF4-FFF2-40B4-BE49-F238E27FC236}">
                <a16:creationId xmlns:a16="http://schemas.microsoft.com/office/drawing/2014/main" id="{3F806BA1-FB07-BCAC-3167-B59905BF70BC}"/>
              </a:ext>
            </a:extLst>
          </p:cNvPr>
          <p:cNvCxnSpPr>
            <a:cxnSpLocks/>
            <a:stCxn id="78" idx="2"/>
          </p:cNvCxnSpPr>
          <p:nvPr/>
        </p:nvCxnSpPr>
        <p:spPr>
          <a:xfrm flipH="1">
            <a:off x="3980858" y="3457481"/>
            <a:ext cx="826601" cy="1194345"/>
          </a:xfrm>
          <a:prstGeom prst="line">
            <a:avLst/>
          </a:prstGeom>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12CDE722-9050-BDA9-C16F-97DE06238317}"/>
              </a:ext>
            </a:extLst>
          </p:cNvPr>
          <p:cNvSpPr txBox="1"/>
          <p:nvPr/>
        </p:nvSpPr>
        <p:spPr>
          <a:xfrm>
            <a:off x="5459140" y="3436180"/>
            <a:ext cx="580608" cy="261610"/>
          </a:xfrm>
          <a:prstGeom prst="rect">
            <a:avLst/>
          </a:prstGeom>
          <a:noFill/>
        </p:spPr>
        <p:txBody>
          <a:bodyPr wrap="none" rtlCol="0">
            <a:spAutoFit/>
          </a:bodyPr>
          <a:lstStyle/>
          <a:p>
            <a:r>
              <a:rPr lang="en-US" sz="1100" dirty="0"/>
              <a:t>50,487</a:t>
            </a:r>
          </a:p>
        </p:txBody>
      </p:sp>
      <p:cxnSp>
        <p:nvCxnSpPr>
          <p:cNvPr id="83" name="Straight Connector 82">
            <a:extLst>
              <a:ext uri="{FF2B5EF4-FFF2-40B4-BE49-F238E27FC236}">
                <a16:creationId xmlns:a16="http://schemas.microsoft.com/office/drawing/2014/main" id="{D9BF2EDB-4F28-8BA1-45F6-5739A9E607C6}"/>
              </a:ext>
            </a:extLst>
          </p:cNvPr>
          <p:cNvCxnSpPr>
            <a:cxnSpLocks/>
          </p:cNvCxnSpPr>
          <p:nvPr/>
        </p:nvCxnSpPr>
        <p:spPr>
          <a:xfrm flipH="1">
            <a:off x="3969576" y="3678522"/>
            <a:ext cx="1600723" cy="972033"/>
          </a:xfrm>
          <a:prstGeom prst="line">
            <a:avLst/>
          </a:prstGeom>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59F8E78A-73C4-0CD7-1A6E-DD204C2F16E6}"/>
              </a:ext>
            </a:extLst>
          </p:cNvPr>
          <p:cNvSpPr txBox="1"/>
          <p:nvPr/>
        </p:nvSpPr>
        <p:spPr>
          <a:xfrm>
            <a:off x="6680088" y="4098204"/>
            <a:ext cx="580608" cy="261610"/>
          </a:xfrm>
          <a:prstGeom prst="rect">
            <a:avLst/>
          </a:prstGeom>
          <a:noFill/>
        </p:spPr>
        <p:txBody>
          <a:bodyPr wrap="none" rtlCol="0">
            <a:spAutoFit/>
          </a:bodyPr>
          <a:lstStyle/>
          <a:p>
            <a:r>
              <a:rPr lang="en-US" sz="1100" dirty="0"/>
              <a:t>83,568</a:t>
            </a:r>
          </a:p>
        </p:txBody>
      </p:sp>
      <p:cxnSp>
        <p:nvCxnSpPr>
          <p:cNvPr id="86" name="Straight Connector 85">
            <a:extLst>
              <a:ext uri="{FF2B5EF4-FFF2-40B4-BE49-F238E27FC236}">
                <a16:creationId xmlns:a16="http://schemas.microsoft.com/office/drawing/2014/main" id="{6F71B7F0-8269-09D7-D250-891EA1D0CD14}"/>
              </a:ext>
            </a:extLst>
          </p:cNvPr>
          <p:cNvCxnSpPr>
            <a:cxnSpLocks/>
            <a:endCxn id="85" idx="2"/>
          </p:cNvCxnSpPr>
          <p:nvPr/>
        </p:nvCxnSpPr>
        <p:spPr>
          <a:xfrm flipH="1" flipV="1">
            <a:off x="6970392" y="4359814"/>
            <a:ext cx="360944" cy="836956"/>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6C2336D1-ADA1-42E1-6A7E-1CFF1B79A80A}"/>
              </a:ext>
            </a:extLst>
          </p:cNvPr>
          <p:cNvSpPr txBox="1"/>
          <p:nvPr/>
        </p:nvSpPr>
        <p:spPr>
          <a:xfrm>
            <a:off x="5090728" y="3949801"/>
            <a:ext cx="580608" cy="261610"/>
          </a:xfrm>
          <a:prstGeom prst="rect">
            <a:avLst/>
          </a:prstGeom>
          <a:noFill/>
        </p:spPr>
        <p:txBody>
          <a:bodyPr wrap="none" rtlCol="0">
            <a:spAutoFit/>
          </a:bodyPr>
          <a:lstStyle/>
          <a:p>
            <a:r>
              <a:rPr lang="en-US" sz="1100" dirty="0"/>
              <a:t>54,782</a:t>
            </a:r>
          </a:p>
        </p:txBody>
      </p:sp>
      <p:cxnSp>
        <p:nvCxnSpPr>
          <p:cNvPr id="89" name="Straight Connector 88">
            <a:extLst>
              <a:ext uri="{FF2B5EF4-FFF2-40B4-BE49-F238E27FC236}">
                <a16:creationId xmlns:a16="http://schemas.microsoft.com/office/drawing/2014/main" id="{2C888432-FEA6-DD41-552F-520596F613B0}"/>
              </a:ext>
            </a:extLst>
          </p:cNvPr>
          <p:cNvCxnSpPr>
            <a:cxnSpLocks/>
            <a:endCxn id="88" idx="2"/>
          </p:cNvCxnSpPr>
          <p:nvPr/>
        </p:nvCxnSpPr>
        <p:spPr>
          <a:xfrm flipH="1" flipV="1">
            <a:off x="5381032" y="4211411"/>
            <a:ext cx="1950304" cy="981534"/>
          </a:xfrm>
          <a:prstGeom prst="line">
            <a:avLst/>
          </a:prstGeom>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6DAC18A0-AF84-8C4F-E326-1D33E004AE91}"/>
              </a:ext>
            </a:extLst>
          </p:cNvPr>
          <p:cNvSpPr txBox="1"/>
          <p:nvPr/>
        </p:nvSpPr>
        <p:spPr>
          <a:xfrm>
            <a:off x="5392424" y="3452354"/>
            <a:ext cx="580608" cy="261610"/>
          </a:xfrm>
          <a:prstGeom prst="rect">
            <a:avLst/>
          </a:prstGeom>
          <a:noFill/>
        </p:spPr>
        <p:txBody>
          <a:bodyPr wrap="none" rtlCol="0">
            <a:spAutoFit/>
          </a:bodyPr>
          <a:lstStyle/>
          <a:p>
            <a:r>
              <a:rPr lang="en-US" sz="1100" dirty="0"/>
              <a:t>27,527</a:t>
            </a:r>
          </a:p>
        </p:txBody>
      </p:sp>
      <p:cxnSp>
        <p:nvCxnSpPr>
          <p:cNvPr id="93" name="Straight Connector 92">
            <a:extLst>
              <a:ext uri="{FF2B5EF4-FFF2-40B4-BE49-F238E27FC236}">
                <a16:creationId xmlns:a16="http://schemas.microsoft.com/office/drawing/2014/main" id="{EE7F1006-5F58-4D05-6D33-657B49C297B5}"/>
              </a:ext>
            </a:extLst>
          </p:cNvPr>
          <p:cNvCxnSpPr>
            <a:cxnSpLocks/>
          </p:cNvCxnSpPr>
          <p:nvPr/>
        </p:nvCxnSpPr>
        <p:spPr>
          <a:xfrm flipH="1" flipV="1">
            <a:off x="5732258" y="3685718"/>
            <a:ext cx="1599078" cy="1507227"/>
          </a:xfrm>
          <a:prstGeom prst="line">
            <a:avLst/>
          </a:prstGeom>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189A27F7-37FA-442E-64C8-FB0FF2D54172}"/>
              </a:ext>
            </a:extLst>
          </p:cNvPr>
          <p:cNvSpPr txBox="1"/>
          <p:nvPr/>
        </p:nvSpPr>
        <p:spPr>
          <a:xfrm>
            <a:off x="6332506" y="3290297"/>
            <a:ext cx="580608" cy="261610"/>
          </a:xfrm>
          <a:prstGeom prst="rect">
            <a:avLst/>
          </a:prstGeom>
          <a:noFill/>
        </p:spPr>
        <p:txBody>
          <a:bodyPr wrap="none" rtlCol="0">
            <a:spAutoFit/>
          </a:bodyPr>
          <a:lstStyle/>
          <a:p>
            <a:r>
              <a:rPr lang="en-US" sz="1100" dirty="0"/>
              <a:t>27,527</a:t>
            </a:r>
          </a:p>
        </p:txBody>
      </p:sp>
      <p:cxnSp>
        <p:nvCxnSpPr>
          <p:cNvPr id="97" name="Straight Connector 96">
            <a:extLst>
              <a:ext uri="{FF2B5EF4-FFF2-40B4-BE49-F238E27FC236}">
                <a16:creationId xmlns:a16="http://schemas.microsoft.com/office/drawing/2014/main" id="{18C5625F-ED34-031E-F8FF-2CFC4505525A}"/>
              </a:ext>
            </a:extLst>
          </p:cNvPr>
          <p:cNvCxnSpPr>
            <a:cxnSpLocks/>
          </p:cNvCxnSpPr>
          <p:nvPr/>
        </p:nvCxnSpPr>
        <p:spPr>
          <a:xfrm flipH="1" flipV="1">
            <a:off x="6657234" y="3531323"/>
            <a:ext cx="646948" cy="1626236"/>
          </a:xfrm>
          <a:prstGeom prst="line">
            <a:avLst/>
          </a:prstGeom>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51E300B8-4E97-7C42-0308-42ED520CBA87}"/>
              </a:ext>
            </a:extLst>
          </p:cNvPr>
          <p:cNvSpPr txBox="1"/>
          <p:nvPr/>
        </p:nvSpPr>
        <p:spPr>
          <a:xfrm>
            <a:off x="7878105" y="1483757"/>
            <a:ext cx="418170" cy="707886"/>
          </a:xfrm>
          <a:prstGeom prst="rect">
            <a:avLst/>
          </a:prstGeom>
          <a:noFill/>
        </p:spPr>
        <p:txBody>
          <a:bodyPr wrap="square" rtlCol="0">
            <a:spAutoFit/>
          </a:bodyPr>
          <a:lstStyle/>
          <a:p>
            <a:r>
              <a:rPr lang="en-US" sz="4000" dirty="0"/>
              <a:t>?</a:t>
            </a:r>
          </a:p>
        </p:txBody>
      </p:sp>
      <p:grpSp>
        <p:nvGrpSpPr>
          <p:cNvPr id="2" name="Group 1">
            <a:extLst>
              <a:ext uri="{FF2B5EF4-FFF2-40B4-BE49-F238E27FC236}">
                <a16:creationId xmlns:a16="http://schemas.microsoft.com/office/drawing/2014/main" id="{A6388E8C-3519-DCBB-9B08-E35F551AE15A}"/>
              </a:ext>
            </a:extLst>
          </p:cNvPr>
          <p:cNvGrpSpPr/>
          <p:nvPr/>
        </p:nvGrpSpPr>
        <p:grpSpPr>
          <a:xfrm>
            <a:off x="1679712" y="3048451"/>
            <a:ext cx="1203703" cy="1073315"/>
            <a:chOff x="535698" y="3376345"/>
            <a:chExt cx="1992150" cy="1776356"/>
          </a:xfrm>
        </p:grpSpPr>
        <p:pic>
          <p:nvPicPr>
            <p:cNvPr id="61" name="Picture 60">
              <a:extLst>
                <a:ext uri="{FF2B5EF4-FFF2-40B4-BE49-F238E27FC236}">
                  <a16:creationId xmlns:a16="http://schemas.microsoft.com/office/drawing/2014/main" id="{6DCA17D2-A88C-1A84-8A5D-83C2C02983ED}"/>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62" name="TextBox 61">
              <a:extLst>
                <a:ext uri="{FF2B5EF4-FFF2-40B4-BE49-F238E27FC236}">
                  <a16:creationId xmlns:a16="http://schemas.microsoft.com/office/drawing/2014/main" id="{F647E030-0BAE-5385-A542-D0141D21F3A2}"/>
                </a:ext>
              </a:extLst>
            </p:cNvPr>
            <p:cNvSpPr txBox="1"/>
            <p:nvPr/>
          </p:nvSpPr>
          <p:spPr>
            <a:xfrm>
              <a:off x="535698" y="4388637"/>
              <a:ext cx="1992150" cy="764064"/>
            </a:xfrm>
            <a:prstGeom prst="rect">
              <a:avLst/>
            </a:prstGeom>
            <a:noFill/>
          </p:spPr>
          <p:txBody>
            <a:bodyPr wrap="square" rtlCol="0">
              <a:spAutoFit/>
            </a:bodyPr>
            <a:lstStyle/>
            <a:p>
              <a:pPr algn="ctr"/>
              <a:r>
                <a:rPr lang="en-US" sz="1200" b="1" dirty="0"/>
                <a:t>Socio del </a:t>
              </a:r>
              <a:r>
                <a:rPr lang="en-US" sz="1200" b="1" dirty="0" err="1"/>
                <a:t>proyecto</a:t>
              </a:r>
              <a:endParaRPr lang="en-US" sz="1200" b="1" dirty="0"/>
            </a:p>
          </p:txBody>
        </p:sp>
      </p:grpSp>
      <p:grpSp>
        <p:nvGrpSpPr>
          <p:cNvPr id="65" name="Group 64">
            <a:extLst>
              <a:ext uri="{FF2B5EF4-FFF2-40B4-BE49-F238E27FC236}">
                <a16:creationId xmlns:a16="http://schemas.microsoft.com/office/drawing/2014/main" id="{865A1F89-ACB1-1BEE-8D73-A1EE3EFBEB2E}"/>
              </a:ext>
            </a:extLst>
          </p:cNvPr>
          <p:cNvGrpSpPr/>
          <p:nvPr/>
        </p:nvGrpSpPr>
        <p:grpSpPr>
          <a:xfrm>
            <a:off x="3130583" y="4672219"/>
            <a:ext cx="1203703" cy="1073315"/>
            <a:chOff x="535698" y="3376345"/>
            <a:chExt cx="1992150" cy="1776356"/>
          </a:xfrm>
        </p:grpSpPr>
        <p:pic>
          <p:nvPicPr>
            <p:cNvPr id="67" name="Picture 66">
              <a:extLst>
                <a:ext uri="{FF2B5EF4-FFF2-40B4-BE49-F238E27FC236}">
                  <a16:creationId xmlns:a16="http://schemas.microsoft.com/office/drawing/2014/main" id="{0D0B30AD-C963-C4A7-CF31-51CD6E13E42F}"/>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68" name="TextBox 67">
              <a:extLst>
                <a:ext uri="{FF2B5EF4-FFF2-40B4-BE49-F238E27FC236}">
                  <a16:creationId xmlns:a16="http://schemas.microsoft.com/office/drawing/2014/main" id="{77D14735-1062-FA9A-3E2E-A950CB3D5B4D}"/>
                </a:ext>
              </a:extLst>
            </p:cNvPr>
            <p:cNvSpPr txBox="1"/>
            <p:nvPr/>
          </p:nvSpPr>
          <p:spPr>
            <a:xfrm>
              <a:off x="535698" y="4388637"/>
              <a:ext cx="1992150" cy="764064"/>
            </a:xfrm>
            <a:prstGeom prst="rect">
              <a:avLst/>
            </a:prstGeom>
            <a:noFill/>
          </p:spPr>
          <p:txBody>
            <a:bodyPr wrap="square" rtlCol="0">
              <a:spAutoFit/>
            </a:bodyPr>
            <a:lstStyle/>
            <a:p>
              <a:pPr algn="ctr"/>
              <a:r>
                <a:rPr lang="en-US" sz="1200" b="1" dirty="0"/>
                <a:t>Socio del </a:t>
              </a:r>
              <a:r>
                <a:rPr lang="en-US" sz="1200" b="1" dirty="0" err="1"/>
                <a:t>proyecto</a:t>
              </a:r>
              <a:endParaRPr lang="en-US" sz="1200" b="1" dirty="0"/>
            </a:p>
          </p:txBody>
        </p:sp>
      </p:grpSp>
      <p:grpSp>
        <p:nvGrpSpPr>
          <p:cNvPr id="70" name="Group 69">
            <a:extLst>
              <a:ext uri="{FF2B5EF4-FFF2-40B4-BE49-F238E27FC236}">
                <a16:creationId xmlns:a16="http://schemas.microsoft.com/office/drawing/2014/main" id="{038A1718-EADA-365A-B077-4E3912548AA0}"/>
              </a:ext>
            </a:extLst>
          </p:cNvPr>
          <p:cNvGrpSpPr/>
          <p:nvPr/>
        </p:nvGrpSpPr>
        <p:grpSpPr>
          <a:xfrm>
            <a:off x="6804599" y="5270765"/>
            <a:ext cx="1203703" cy="1073315"/>
            <a:chOff x="535698" y="3376345"/>
            <a:chExt cx="1992150" cy="1776356"/>
          </a:xfrm>
        </p:grpSpPr>
        <p:pic>
          <p:nvPicPr>
            <p:cNvPr id="73" name="Picture 72">
              <a:extLst>
                <a:ext uri="{FF2B5EF4-FFF2-40B4-BE49-F238E27FC236}">
                  <a16:creationId xmlns:a16="http://schemas.microsoft.com/office/drawing/2014/main" id="{F999BD7C-991E-A905-7BC2-2A7ABB4CC678}"/>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76" name="TextBox 75">
              <a:extLst>
                <a:ext uri="{FF2B5EF4-FFF2-40B4-BE49-F238E27FC236}">
                  <a16:creationId xmlns:a16="http://schemas.microsoft.com/office/drawing/2014/main" id="{063AD990-D5B5-2E91-D3FF-CEA0D25A543F}"/>
                </a:ext>
              </a:extLst>
            </p:cNvPr>
            <p:cNvSpPr txBox="1"/>
            <p:nvPr/>
          </p:nvSpPr>
          <p:spPr>
            <a:xfrm>
              <a:off x="535698" y="4388637"/>
              <a:ext cx="1992150" cy="764064"/>
            </a:xfrm>
            <a:prstGeom prst="rect">
              <a:avLst/>
            </a:prstGeom>
            <a:noFill/>
          </p:spPr>
          <p:txBody>
            <a:bodyPr wrap="square" rtlCol="0">
              <a:spAutoFit/>
            </a:bodyPr>
            <a:lstStyle/>
            <a:p>
              <a:pPr algn="ctr"/>
              <a:r>
                <a:rPr lang="en-US" sz="1200" b="1" dirty="0"/>
                <a:t>Socio del </a:t>
              </a:r>
              <a:r>
                <a:rPr lang="en-US" sz="1200" b="1" dirty="0" err="1"/>
                <a:t>proyecto</a:t>
              </a:r>
              <a:endParaRPr lang="en-US" sz="1200" b="1" dirty="0"/>
            </a:p>
          </p:txBody>
        </p:sp>
      </p:grpSp>
      <p:grpSp>
        <p:nvGrpSpPr>
          <p:cNvPr id="77" name="Group 76">
            <a:extLst>
              <a:ext uri="{FF2B5EF4-FFF2-40B4-BE49-F238E27FC236}">
                <a16:creationId xmlns:a16="http://schemas.microsoft.com/office/drawing/2014/main" id="{3F8D2B4E-DBDD-5B9D-CBE3-99278403B87F}"/>
              </a:ext>
            </a:extLst>
          </p:cNvPr>
          <p:cNvGrpSpPr/>
          <p:nvPr/>
        </p:nvGrpSpPr>
        <p:grpSpPr>
          <a:xfrm>
            <a:off x="8719420" y="3583158"/>
            <a:ext cx="1203703" cy="1073315"/>
            <a:chOff x="535698" y="3376345"/>
            <a:chExt cx="1992150" cy="1776356"/>
          </a:xfrm>
        </p:grpSpPr>
        <p:pic>
          <p:nvPicPr>
            <p:cNvPr id="80" name="Picture 79">
              <a:extLst>
                <a:ext uri="{FF2B5EF4-FFF2-40B4-BE49-F238E27FC236}">
                  <a16:creationId xmlns:a16="http://schemas.microsoft.com/office/drawing/2014/main" id="{19545162-84FF-F764-F471-CB3F0E8E920C}"/>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81" name="TextBox 80">
              <a:extLst>
                <a:ext uri="{FF2B5EF4-FFF2-40B4-BE49-F238E27FC236}">
                  <a16:creationId xmlns:a16="http://schemas.microsoft.com/office/drawing/2014/main" id="{8FFCBFDE-753E-91D0-6FF9-6EC5B8D41F9E}"/>
                </a:ext>
              </a:extLst>
            </p:cNvPr>
            <p:cNvSpPr txBox="1"/>
            <p:nvPr/>
          </p:nvSpPr>
          <p:spPr>
            <a:xfrm>
              <a:off x="535698" y="4388637"/>
              <a:ext cx="1992150" cy="764064"/>
            </a:xfrm>
            <a:prstGeom prst="rect">
              <a:avLst/>
            </a:prstGeom>
            <a:noFill/>
          </p:spPr>
          <p:txBody>
            <a:bodyPr wrap="square" rtlCol="0">
              <a:spAutoFit/>
            </a:bodyPr>
            <a:lstStyle/>
            <a:p>
              <a:pPr algn="ctr"/>
              <a:r>
                <a:rPr lang="en-US" sz="1200" b="1" dirty="0"/>
                <a:t>Socio del </a:t>
              </a:r>
              <a:r>
                <a:rPr lang="en-US" sz="1200" b="1" dirty="0" err="1"/>
                <a:t>proyecto</a:t>
              </a:r>
              <a:endParaRPr lang="en-US" sz="1200" b="1" dirty="0"/>
            </a:p>
          </p:txBody>
        </p:sp>
      </p:grpSp>
      <p:sp>
        <p:nvSpPr>
          <p:cNvPr id="3" name="Arrow: Left 2">
            <a:extLst>
              <a:ext uri="{FF2B5EF4-FFF2-40B4-BE49-F238E27FC236}">
                <a16:creationId xmlns:a16="http://schemas.microsoft.com/office/drawing/2014/main" id="{C8509301-3DCA-4204-A046-9C9F6FEFB7F7}"/>
              </a:ext>
            </a:extLst>
          </p:cNvPr>
          <p:cNvSpPr/>
          <p:nvPr/>
        </p:nvSpPr>
        <p:spPr>
          <a:xfrm>
            <a:off x="4607229" y="1062013"/>
            <a:ext cx="1263641" cy="50211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57" grpId="0"/>
      <p:bldP spid="58" grpId="0"/>
      <p:bldP spid="59" grpId="0"/>
      <p:bldP spid="60" grpId="0"/>
      <p:bldP spid="71" grpId="0"/>
      <p:bldP spid="74" grpId="0"/>
      <p:bldP spid="78" grpId="0"/>
      <p:bldP spid="82" grpId="0"/>
      <p:bldP spid="85" grpId="0"/>
      <p:bldP spid="88" grpId="0"/>
      <p:bldP spid="92" grpId="0"/>
      <p:bldP spid="95" grpId="0"/>
      <p:bldP spid="9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2F247A-81F9-AC3D-22BC-314F487CE275}"/>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C6C6C41-49DA-229E-05C0-EC94E1FCB98D}"/>
              </a:ext>
            </a:extLst>
          </p:cNvPr>
          <p:cNvSpPr>
            <a:spLocks noGrp="1"/>
          </p:cNvSpPr>
          <p:nvPr>
            <p:ph type="sldNum" sz="quarter" idx="12"/>
          </p:nvPr>
        </p:nvSpPr>
        <p:spPr/>
        <p:txBody>
          <a:bodyPr/>
          <a:lstStyle/>
          <a:p>
            <a:fld id="{718AC7EB-5161-49E9-B9E2-D7DEFC79B4E9}" type="slidenum">
              <a:rPr lang="en-US" smtClean="0"/>
              <a:t>8</a:t>
            </a:fld>
            <a:endParaRPr lang="en-US"/>
          </a:p>
        </p:txBody>
      </p:sp>
      <p:grpSp>
        <p:nvGrpSpPr>
          <p:cNvPr id="44" name="Group 43">
            <a:extLst>
              <a:ext uri="{FF2B5EF4-FFF2-40B4-BE49-F238E27FC236}">
                <a16:creationId xmlns:a16="http://schemas.microsoft.com/office/drawing/2014/main" id="{1E3FEAF1-A8D5-B2F2-4C5B-20CE5D35C00D}"/>
              </a:ext>
            </a:extLst>
          </p:cNvPr>
          <p:cNvGrpSpPr/>
          <p:nvPr/>
        </p:nvGrpSpPr>
        <p:grpSpPr>
          <a:xfrm>
            <a:off x="732833" y="2572013"/>
            <a:ext cx="2114026" cy="3023442"/>
            <a:chOff x="1152787" y="2572013"/>
            <a:chExt cx="2114026" cy="3023442"/>
          </a:xfrm>
        </p:grpSpPr>
        <p:grpSp>
          <p:nvGrpSpPr>
            <p:cNvPr id="8" name="Group 7">
              <a:extLst>
                <a:ext uri="{FF2B5EF4-FFF2-40B4-BE49-F238E27FC236}">
                  <a16:creationId xmlns:a16="http://schemas.microsoft.com/office/drawing/2014/main" id="{4ED4408C-3B4E-C530-254A-1C8D5BC5B8D4}"/>
                </a:ext>
              </a:extLst>
            </p:cNvPr>
            <p:cNvGrpSpPr/>
            <p:nvPr/>
          </p:nvGrpSpPr>
          <p:grpSpPr>
            <a:xfrm>
              <a:off x="1152787" y="4504886"/>
              <a:ext cx="2114026" cy="1090569"/>
              <a:chOff x="906011" y="4504888"/>
              <a:chExt cx="2114026" cy="1090569"/>
            </a:xfrm>
          </p:grpSpPr>
          <p:sp>
            <p:nvSpPr>
              <p:cNvPr id="6" name="Rectangle: Rounded Corners 5">
                <a:extLst>
                  <a:ext uri="{FF2B5EF4-FFF2-40B4-BE49-F238E27FC236}">
                    <a16:creationId xmlns:a16="http://schemas.microsoft.com/office/drawing/2014/main" id="{86F9852D-E30B-E071-151F-6E76CB0EE1C4}"/>
                  </a:ext>
                </a:extLst>
              </p:cNvPr>
              <p:cNvSpPr/>
              <p:nvPr/>
            </p:nvSpPr>
            <p:spPr>
              <a:xfrm>
                <a:off x="906011" y="4504888"/>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751B78-DE12-9395-3C86-63A20130C378}"/>
                  </a:ext>
                </a:extLst>
              </p:cNvPr>
              <p:cNvSpPr txBox="1"/>
              <p:nvPr/>
            </p:nvSpPr>
            <p:spPr>
              <a:xfrm>
                <a:off x="906012" y="4650062"/>
                <a:ext cx="2114025" cy="800219"/>
              </a:xfrm>
              <a:prstGeom prst="rect">
                <a:avLst/>
              </a:prstGeom>
              <a:noFill/>
            </p:spPr>
            <p:txBody>
              <a:bodyPr wrap="square" rtlCol="0">
                <a:spAutoFit/>
              </a:bodyPr>
              <a:lstStyle/>
              <a:p>
                <a:pPr algn="ctr"/>
                <a:r>
                  <a:rPr lang="en-US" dirty="0">
                    <a:solidFill>
                      <a:schemeClr val="tx2"/>
                    </a:solidFill>
                  </a:rPr>
                  <a:t>RPM</a:t>
                </a:r>
              </a:p>
              <a:p>
                <a:pPr algn="ctr"/>
                <a:r>
                  <a:rPr lang="es-ES" sz="1400" dirty="0">
                    <a:solidFill>
                      <a:schemeClr val="tx2"/>
                    </a:solidFill>
                  </a:rPr>
                  <a:t>Prioridades a nivel de plan y de </a:t>
                </a:r>
                <a:r>
                  <a:rPr lang="es-ES" sz="1400" dirty="0" err="1">
                    <a:solidFill>
                      <a:schemeClr val="tx2"/>
                    </a:solidFill>
                  </a:rPr>
                  <a:t>cluster</a:t>
                </a:r>
                <a:endParaRPr lang="es-ES" sz="1400" dirty="0">
                  <a:solidFill>
                    <a:schemeClr val="tx2"/>
                  </a:solidFill>
                </a:endParaRPr>
              </a:p>
            </p:txBody>
          </p:sp>
        </p:grpSp>
        <p:pic>
          <p:nvPicPr>
            <p:cNvPr id="14" name="Picture 13">
              <a:extLst>
                <a:ext uri="{FF2B5EF4-FFF2-40B4-BE49-F238E27FC236}">
                  <a16:creationId xmlns:a16="http://schemas.microsoft.com/office/drawing/2014/main" id="{5684EE32-7A38-AB8D-E6A1-007AF1D5EB42}"/>
                </a:ext>
              </a:extLst>
            </p:cNvPr>
            <p:cNvPicPr>
              <a:picLocks noChangeAspect="1"/>
            </p:cNvPicPr>
            <p:nvPr/>
          </p:nvPicPr>
          <p:blipFill>
            <a:blip r:embed="rId3"/>
            <a:stretch>
              <a:fillRect/>
            </a:stretch>
          </p:blipFill>
          <p:spPr>
            <a:xfrm>
              <a:off x="1819275" y="2572013"/>
              <a:ext cx="781050" cy="714375"/>
            </a:xfrm>
            <a:prstGeom prst="rect">
              <a:avLst/>
            </a:prstGeom>
          </p:spPr>
        </p:pic>
        <p:cxnSp>
          <p:nvCxnSpPr>
            <p:cNvPr id="17" name="Straight Connector 16">
              <a:extLst>
                <a:ext uri="{FF2B5EF4-FFF2-40B4-BE49-F238E27FC236}">
                  <a16:creationId xmlns:a16="http://schemas.microsoft.com/office/drawing/2014/main" id="{5732B43D-D5EB-69FE-1A05-E600AC5522AC}"/>
                </a:ext>
              </a:extLst>
            </p:cNvPr>
            <p:cNvCxnSpPr>
              <a:stCxn id="14" idx="2"/>
              <a:endCxn id="6" idx="0"/>
            </p:cNvCxnSpPr>
            <p:nvPr/>
          </p:nvCxnSpPr>
          <p:spPr>
            <a:xfrm>
              <a:off x="2209800" y="3286388"/>
              <a:ext cx="0" cy="1218498"/>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671F11A1-7211-E046-2542-2C0C7E5143C8}"/>
              </a:ext>
            </a:extLst>
          </p:cNvPr>
          <p:cNvGrpSpPr/>
          <p:nvPr/>
        </p:nvGrpSpPr>
        <p:grpSpPr>
          <a:xfrm>
            <a:off x="9373690" y="2572012"/>
            <a:ext cx="2114026" cy="3023443"/>
            <a:chOff x="8925187" y="2572012"/>
            <a:chExt cx="2114026" cy="3023443"/>
          </a:xfrm>
        </p:grpSpPr>
        <p:grpSp>
          <p:nvGrpSpPr>
            <p:cNvPr id="9" name="Group 8">
              <a:extLst>
                <a:ext uri="{FF2B5EF4-FFF2-40B4-BE49-F238E27FC236}">
                  <a16:creationId xmlns:a16="http://schemas.microsoft.com/office/drawing/2014/main" id="{1DCF894E-0DDD-7BE8-0081-0669507C3976}"/>
                </a:ext>
              </a:extLst>
            </p:cNvPr>
            <p:cNvGrpSpPr/>
            <p:nvPr/>
          </p:nvGrpSpPr>
          <p:grpSpPr>
            <a:xfrm>
              <a:off x="8925187" y="4504886"/>
              <a:ext cx="2114026" cy="1090569"/>
              <a:chOff x="906011" y="4504888"/>
              <a:chExt cx="2114026" cy="1090569"/>
            </a:xfrm>
          </p:grpSpPr>
          <p:sp>
            <p:nvSpPr>
              <p:cNvPr id="10" name="Rectangle: Rounded Corners 9">
                <a:extLst>
                  <a:ext uri="{FF2B5EF4-FFF2-40B4-BE49-F238E27FC236}">
                    <a16:creationId xmlns:a16="http://schemas.microsoft.com/office/drawing/2014/main" id="{08F6E8DF-1A7D-AF1A-6C6B-EF472ED3682C}"/>
                  </a:ext>
                </a:extLst>
              </p:cNvPr>
              <p:cNvSpPr/>
              <p:nvPr/>
            </p:nvSpPr>
            <p:spPr>
              <a:xfrm>
                <a:off x="906011" y="4504888"/>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3CD919-0CFE-D148-0DBF-FC1B9CACDC47}"/>
                  </a:ext>
                </a:extLst>
              </p:cNvPr>
              <p:cNvSpPr txBox="1"/>
              <p:nvPr/>
            </p:nvSpPr>
            <p:spPr>
              <a:xfrm>
                <a:off x="906012" y="4650062"/>
                <a:ext cx="2114025" cy="800219"/>
              </a:xfrm>
              <a:prstGeom prst="rect">
                <a:avLst/>
              </a:prstGeom>
              <a:noFill/>
            </p:spPr>
            <p:txBody>
              <a:bodyPr wrap="square" rtlCol="0">
                <a:spAutoFit/>
              </a:bodyPr>
              <a:lstStyle/>
              <a:p>
                <a:pPr algn="ctr"/>
                <a:r>
                  <a:rPr lang="en-US" dirty="0">
                    <a:solidFill>
                      <a:schemeClr val="tx2"/>
                    </a:solidFill>
                  </a:rPr>
                  <a:t>Project Module</a:t>
                </a:r>
              </a:p>
              <a:p>
                <a:pPr algn="ctr"/>
                <a:r>
                  <a:rPr lang="es-ES" sz="1400" dirty="0">
                    <a:solidFill>
                      <a:schemeClr val="tx2"/>
                    </a:solidFill>
                  </a:rPr>
                  <a:t>Actividades propuestas por los socios </a:t>
                </a:r>
              </a:p>
            </p:txBody>
          </p:sp>
        </p:grpSp>
        <p:pic>
          <p:nvPicPr>
            <p:cNvPr id="15" name="Picture 14">
              <a:extLst>
                <a:ext uri="{FF2B5EF4-FFF2-40B4-BE49-F238E27FC236}">
                  <a16:creationId xmlns:a16="http://schemas.microsoft.com/office/drawing/2014/main" id="{F32879F5-1BA3-7432-BD5E-7D803FEF89DF}"/>
                </a:ext>
              </a:extLst>
            </p:cNvPr>
            <p:cNvPicPr>
              <a:picLocks noChangeAspect="1"/>
            </p:cNvPicPr>
            <p:nvPr/>
          </p:nvPicPr>
          <p:blipFill>
            <a:blip r:embed="rId3"/>
            <a:stretch>
              <a:fillRect/>
            </a:stretch>
          </p:blipFill>
          <p:spPr>
            <a:xfrm>
              <a:off x="9591675" y="2572012"/>
              <a:ext cx="781050" cy="714375"/>
            </a:xfrm>
            <a:prstGeom prst="rect">
              <a:avLst/>
            </a:prstGeom>
          </p:spPr>
        </p:pic>
        <p:cxnSp>
          <p:nvCxnSpPr>
            <p:cNvPr id="18" name="Straight Connector 17">
              <a:extLst>
                <a:ext uri="{FF2B5EF4-FFF2-40B4-BE49-F238E27FC236}">
                  <a16:creationId xmlns:a16="http://schemas.microsoft.com/office/drawing/2014/main" id="{47AA28BD-0482-8DF4-274A-7717911F1E85}"/>
                </a:ext>
              </a:extLst>
            </p:cNvPr>
            <p:cNvCxnSpPr/>
            <p:nvPr/>
          </p:nvCxnSpPr>
          <p:spPr>
            <a:xfrm>
              <a:off x="9995483" y="3286388"/>
              <a:ext cx="0" cy="1218498"/>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77AEEB2-F0D7-A719-3EA7-614C38326D49}"/>
              </a:ext>
            </a:extLst>
          </p:cNvPr>
          <p:cNvGrpSpPr/>
          <p:nvPr/>
        </p:nvGrpSpPr>
        <p:grpSpPr>
          <a:xfrm>
            <a:off x="2691732" y="1703682"/>
            <a:ext cx="3116477" cy="1969794"/>
            <a:chOff x="2691732" y="1703682"/>
            <a:chExt cx="3116477" cy="1969794"/>
          </a:xfrm>
        </p:grpSpPr>
        <p:sp>
          <p:nvSpPr>
            <p:cNvPr id="20" name="TextBox 19">
              <a:extLst>
                <a:ext uri="{FF2B5EF4-FFF2-40B4-BE49-F238E27FC236}">
                  <a16:creationId xmlns:a16="http://schemas.microsoft.com/office/drawing/2014/main" id="{0B81F06B-124B-E566-B6CA-5B5343C340C7}"/>
                </a:ext>
              </a:extLst>
            </p:cNvPr>
            <p:cNvSpPr txBox="1"/>
            <p:nvPr/>
          </p:nvSpPr>
          <p:spPr>
            <a:xfrm>
              <a:off x="4604610" y="1703682"/>
              <a:ext cx="1203599" cy="307777"/>
            </a:xfrm>
            <a:prstGeom prst="rect">
              <a:avLst/>
            </a:prstGeom>
            <a:noFill/>
          </p:spPr>
          <p:txBody>
            <a:bodyPr wrap="none" rtlCol="0">
              <a:spAutoFit/>
            </a:bodyPr>
            <a:lstStyle/>
            <a:p>
              <a:r>
                <a:rPr lang="en-US" sz="1400" b="1" dirty="0">
                  <a:solidFill>
                    <a:schemeClr val="tx2"/>
                  </a:solidFill>
                </a:rPr>
                <a:t>Cluster Target</a:t>
              </a:r>
            </a:p>
          </p:txBody>
        </p:sp>
        <p:grpSp>
          <p:nvGrpSpPr>
            <p:cNvPr id="25" name="Group 24">
              <a:extLst>
                <a:ext uri="{FF2B5EF4-FFF2-40B4-BE49-F238E27FC236}">
                  <a16:creationId xmlns:a16="http://schemas.microsoft.com/office/drawing/2014/main" id="{58DC88D8-55A2-0795-0385-7814C4C0EE61}"/>
                </a:ext>
              </a:extLst>
            </p:cNvPr>
            <p:cNvGrpSpPr/>
            <p:nvPr/>
          </p:nvGrpSpPr>
          <p:grpSpPr>
            <a:xfrm>
              <a:off x="2691732" y="2194446"/>
              <a:ext cx="2471204" cy="1479030"/>
              <a:chOff x="2600325" y="2258870"/>
              <a:chExt cx="2471204" cy="1479030"/>
            </a:xfrm>
          </p:grpSpPr>
          <p:sp>
            <p:nvSpPr>
              <p:cNvPr id="22" name="TextBox 21">
                <a:extLst>
                  <a:ext uri="{FF2B5EF4-FFF2-40B4-BE49-F238E27FC236}">
                    <a16:creationId xmlns:a16="http://schemas.microsoft.com/office/drawing/2014/main" id="{28BEE9E2-726D-5BE9-3760-65E70C2304CE}"/>
                  </a:ext>
                </a:extLst>
              </p:cNvPr>
              <p:cNvSpPr txBox="1"/>
              <p:nvPr/>
            </p:nvSpPr>
            <p:spPr>
              <a:xfrm>
                <a:off x="2930426" y="3214680"/>
                <a:ext cx="2141103" cy="523220"/>
              </a:xfrm>
              <a:prstGeom prst="rect">
                <a:avLst/>
              </a:prstGeom>
              <a:noFill/>
            </p:spPr>
            <p:txBody>
              <a:bodyPr wrap="square" rtlCol="0">
                <a:spAutoFit/>
              </a:bodyPr>
              <a:lstStyle/>
              <a:p>
                <a:r>
                  <a:rPr lang="es-ES" sz="1400" dirty="0"/>
                  <a:t># niños provistos de material didáctico</a:t>
                </a:r>
              </a:p>
            </p:txBody>
          </p:sp>
          <p:sp>
            <p:nvSpPr>
              <p:cNvPr id="23" name="TextBox 22">
                <a:extLst>
                  <a:ext uri="{FF2B5EF4-FFF2-40B4-BE49-F238E27FC236}">
                    <a16:creationId xmlns:a16="http://schemas.microsoft.com/office/drawing/2014/main" id="{AAC8D5DB-30D5-F6FE-AA9C-A98192435D20}"/>
                  </a:ext>
                </a:extLst>
              </p:cNvPr>
              <p:cNvSpPr txBox="1"/>
              <p:nvPr/>
            </p:nvSpPr>
            <p:spPr>
              <a:xfrm>
                <a:off x="2909561" y="2777089"/>
                <a:ext cx="2077803" cy="307777"/>
              </a:xfrm>
              <a:prstGeom prst="rect">
                <a:avLst/>
              </a:prstGeom>
              <a:noFill/>
            </p:spPr>
            <p:txBody>
              <a:bodyPr wrap="square" rtlCol="0">
                <a:spAutoFit/>
              </a:bodyPr>
              <a:lstStyle/>
              <a:p>
                <a:r>
                  <a:rPr lang="en-US" sz="1400" dirty="0"/>
                  <a:t># </a:t>
                </a:r>
                <a:r>
                  <a:rPr lang="en-US" sz="1400" dirty="0" err="1"/>
                  <a:t>escuelas</a:t>
                </a:r>
                <a:r>
                  <a:rPr lang="en-US" sz="1400" dirty="0"/>
                  <a:t> </a:t>
                </a:r>
                <a:r>
                  <a:rPr lang="en-US" sz="1400" dirty="0" err="1"/>
                  <a:t>rehabilitadas</a:t>
                </a:r>
                <a:endParaRPr lang="en-US" sz="1400" dirty="0"/>
              </a:p>
            </p:txBody>
          </p:sp>
          <p:sp>
            <p:nvSpPr>
              <p:cNvPr id="24" name="TextBox 23">
                <a:extLst>
                  <a:ext uri="{FF2B5EF4-FFF2-40B4-BE49-F238E27FC236}">
                    <a16:creationId xmlns:a16="http://schemas.microsoft.com/office/drawing/2014/main" id="{95FB20B2-000C-3C74-C0F9-F0F3F4917BC9}"/>
                  </a:ext>
                </a:extLst>
              </p:cNvPr>
              <p:cNvSpPr txBox="1"/>
              <p:nvPr/>
            </p:nvSpPr>
            <p:spPr>
              <a:xfrm>
                <a:off x="2600325" y="2258870"/>
                <a:ext cx="2136745" cy="523220"/>
              </a:xfrm>
              <a:prstGeom prst="rect">
                <a:avLst/>
              </a:prstGeom>
              <a:noFill/>
            </p:spPr>
            <p:txBody>
              <a:bodyPr wrap="square" rtlCol="0">
                <a:spAutoFit/>
              </a:bodyPr>
              <a:lstStyle/>
              <a:p>
                <a:pPr algn="ctr"/>
                <a:r>
                  <a:rPr lang="en-US" sz="1400" dirty="0"/>
                  <a:t># </a:t>
                </a:r>
                <a:r>
                  <a:rPr lang="en-US" sz="1400" dirty="0" err="1"/>
                  <a:t>Ayuda</a:t>
                </a:r>
                <a:r>
                  <a:rPr lang="en-US" sz="1400" dirty="0"/>
                  <a:t> </a:t>
                </a:r>
                <a:r>
                  <a:rPr lang="en-US" sz="1400" dirty="0" err="1"/>
                  <a:t>en</a:t>
                </a:r>
                <a:r>
                  <a:rPr lang="en-US" sz="1400" dirty="0"/>
                  <a:t> </a:t>
                </a:r>
                <a:r>
                  <a:rPr lang="en-US" sz="1400" dirty="0" err="1"/>
                  <a:t>efectivo</a:t>
                </a:r>
                <a:r>
                  <a:rPr lang="en-US" sz="1400" dirty="0"/>
                  <a:t> </a:t>
                </a:r>
                <a:r>
                  <a:rPr lang="en-US" sz="1400" dirty="0" err="1"/>
                  <a:t>entregada</a:t>
                </a:r>
                <a:endParaRPr lang="en-US" sz="1400" dirty="0"/>
              </a:p>
            </p:txBody>
          </p:sp>
        </p:grpSp>
        <p:sp>
          <p:nvSpPr>
            <p:cNvPr id="30" name="TextBox 29">
              <a:extLst>
                <a:ext uri="{FF2B5EF4-FFF2-40B4-BE49-F238E27FC236}">
                  <a16:creationId xmlns:a16="http://schemas.microsoft.com/office/drawing/2014/main" id="{698DD0DF-6B2F-5708-D808-65E076AA40BE}"/>
                </a:ext>
              </a:extLst>
            </p:cNvPr>
            <p:cNvSpPr txBox="1"/>
            <p:nvPr/>
          </p:nvSpPr>
          <p:spPr>
            <a:xfrm>
              <a:off x="4828391" y="2198018"/>
              <a:ext cx="779381" cy="307777"/>
            </a:xfrm>
            <a:prstGeom prst="rect">
              <a:avLst/>
            </a:prstGeom>
            <a:noFill/>
          </p:spPr>
          <p:txBody>
            <a:bodyPr wrap="none" rtlCol="0">
              <a:spAutoFit/>
            </a:bodyPr>
            <a:lstStyle/>
            <a:p>
              <a:r>
                <a:rPr lang="en-US" sz="1400" b="1" dirty="0">
                  <a:solidFill>
                    <a:schemeClr val="tx2"/>
                  </a:solidFill>
                </a:rPr>
                <a:t>100,000</a:t>
              </a:r>
            </a:p>
          </p:txBody>
        </p:sp>
        <p:sp>
          <p:nvSpPr>
            <p:cNvPr id="31" name="TextBox 30">
              <a:extLst>
                <a:ext uri="{FF2B5EF4-FFF2-40B4-BE49-F238E27FC236}">
                  <a16:creationId xmlns:a16="http://schemas.microsoft.com/office/drawing/2014/main" id="{07547B0D-D38E-338B-45C4-F1898DAFD589}"/>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32" name="TextBox 31">
              <a:extLst>
                <a:ext uri="{FF2B5EF4-FFF2-40B4-BE49-F238E27FC236}">
                  <a16:creationId xmlns:a16="http://schemas.microsoft.com/office/drawing/2014/main" id="{712A9B10-31BA-A4F7-8838-7BA9F7621C47}"/>
                </a:ext>
              </a:extLst>
            </p:cNvPr>
            <p:cNvSpPr txBox="1"/>
            <p:nvPr/>
          </p:nvSpPr>
          <p:spPr>
            <a:xfrm>
              <a:off x="4828391" y="3237041"/>
              <a:ext cx="870751" cy="307777"/>
            </a:xfrm>
            <a:prstGeom prst="rect">
              <a:avLst/>
            </a:prstGeom>
            <a:noFill/>
          </p:spPr>
          <p:txBody>
            <a:bodyPr wrap="none" rtlCol="0">
              <a:spAutoFit/>
            </a:bodyPr>
            <a:lstStyle/>
            <a:p>
              <a:r>
                <a:rPr lang="en-US" sz="1400" b="1" dirty="0">
                  <a:solidFill>
                    <a:schemeClr val="tx2"/>
                  </a:solidFill>
                </a:rPr>
                <a:t>1000,000</a:t>
              </a:r>
            </a:p>
          </p:txBody>
        </p:sp>
      </p:grpSp>
      <p:grpSp>
        <p:nvGrpSpPr>
          <p:cNvPr id="58" name="Group 57">
            <a:extLst>
              <a:ext uri="{FF2B5EF4-FFF2-40B4-BE49-F238E27FC236}">
                <a16:creationId xmlns:a16="http://schemas.microsoft.com/office/drawing/2014/main" id="{EA0FA626-8CB1-DEE9-4111-42404F0878CA}"/>
              </a:ext>
            </a:extLst>
          </p:cNvPr>
          <p:cNvGrpSpPr/>
          <p:nvPr/>
        </p:nvGrpSpPr>
        <p:grpSpPr>
          <a:xfrm>
            <a:off x="6111979" y="1702729"/>
            <a:ext cx="1231844" cy="1842089"/>
            <a:chOff x="6111979" y="1702729"/>
            <a:chExt cx="1231844" cy="1842089"/>
          </a:xfrm>
        </p:grpSpPr>
        <p:sp>
          <p:nvSpPr>
            <p:cNvPr id="21" name="TextBox 20">
              <a:extLst>
                <a:ext uri="{FF2B5EF4-FFF2-40B4-BE49-F238E27FC236}">
                  <a16:creationId xmlns:a16="http://schemas.microsoft.com/office/drawing/2014/main" id="{A7BBE975-D55A-DB18-1636-A9F62331D8FB}"/>
                </a:ext>
              </a:extLst>
            </p:cNvPr>
            <p:cNvSpPr txBox="1"/>
            <p:nvPr/>
          </p:nvSpPr>
          <p:spPr>
            <a:xfrm>
              <a:off x="6111979" y="1702729"/>
              <a:ext cx="1231844" cy="307777"/>
            </a:xfrm>
            <a:prstGeom prst="rect">
              <a:avLst/>
            </a:prstGeom>
            <a:noFill/>
          </p:spPr>
          <p:txBody>
            <a:bodyPr wrap="square" rtlCol="0">
              <a:spAutoFit/>
            </a:bodyPr>
            <a:lstStyle/>
            <a:p>
              <a:r>
                <a:rPr lang="en-US" sz="1400" b="1" dirty="0">
                  <a:solidFill>
                    <a:schemeClr val="tx2"/>
                  </a:solidFill>
                </a:rPr>
                <a:t>Partner Target</a:t>
              </a:r>
            </a:p>
          </p:txBody>
        </p:sp>
        <p:sp>
          <p:nvSpPr>
            <p:cNvPr id="33" name="TextBox 32">
              <a:extLst>
                <a:ext uri="{FF2B5EF4-FFF2-40B4-BE49-F238E27FC236}">
                  <a16:creationId xmlns:a16="http://schemas.microsoft.com/office/drawing/2014/main" id="{12815260-1BF1-3686-A65A-85621D490A05}"/>
                </a:ext>
              </a:extLst>
            </p:cNvPr>
            <p:cNvSpPr txBox="1"/>
            <p:nvPr/>
          </p:nvSpPr>
          <p:spPr>
            <a:xfrm>
              <a:off x="6338210" y="2190644"/>
              <a:ext cx="688009" cy="307777"/>
            </a:xfrm>
            <a:prstGeom prst="rect">
              <a:avLst/>
            </a:prstGeom>
            <a:noFill/>
          </p:spPr>
          <p:txBody>
            <a:bodyPr wrap="none" rtlCol="0">
              <a:spAutoFit/>
            </a:bodyPr>
            <a:lstStyle/>
            <a:p>
              <a:r>
                <a:rPr lang="en-US" sz="1400" b="1" dirty="0">
                  <a:solidFill>
                    <a:schemeClr val="tx2"/>
                  </a:solidFill>
                </a:rPr>
                <a:t>75,000</a:t>
              </a:r>
            </a:p>
          </p:txBody>
        </p:sp>
        <p:sp>
          <p:nvSpPr>
            <p:cNvPr id="34" name="TextBox 33">
              <a:extLst>
                <a:ext uri="{FF2B5EF4-FFF2-40B4-BE49-F238E27FC236}">
                  <a16:creationId xmlns:a16="http://schemas.microsoft.com/office/drawing/2014/main" id="{E95D9C32-61D7-382B-1089-D7D41B6592B6}"/>
                </a:ext>
              </a:extLst>
            </p:cNvPr>
            <p:cNvSpPr txBox="1"/>
            <p:nvPr/>
          </p:nvSpPr>
          <p:spPr>
            <a:xfrm>
              <a:off x="6338209" y="2713842"/>
              <a:ext cx="458780" cy="307777"/>
            </a:xfrm>
            <a:prstGeom prst="rect">
              <a:avLst/>
            </a:prstGeom>
            <a:noFill/>
          </p:spPr>
          <p:txBody>
            <a:bodyPr wrap="none" rtlCol="0">
              <a:spAutoFit/>
            </a:bodyPr>
            <a:lstStyle/>
            <a:p>
              <a:r>
                <a:rPr lang="en-US" sz="1400" b="1" dirty="0">
                  <a:solidFill>
                    <a:schemeClr val="tx2"/>
                  </a:solidFill>
                </a:rPr>
                <a:t>280</a:t>
              </a:r>
            </a:p>
          </p:txBody>
        </p:sp>
        <p:sp>
          <p:nvSpPr>
            <p:cNvPr id="35" name="TextBox 34">
              <a:extLst>
                <a:ext uri="{FF2B5EF4-FFF2-40B4-BE49-F238E27FC236}">
                  <a16:creationId xmlns:a16="http://schemas.microsoft.com/office/drawing/2014/main" id="{D71B80BF-CACC-CB57-0DC8-D2094920FE5D}"/>
                </a:ext>
              </a:extLst>
            </p:cNvPr>
            <p:cNvSpPr txBox="1"/>
            <p:nvPr/>
          </p:nvSpPr>
          <p:spPr>
            <a:xfrm>
              <a:off x="6242786" y="3237041"/>
              <a:ext cx="917239" cy="307777"/>
            </a:xfrm>
            <a:prstGeom prst="rect">
              <a:avLst/>
            </a:prstGeom>
            <a:noFill/>
          </p:spPr>
          <p:txBody>
            <a:bodyPr wrap="none" rtlCol="0">
              <a:spAutoFit/>
            </a:bodyPr>
            <a:lstStyle/>
            <a:p>
              <a:r>
                <a:rPr lang="en-US" sz="1400" b="1" dirty="0">
                  <a:solidFill>
                    <a:schemeClr val="tx2"/>
                  </a:solidFill>
                </a:rPr>
                <a:t>1,250,000</a:t>
              </a:r>
            </a:p>
          </p:txBody>
        </p:sp>
      </p:grpSp>
      <p:grpSp>
        <p:nvGrpSpPr>
          <p:cNvPr id="13" name="Group 12">
            <a:extLst>
              <a:ext uri="{FF2B5EF4-FFF2-40B4-BE49-F238E27FC236}">
                <a16:creationId xmlns:a16="http://schemas.microsoft.com/office/drawing/2014/main" id="{82192AE2-6016-FB30-ECA5-4974B2622A06}"/>
              </a:ext>
            </a:extLst>
          </p:cNvPr>
          <p:cNvGrpSpPr/>
          <p:nvPr/>
        </p:nvGrpSpPr>
        <p:grpSpPr>
          <a:xfrm>
            <a:off x="2570896" y="1382322"/>
            <a:ext cx="7092042" cy="4180054"/>
            <a:chOff x="2570896" y="1407722"/>
            <a:chExt cx="7092042" cy="4180054"/>
          </a:xfrm>
        </p:grpSpPr>
        <p:pic>
          <p:nvPicPr>
            <p:cNvPr id="37" name="Graphic 36" descr="Badge Unfollow with solid fill">
              <a:extLst>
                <a:ext uri="{FF2B5EF4-FFF2-40B4-BE49-F238E27FC236}">
                  <a16:creationId xmlns:a16="http://schemas.microsoft.com/office/drawing/2014/main" id="{302751BC-8E18-7F83-FF66-F6A132F6B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209" y="2203389"/>
              <a:ext cx="302406" cy="302406"/>
            </a:xfrm>
            <a:prstGeom prst="rect">
              <a:avLst/>
            </a:prstGeom>
          </p:spPr>
        </p:pic>
        <p:pic>
          <p:nvPicPr>
            <p:cNvPr id="39" name="Graphic 38" descr="Badge Follow with solid fill">
              <a:extLst>
                <a:ext uri="{FF2B5EF4-FFF2-40B4-BE49-F238E27FC236}">
                  <a16:creationId xmlns:a16="http://schemas.microsoft.com/office/drawing/2014/main" id="{BBF5B5A1-4A1E-D244-584A-0D9B5BD42E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8212" y="3242418"/>
              <a:ext cx="302400" cy="302400"/>
            </a:xfrm>
            <a:prstGeom prst="rect">
              <a:avLst/>
            </a:prstGeom>
          </p:spPr>
        </p:pic>
        <p:grpSp>
          <p:nvGrpSpPr>
            <p:cNvPr id="43" name="Group 42">
              <a:extLst>
                <a:ext uri="{FF2B5EF4-FFF2-40B4-BE49-F238E27FC236}">
                  <a16:creationId xmlns:a16="http://schemas.microsoft.com/office/drawing/2014/main" id="{225675F2-BEC5-1B4E-9E7C-44EC30FCBD40}"/>
                </a:ext>
              </a:extLst>
            </p:cNvPr>
            <p:cNvGrpSpPr/>
            <p:nvPr/>
          </p:nvGrpSpPr>
          <p:grpSpPr>
            <a:xfrm>
              <a:off x="5837870" y="2739013"/>
              <a:ext cx="243084" cy="243084"/>
              <a:chOff x="5142906" y="4289560"/>
              <a:chExt cx="302400" cy="302400"/>
            </a:xfrm>
          </p:grpSpPr>
          <p:sp>
            <p:nvSpPr>
              <p:cNvPr id="42" name="Oval 41">
                <a:extLst>
                  <a:ext uri="{FF2B5EF4-FFF2-40B4-BE49-F238E27FC236}">
                    <a16:creationId xmlns:a16="http://schemas.microsoft.com/office/drawing/2014/main" id="{0D71DDDC-5927-B122-B2C5-93B1F94E0091}"/>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Checkmark with solid fill">
                <a:extLst>
                  <a:ext uri="{FF2B5EF4-FFF2-40B4-BE49-F238E27FC236}">
                    <a16:creationId xmlns:a16="http://schemas.microsoft.com/office/drawing/2014/main" id="{0A565ABA-D417-7338-88AD-1C7ED59193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5067" y="4331721"/>
                <a:ext cx="218077" cy="218077"/>
              </a:xfrm>
              <a:prstGeom prst="rect">
                <a:avLst/>
              </a:prstGeom>
            </p:spPr>
          </p:pic>
        </p:grpSp>
        <p:sp>
          <p:nvSpPr>
            <p:cNvPr id="55" name="Rectangle: Rounded Corners 54">
              <a:extLst>
                <a:ext uri="{FF2B5EF4-FFF2-40B4-BE49-F238E27FC236}">
                  <a16:creationId xmlns:a16="http://schemas.microsoft.com/office/drawing/2014/main" id="{EA7669B7-A26F-5E49-038C-DEDCF2D7051A}"/>
                </a:ext>
              </a:extLst>
            </p:cNvPr>
            <p:cNvSpPr/>
            <p:nvPr/>
          </p:nvSpPr>
          <p:spPr>
            <a:xfrm>
              <a:off x="2570896" y="1407722"/>
              <a:ext cx="7092042" cy="250993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7A0C44-266A-BFD6-7677-2416A9406F02}"/>
                </a:ext>
              </a:extLst>
            </p:cNvPr>
            <p:cNvGrpSpPr/>
            <p:nvPr/>
          </p:nvGrpSpPr>
          <p:grpSpPr>
            <a:xfrm>
              <a:off x="4751836" y="3917660"/>
              <a:ext cx="2421609" cy="1670116"/>
              <a:chOff x="4702472" y="3917660"/>
              <a:chExt cx="2421609" cy="1670116"/>
            </a:xfrm>
          </p:grpSpPr>
          <p:sp>
            <p:nvSpPr>
              <p:cNvPr id="46" name="Rectangle: Rounded Corners 45">
                <a:extLst>
                  <a:ext uri="{FF2B5EF4-FFF2-40B4-BE49-F238E27FC236}">
                    <a16:creationId xmlns:a16="http://schemas.microsoft.com/office/drawing/2014/main" id="{F0CD1B3B-A769-486C-AEAD-E9858D502DCD}"/>
                  </a:ext>
                </a:extLst>
              </p:cNvPr>
              <p:cNvSpPr/>
              <p:nvPr/>
            </p:nvSpPr>
            <p:spPr>
              <a:xfrm>
                <a:off x="4828391" y="4497207"/>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C56065-4AB5-0290-6C8B-44A69D48104A}"/>
                  </a:ext>
                </a:extLst>
              </p:cNvPr>
              <p:cNvSpPr txBox="1"/>
              <p:nvPr/>
            </p:nvSpPr>
            <p:spPr>
              <a:xfrm>
                <a:off x="4702472" y="4646755"/>
                <a:ext cx="2421609" cy="800219"/>
              </a:xfrm>
              <a:prstGeom prst="rect">
                <a:avLst/>
              </a:prstGeom>
              <a:noFill/>
            </p:spPr>
            <p:txBody>
              <a:bodyPr wrap="square" rtlCol="0">
                <a:spAutoFit/>
              </a:bodyPr>
              <a:lstStyle/>
              <a:p>
                <a:pPr algn="ctr"/>
                <a:r>
                  <a:rPr lang="en-US" dirty="0" err="1">
                    <a:solidFill>
                      <a:schemeClr val="tx2"/>
                    </a:solidFill>
                  </a:rPr>
                  <a:t>Herramienta</a:t>
                </a:r>
                <a:r>
                  <a:rPr lang="en-US" dirty="0">
                    <a:solidFill>
                      <a:schemeClr val="tx2"/>
                    </a:solidFill>
                  </a:rPr>
                  <a:t> “bridge”</a:t>
                </a:r>
              </a:p>
              <a:p>
                <a:pPr algn="ctr"/>
                <a:r>
                  <a:rPr lang="es-ES" sz="1400" dirty="0">
                    <a:solidFill>
                      <a:schemeClr val="tx2"/>
                    </a:solidFill>
                  </a:rPr>
                  <a:t>Comparación y análisis en tiempo real</a:t>
                </a:r>
              </a:p>
            </p:txBody>
          </p:sp>
          <p:cxnSp>
            <p:nvCxnSpPr>
              <p:cNvPr id="3" name="Straight Connector 2">
                <a:extLst>
                  <a:ext uri="{FF2B5EF4-FFF2-40B4-BE49-F238E27FC236}">
                    <a16:creationId xmlns:a16="http://schemas.microsoft.com/office/drawing/2014/main" id="{8451E9CA-22F3-2658-8F37-3BDF7D295844}"/>
                  </a:ext>
                </a:extLst>
              </p:cNvPr>
              <p:cNvCxnSpPr>
                <a:stCxn id="46" idx="0"/>
              </p:cNvCxnSpPr>
              <p:nvPr/>
            </p:nvCxnSpPr>
            <p:spPr>
              <a:xfrm flipH="1" flipV="1">
                <a:off x="5885402" y="3917660"/>
                <a:ext cx="2" cy="57954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6C8921A0-AAD5-4EC7-ADF4-406C176E1C04}"/>
              </a:ext>
            </a:extLst>
          </p:cNvPr>
          <p:cNvGrpSpPr/>
          <p:nvPr/>
        </p:nvGrpSpPr>
        <p:grpSpPr>
          <a:xfrm>
            <a:off x="7226128" y="2165244"/>
            <a:ext cx="2387125" cy="1495185"/>
            <a:chOff x="2600239" y="2258075"/>
            <a:chExt cx="2387125" cy="1495185"/>
          </a:xfrm>
        </p:grpSpPr>
        <p:sp>
          <p:nvSpPr>
            <p:cNvPr id="66" name="TextBox 65">
              <a:extLst>
                <a:ext uri="{FF2B5EF4-FFF2-40B4-BE49-F238E27FC236}">
                  <a16:creationId xmlns:a16="http://schemas.microsoft.com/office/drawing/2014/main" id="{2C9E2AB0-CA5A-40F0-8D0E-449EC3D60D7E}"/>
                </a:ext>
              </a:extLst>
            </p:cNvPr>
            <p:cNvSpPr txBox="1"/>
            <p:nvPr/>
          </p:nvSpPr>
          <p:spPr>
            <a:xfrm>
              <a:off x="2835143" y="3230040"/>
              <a:ext cx="2141103" cy="523220"/>
            </a:xfrm>
            <a:prstGeom prst="rect">
              <a:avLst/>
            </a:prstGeom>
            <a:noFill/>
          </p:spPr>
          <p:txBody>
            <a:bodyPr wrap="square" rtlCol="0">
              <a:spAutoFit/>
            </a:bodyPr>
            <a:lstStyle/>
            <a:p>
              <a:r>
                <a:rPr lang="es-ES" sz="1400" dirty="0"/>
                <a:t># niños provistos de material didáctico</a:t>
              </a:r>
            </a:p>
          </p:txBody>
        </p:sp>
        <p:sp>
          <p:nvSpPr>
            <p:cNvPr id="67" name="TextBox 66">
              <a:extLst>
                <a:ext uri="{FF2B5EF4-FFF2-40B4-BE49-F238E27FC236}">
                  <a16:creationId xmlns:a16="http://schemas.microsoft.com/office/drawing/2014/main" id="{0C7ABF53-45F9-46FA-9ECC-E7323E37C62F}"/>
                </a:ext>
              </a:extLst>
            </p:cNvPr>
            <p:cNvSpPr txBox="1"/>
            <p:nvPr/>
          </p:nvSpPr>
          <p:spPr>
            <a:xfrm>
              <a:off x="2909561" y="2777089"/>
              <a:ext cx="2077803" cy="307777"/>
            </a:xfrm>
            <a:prstGeom prst="rect">
              <a:avLst/>
            </a:prstGeom>
            <a:noFill/>
          </p:spPr>
          <p:txBody>
            <a:bodyPr wrap="square" rtlCol="0">
              <a:spAutoFit/>
            </a:bodyPr>
            <a:lstStyle/>
            <a:p>
              <a:r>
                <a:rPr lang="en-US" sz="1400" dirty="0"/>
                <a:t># </a:t>
              </a:r>
              <a:r>
                <a:rPr lang="en-US" sz="1400" dirty="0" err="1"/>
                <a:t>escuelas</a:t>
              </a:r>
              <a:r>
                <a:rPr lang="en-US" sz="1400" dirty="0"/>
                <a:t> </a:t>
              </a:r>
              <a:r>
                <a:rPr lang="en-US" sz="1400" dirty="0" err="1"/>
                <a:t>rehabilitadas</a:t>
              </a:r>
              <a:endParaRPr lang="en-US" sz="1400" dirty="0"/>
            </a:p>
          </p:txBody>
        </p:sp>
        <p:sp>
          <p:nvSpPr>
            <p:cNvPr id="68" name="TextBox 67">
              <a:extLst>
                <a:ext uri="{FF2B5EF4-FFF2-40B4-BE49-F238E27FC236}">
                  <a16:creationId xmlns:a16="http://schemas.microsoft.com/office/drawing/2014/main" id="{298F75AB-6888-46D4-AAB4-2C7FF6CED52D}"/>
                </a:ext>
              </a:extLst>
            </p:cNvPr>
            <p:cNvSpPr txBox="1"/>
            <p:nvPr/>
          </p:nvSpPr>
          <p:spPr>
            <a:xfrm>
              <a:off x="2600239" y="2258075"/>
              <a:ext cx="2136745" cy="523220"/>
            </a:xfrm>
            <a:prstGeom prst="rect">
              <a:avLst/>
            </a:prstGeom>
            <a:noFill/>
          </p:spPr>
          <p:txBody>
            <a:bodyPr wrap="square" rtlCol="0">
              <a:spAutoFit/>
            </a:bodyPr>
            <a:lstStyle/>
            <a:p>
              <a:pPr algn="ctr"/>
              <a:r>
                <a:rPr lang="en-US" sz="1400" dirty="0"/>
                <a:t># </a:t>
              </a:r>
              <a:r>
                <a:rPr lang="en-US" sz="1400" dirty="0" err="1"/>
                <a:t>Ayuda</a:t>
              </a:r>
              <a:r>
                <a:rPr lang="en-US" sz="1400" dirty="0"/>
                <a:t> </a:t>
              </a:r>
              <a:r>
                <a:rPr lang="en-US" sz="1400" dirty="0" err="1"/>
                <a:t>en</a:t>
              </a:r>
              <a:r>
                <a:rPr lang="en-US" sz="1400" dirty="0"/>
                <a:t> </a:t>
              </a:r>
              <a:r>
                <a:rPr lang="en-US" sz="1400" dirty="0" err="1"/>
                <a:t>efectivo</a:t>
              </a:r>
              <a:r>
                <a:rPr lang="en-US" sz="1400" dirty="0"/>
                <a:t> </a:t>
              </a:r>
              <a:r>
                <a:rPr lang="en-US" sz="1400" dirty="0" err="1"/>
                <a:t>entregada</a:t>
              </a:r>
              <a:endParaRPr lang="en-US" sz="1400" dirty="0"/>
            </a:p>
          </p:txBody>
        </p:sp>
      </p:grpSp>
    </p:spTree>
    <p:extLst>
      <p:ext uri="{BB962C8B-B14F-4D97-AF65-F5344CB8AC3E}">
        <p14:creationId xmlns:p14="http://schemas.microsoft.com/office/powerpoint/2010/main" val="5599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8896075" cy="4381500"/>
          </a:xfrm>
        </p:spPr>
        <p:txBody>
          <a:bodyPr vert="horz" lIns="91440" tIns="45720" rIns="91440" bIns="45720" rtlCol="0" anchor="ctr">
            <a:normAutofit/>
          </a:bodyPr>
          <a:lstStyle/>
          <a:p>
            <a:r>
              <a:rPr lang="en-US" sz="7200" kern="1200" dirty="0" err="1">
                <a:solidFill>
                  <a:schemeClr val="tx1"/>
                </a:solidFill>
                <a:latin typeface="+mj-lt"/>
                <a:ea typeface="+mj-ea"/>
                <a:cs typeface="+mj-cs"/>
              </a:rPr>
              <a:t>Demostración</a:t>
            </a:r>
            <a:r>
              <a:rPr lang="en-US" sz="7200" kern="1200" dirty="0">
                <a:solidFill>
                  <a:schemeClr val="tx1"/>
                </a:solidFill>
                <a:latin typeface="+mj-lt"/>
                <a:ea typeface="+mj-ea"/>
                <a:cs typeface="+mj-cs"/>
              </a:rPr>
              <a:t> </a:t>
            </a:r>
            <a:r>
              <a:rPr lang="en-US" sz="7200" kern="1200" dirty="0" err="1">
                <a:solidFill>
                  <a:schemeClr val="tx1"/>
                </a:solidFill>
                <a:latin typeface="+mj-lt"/>
                <a:ea typeface="+mj-ea"/>
                <a:cs typeface="+mj-cs"/>
              </a:rPr>
              <a:t>práctica</a:t>
            </a:r>
            <a:br>
              <a:rPr lang="en-US" sz="7200" kern="1200" dirty="0">
                <a:solidFill>
                  <a:schemeClr val="tx1"/>
                </a:solidFill>
                <a:latin typeface="+mj-lt"/>
                <a:ea typeface="+mj-ea"/>
                <a:cs typeface="+mj-cs"/>
              </a:rPr>
            </a:br>
            <a:r>
              <a:rPr lang="es-ES" sz="3600" kern="1200" dirty="0">
                <a:solidFill>
                  <a:schemeClr val="tx1"/>
                </a:solidFill>
                <a:latin typeface="+mj-lt"/>
                <a:ea typeface="+mj-ea"/>
                <a:cs typeface="+mj-cs"/>
              </a:rPr>
              <a:t>Cuadro de mando desarrollado en Nigeria</a:t>
            </a:r>
            <a:endParaRPr lang="en-US" sz="3600" kern="1200" dirty="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337683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2" ma:contentTypeDescription="Create a new document." ma:contentTypeScope="" ma:versionID="a1951c25764f35d465a9e4f568d0f998">
  <xsd:schema xmlns:xsd="http://www.w3.org/2001/XMLSchema" xmlns:xs="http://www.w3.org/2001/XMLSchema" xmlns:p="http://schemas.microsoft.com/office/2006/metadata/properties" xmlns:ns2="2c71c120-b919-4552-8179-5cc8209ae34e" xmlns:ns3="baf121fa-59df-4465-972a-a50e3f5ceefd" targetNamespace="http://schemas.microsoft.com/office/2006/metadata/properties" ma:root="true" ma:fieldsID="e508c73f6da24463ad645174e41ac721" ns2:_="" ns3:_="">
    <xsd:import namespace="2c71c120-b919-4552-8179-5cc8209ae34e"/>
    <xsd:import namespace="baf121fa-59df-4465-972a-a50e3f5cee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FAD5FB-5999-4D68-9EFC-88D83671CD89}">
  <ds:schemaRefs>
    <ds:schemaRef ds:uri="http://schemas.microsoft.com/sharepoint/v3/contenttype/forms"/>
  </ds:schemaRefs>
</ds:datastoreItem>
</file>

<file path=customXml/itemProps2.xml><?xml version="1.0" encoding="utf-8"?>
<ds:datastoreItem xmlns:ds="http://schemas.openxmlformats.org/officeDocument/2006/customXml" ds:itemID="{D23B2C76-7C88-4B66-9E39-7379C6D57A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4347</TotalTime>
  <Words>4735</Words>
  <Application>Microsoft Office PowerPoint</Application>
  <PresentationFormat>Widescreen</PresentationFormat>
  <Paragraphs>245</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-apple-system</vt:lpstr>
      <vt:lpstr>Arial</vt:lpstr>
      <vt:lpstr>Avenir LT 55 Roman</vt:lpstr>
      <vt:lpstr>Calibri</vt:lpstr>
      <vt:lpstr>Calibri Light</vt:lpstr>
      <vt:lpstr>Roboto-Regular</vt:lpstr>
      <vt:lpstr>Symbol</vt:lpstr>
      <vt:lpstr>Office Theme</vt:lpstr>
      <vt:lpstr>PowerPoint Presentation</vt:lpstr>
      <vt:lpstr>PowerPoint Presentation</vt:lpstr>
      <vt:lpstr>Herramienta de planificación del “bridge”</vt:lpstr>
      <vt:lpstr>PowerPoint Presentation</vt:lpstr>
      <vt:lpstr>PowerPoint Presentation</vt:lpstr>
      <vt:lpstr>PowerPoint Presentation</vt:lpstr>
      <vt:lpstr>PowerPoint Presentation</vt:lpstr>
      <vt:lpstr>PowerPoint Presentation</vt:lpstr>
      <vt:lpstr>Demostración práctica Cuadro de mando desarrollado en Nigeria</vt:lpstr>
      <vt:lpstr>PowerPoint Presentation</vt:lpstr>
      <vt:lpstr>PowerPoint Presentation</vt:lpstr>
      <vt:lpstr>PowerPoint Presentation</vt:lpstr>
      <vt:lpstr>PowerPoint Presentation</vt:lpstr>
      <vt:lpstr>PowerPoint Presentation</vt:lpstr>
      <vt:lpstr>PowerPoint Presentation</vt:lpstr>
      <vt:lpstr>Herramienta de análisis de seguimiento de la respuesta (RMA)</vt:lpstr>
      <vt:lpstr>¿Qué es el RMA?</vt:lpstr>
      <vt:lpstr>¿Por qué es importante?</vt:lpstr>
      <vt:lpstr>Monitoreo del progreso hacia la consecución de los objetivos.</vt:lpstr>
      <vt:lpstr>Monitoreo de los fondos</vt:lpstr>
      <vt:lpstr>Asistencia directa e indirecta</vt:lpstr>
      <vt:lpstr>PowerPoint Presentation</vt:lpstr>
      <vt:lpstr>Complemento de Humanitarian Insight</vt:lpstr>
      <vt:lpstr>Conclusión</vt:lpstr>
      <vt:lpstr>Próximos pasos</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David Weatherby</dc:creator>
  <cp:lastModifiedBy>Onur Kalkan</cp:lastModifiedBy>
  <cp:revision>50</cp:revision>
  <dcterms:created xsi:type="dcterms:W3CDTF">2022-07-05T14:11:50Z</dcterms:created>
  <dcterms:modified xsi:type="dcterms:W3CDTF">2023-10-17T12:29:26Z</dcterms:modified>
</cp:coreProperties>
</file>