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30"/>
  </p:notesMasterIdLst>
  <p:handoutMasterIdLst>
    <p:handoutMasterId r:id="rId31"/>
  </p:handoutMasterIdLst>
  <p:sldIdLst>
    <p:sldId id="256" r:id="rId4"/>
    <p:sldId id="279" r:id="rId5"/>
    <p:sldId id="280" r:id="rId6"/>
    <p:sldId id="259" r:id="rId7"/>
    <p:sldId id="264" r:id="rId8"/>
    <p:sldId id="265" r:id="rId9"/>
    <p:sldId id="266" r:id="rId10"/>
    <p:sldId id="258" r:id="rId11"/>
    <p:sldId id="260" r:id="rId12"/>
    <p:sldId id="268" r:id="rId13"/>
    <p:sldId id="270" r:id="rId14"/>
    <p:sldId id="271" r:id="rId15"/>
    <p:sldId id="272" r:id="rId16"/>
    <p:sldId id="273" r:id="rId17"/>
    <p:sldId id="274" r:id="rId18"/>
    <p:sldId id="281" r:id="rId19"/>
    <p:sldId id="290" r:id="rId20"/>
    <p:sldId id="293" r:id="rId21"/>
    <p:sldId id="298" r:id="rId22"/>
    <p:sldId id="283" r:id="rId23"/>
    <p:sldId id="297" r:id="rId24"/>
    <p:sldId id="292" r:id="rId25"/>
    <p:sldId id="284" r:id="rId26"/>
    <p:sldId id="278" r:id="rId27"/>
    <p:sldId id="299" r:id="rId28"/>
    <p:sldId id="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67746" autoAdjust="0"/>
  </p:normalViewPr>
  <p:slideViewPr>
    <p:cSldViewPr snapToGrid="0">
      <p:cViewPr varScale="1">
        <p:scale>
          <a:sx n="77" d="100"/>
          <a:sy n="77" d="100"/>
        </p:scale>
        <p:origin x="19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y Samuel SAGERSTROM" userId="66d1b404-955c-463f-8019-fdb2300e08d3" providerId="ADAL" clId="{FE8F5D9C-BFA7-4ABB-B7B7-757F41CD5B72}"/>
    <pc:docChg chg="modSld">
      <pc:chgData name="Cory Samuel SAGERSTROM" userId="66d1b404-955c-463f-8019-fdb2300e08d3" providerId="ADAL" clId="{FE8F5D9C-BFA7-4ABB-B7B7-757F41CD5B72}" dt="2022-09-01T08:18:37.007" v="0"/>
      <pc:docMkLst>
        <pc:docMk/>
      </pc:docMkLst>
      <pc:sldChg chg="modSp mod">
        <pc:chgData name="Cory Samuel SAGERSTROM" userId="66d1b404-955c-463f-8019-fdb2300e08d3" providerId="ADAL" clId="{FE8F5D9C-BFA7-4ABB-B7B7-757F41CD5B72}" dt="2022-09-01T08:18:37.007" v="0"/>
        <pc:sldMkLst>
          <pc:docMk/>
          <pc:sldMk cId="78600550" sldId="297"/>
        </pc:sldMkLst>
        <pc:spChg chg="mod">
          <ac:chgData name="Cory Samuel SAGERSTROM" userId="66d1b404-955c-463f-8019-fdb2300e08d3" providerId="ADAL" clId="{FE8F5D9C-BFA7-4ABB-B7B7-757F41CD5B72}" dt="2022-09-01T08:18:37.007" v="0"/>
          <ac:spMkLst>
            <pc:docMk/>
            <pc:sldMk cId="78600550" sldId="297"/>
            <ac:spMk id="2" creationId="{A3A2F2B4-55AC-07BD-7540-C3021A298C39}"/>
          </ac:spMkLst>
        </pc:spChg>
      </pc:sldChg>
    </pc:docChg>
  </pc:docChgLst>
  <pc:docChgLst>
    <pc:chgData name="Cory Samuel SAGERSTROM" userId="66d1b404-955c-463f-8019-fdb2300e08d3" providerId="ADAL" clId="{FE6B8D92-F412-434A-A3E8-83C0AF854351}"/>
    <pc:docChg chg="modSld">
      <pc:chgData name="Cory Samuel SAGERSTROM" userId="66d1b404-955c-463f-8019-fdb2300e08d3" providerId="ADAL" clId="{FE6B8D92-F412-434A-A3E8-83C0AF854351}" dt="2022-08-31T14:15:10.408" v="11" actId="20577"/>
      <pc:docMkLst>
        <pc:docMk/>
      </pc:docMkLst>
      <pc:sldChg chg="modNotesTx">
        <pc:chgData name="Cory Samuel SAGERSTROM" userId="66d1b404-955c-463f-8019-fdb2300e08d3" providerId="ADAL" clId="{FE6B8D92-F412-434A-A3E8-83C0AF854351}" dt="2022-08-31T14:14:47.365" v="5" actId="20577"/>
        <pc:sldMkLst>
          <pc:docMk/>
          <pc:sldMk cId="559974318" sldId="258"/>
        </pc:sldMkLst>
      </pc:sldChg>
      <pc:sldChg chg="modSp mod">
        <pc:chgData name="Cory Samuel SAGERSTROM" userId="66d1b404-955c-463f-8019-fdb2300e08d3" providerId="ADAL" clId="{FE6B8D92-F412-434A-A3E8-83C0AF854351}" dt="2022-08-31T14:15:10.408" v="11" actId="20577"/>
        <pc:sldMkLst>
          <pc:docMk/>
          <pc:sldMk cId="2810394191" sldId="299"/>
        </pc:sldMkLst>
        <pc:spChg chg="mod">
          <ac:chgData name="Cory Samuel SAGERSTROM" userId="66d1b404-955c-463f-8019-fdb2300e08d3" providerId="ADAL" clId="{FE6B8D92-F412-434A-A3E8-83C0AF854351}" dt="2022-08-31T14:15:10.408" v="11" actId="20577"/>
          <ac:spMkLst>
            <pc:docMk/>
            <pc:sldMk cId="2810394191" sldId="299"/>
            <ac:spMk id="3" creationId="{1FFACABD-6FA1-8998-E519-0208DC4CE1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C5CAC8-448E-6790-8D3F-04B4786524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ASSESSMENT, PLANNING &amp; MONITORING BRANCH</a:t>
            </a:r>
          </a:p>
        </p:txBody>
      </p:sp>
      <p:sp>
        <p:nvSpPr>
          <p:cNvPr id="3" name="Date Placeholder 2">
            <a:extLst>
              <a:ext uri="{FF2B5EF4-FFF2-40B4-BE49-F238E27FC236}">
                <a16:creationId xmlns:a16="http://schemas.microsoft.com/office/drawing/2014/main" id="{52CFE35A-20BD-8A98-DDED-3A052D81A8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1FF242-BECA-486E-937E-29E33FA86A3A}" type="datetimeFigureOut">
              <a:rPr lang="en-US" smtClean="0"/>
              <a:t>10/17/2023</a:t>
            </a:fld>
            <a:endParaRPr lang="en-US"/>
          </a:p>
        </p:txBody>
      </p:sp>
      <p:sp>
        <p:nvSpPr>
          <p:cNvPr id="4" name="Footer Placeholder 3">
            <a:extLst>
              <a:ext uri="{FF2B5EF4-FFF2-40B4-BE49-F238E27FC236}">
                <a16:creationId xmlns:a16="http://schemas.microsoft.com/office/drawing/2014/main" id="{EAFD356F-7474-7713-F0E4-7D843E0846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B36849-B44F-0642-B57D-E440E0578A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3369E-CE45-4C8B-9B63-9F2D9F03862A}" type="slidenum">
              <a:rPr lang="en-US" smtClean="0"/>
              <a:t>‹#›</a:t>
            </a:fld>
            <a:endParaRPr lang="en-US"/>
          </a:p>
        </p:txBody>
      </p:sp>
    </p:spTree>
    <p:extLst>
      <p:ext uri="{BB962C8B-B14F-4D97-AF65-F5344CB8AC3E}">
        <p14:creationId xmlns:p14="http://schemas.microsoft.com/office/powerpoint/2010/main" val="275050023"/>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8:30.423"/>
    </inkml:context>
    <inkml:brush xml:id="br0">
      <inkml:brushProperty name="width" value="0.05" units="cm"/>
      <inkml:brushProperty name="height" value="0.05" units="cm"/>
    </inkml:brush>
  </inkml:definitions>
  <inkml:trace contextRef="#ctx0" brushRef="#br0">8469 271 24575,'94'2'0,"104"-5"0,-127-9 0,-51 7 0,0 2 0,28-2 0,-48 5 0,9 0 0,-1 0 0,0-1 0,0 1 0,0-2 0,0 1 0,0-1 0,11-4 0,-17 5 0,1-1 0,-1 0 0,0 0 0,1 0 0,-1 0 0,0 0 0,0 0 0,-1 0 0,1-1 0,0 1 0,-1-1 0,1 1 0,-1-1 0,0 0 0,0 0 0,0 0 0,0 1 0,-1-1 0,1 0 0,-1 0 0,1 0 0,-1 0 0,0-5 0,0-26 0,0 25 0,0-1 0,1 0 0,0 1 0,0-1 0,1 1 0,4-15 0,-5 21 0,1 0 0,-1 0 0,1 0 0,0 1 0,0-1 0,0 0 0,1 1 0,-1-1 0,0 1 0,1 0 0,0 0 0,0 0 0,-1 0 0,1 0 0,0 1 0,0-1 0,1 1 0,-1 0 0,0 0 0,0 0 0,1 0 0,-1 0 0,4 1 0,37-5 0,0 3 0,81 5 0,-21 0 0,-73-4 0,-19 0 0,0 1 0,0 0 0,0 0 0,20 4 0,-30-3 0,1-1 0,-1 1 0,1 0 0,-1 0 0,1 0 0,-1 0 0,0 0 0,1 1 0,-1-1 0,0 1 0,0-1 0,0 1 0,0 0 0,-1 0 0,1 0 0,0 0 0,-1 0 0,1 0 0,-1 0 0,0 1 0,0-1 0,0 0 0,0 1 0,0-1 0,0 1 0,0 4 0,1 7 0,-1 0 0,-1 0 0,-1 0 0,0 0 0,0 0 0,-1 0 0,-1 0 0,-1 0 0,0-1 0,-8 21 0,-11 39 0,-1 89 0,15-103 0,7-43 0,0-2 0,-1 1 0,0 0 0,-1 0 0,-1-1 0,-8 19 0,1-14 0,2 2 0,0-1 0,1 1 0,1 1 0,2 0 0,0 0 0,1 0 0,1 0 0,-2 40 0,5 2 0,5 142 0,-3-196 0,1 0 0,0-1 0,1 0 0,0 1 0,0-1 0,1 0 0,0 0 0,0 0 0,1-1 0,0 0 0,1 0 0,0 0 0,0-1 0,10 10 0,11 6 0,0 0 0,52 31 0,-46-33 0,37 32 0,-25-17 0,57 35 0,-31-23 0,-48-33 0,-11-7 0,0 1 0,0-1 0,-1 2 0,0 0 0,-1 0 0,17 22 0,-2 2 0,-9-14 0,-1 1 0,-1 1 0,0 0 0,-2 1 0,14 36 0,10 27 0,-28-71 0,-1 0 0,0 1 0,-1 0 0,-1 0 0,-1 0 0,0 0 0,2 27 0,-8 269 0,1-305 0,-1 0 0,0 0 0,0-1 0,-1 1 0,1-1 0,-6 9 0,5-9 0,0 0 0,0 0 0,0 0 0,1 1 0,-3 11 0,5-16 0,0 0 0,0 0 0,0 0 0,0 0 0,0 0 0,0 0 0,1 0 0,-1 0 0,1 0 0,-1 0 0,1 0 0,0-1 0,0 1 0,0 0 0,0 0 0,0-1 0,0 1 0,0-1 0,1 1 0,-1-1 0,1 1 0,-1-1 0,4 3 0,24 25 0,-26-24 0,1 0 0,0-1 0,0 0 0,0 0 0,1 0 0,9 6 0,-13-9 0,0-1 0,0 0 0,0 0 0,0 0 0,0 0 0,0 0 0,0 0 0,0 0 0,0 0 0,1 0 0,-1 0 0,0 0 0,0-1 0,0 1 0,0 0 0,0-1 0,0 1 0,-1-1 0,1 1 0,0-1 0,0 1 0,0-1 0,0 0 0,0 1 0,-1-1 0,1 0 0,0 0 0,-1 1 0,1-1 0,-1 0 0,1 0 0,0 0 0,-1 0 0,0 0 0,1-2 0,15-40 0,-15 41 0,26-128 0,-21 89 0,2 1 0,15-41 0,-22 78 0,0 0 0,0 0 0,0 0 0,1 0 0,-1 0 0,1 0 0,0 1 0,0-1 0,4-4 0,-5 7 0,-1-1 0,1 1 0,0-1 0,0 1 0,0-1 0,-1 1 0,1-1 0,0 1 0,0 0 0,0 0 0,0-1 0,0 1 0,-1 0 0,1 0 0,0 0 0,0 0 0,0 0 0,0 0 0,0 0 0,0 0 0,0 0 0,0 0 0,0 1 0,2 0 0,-1 1 0,1 0 0,-1 0 0,0 0 0,0 0 0,0 0 0,0 0 0,0 0 0,0 1 0,-1-1 0,1 1 0,-1-1 0,0 1 0,1 0 0,-1 0 0,0-1 0,-1 1 0,2 6 0,23 115 0,17 64 0,-34-150 0,-2 1 0,-1-1 0,-1 1 0,-3 0 0,-5 65 0,1-2 0,3-80 0,1 1 0,1-1 0,1 1 0,1-1 0,1 0 0,1-1 0,9 25 0,-9-31 0,-2 1 0,0 0 0,-1 0 0,-1 0 0,2 24 0,-7 88 0,0-47 0,4-53 0,-1-7 0,0-1 0,-1 1 0,-7 37 0,7-53 0,0-1 0,0 1 0,-1-1 0,1 1 0,-1-1 0,0 0 0,0 0 0,-1 0 0,0 0 0,1 0 0,-1 0 0,0-1 0,-1 1 0,1-1 0,0 0 0,-1 0 0,0 0 0,0-1 0,0 1 0,0-1 0,0 0 0,-6 2 0,-117 29 0,90-25 0,1 2 0,0 1 0,-40 17 0,66-24 0,0 0 0,0-1 0,-1 0 0,0-1 0,1 0 0,-1-1 0,0 0 0,0 0 0,0-1 0,0-1 0,0 0 0,1 0 0,-22-6 0,-6-5 0,1-1 0,-53-27 0,66 29 0,0 1 0,0 1 0,-1 1 0,0 1 0,0 2 0,-1 0 0,0 2 0,1 1 0,-1 0 0,0 2 0,-31 4 0,54-3 0,1-1 0,-1 0 0,1 1 0,-1 0 0,1 0 0,-1-1 0,1 1 0,-1 1 0,1-1 0,0 0 0,0 1 0,0-1 0,0 1 0,0-1 0,0 1 0,0 0 0,0 0 0,1 0 0,-1 0 0,1 0 0,-1 0 0,1 1 0,0-1 0,0 0 0,0 1 0,0-1 0,-1 5 0,-1 7 0,1 0 0,1 0 0,0 1 0,1 17 0,-4 33 0,0-50 0,1 0 0,0 1 0,1-1 0,1 1 0,1-1 0,0 1 0,3 26 0,0-33 0,-1 0 0,1 1 0,0-1 0,1 0 0,0 0 0,1-1 0,-1 0 0,2 1 0,-1-1 0,1-1 0,0 1 0,1-1 0,11 9 0,30 33 0,-33-33 0,-1-1 0,2-1 0,24 18 0,88 71 0,-86-67 0,54 37 0,-15-20 0,90 77 0,-149-111 0,-1 1 0,0 1 0,-2 1 0,0 1 0,-1 0 0,-2 2 0,0 0 0,18 42 0,-15-26 0,1 0 0,2-1 0,1-1 0,3-1 0,36 42 0,-55-71 0,95 102 0,-89-98 0,2-1 0,-1-1 0,2 0 0,-1-1 0,1 0 0,19 7 0,44 18 0,-30-12 0,0-2 0,94 25 0,-132-43 0,-1 0 0,0 0 0,-1 1 0,1 0 0,-1 1 0,1 0 0,-1 1 0,-1-1 0,1 2 0,-1-1 0,0 1 0,-1 1 0,0-1 0,0 1 0,0 0 0,-1 1 0,0 0 0,-1 0 0,0 0 0,0 0 0,-1 1 0,5 16 0,0 6 0,-2 0 0,-1 0 0,-1 1 0,-2 0 0,-2 62 0,-3-15 0,4 155 0,-2-229 0,1-1 0,0 0 0,0 0 0,1 0 0,-1 0 0,1 0 0,0-1 0,1 1 0,-1-1 0,1 1 0,0-1 0,0 0 0,0 0 0,0 0 0,7 6 0,3 0 0,-1-1 0,2 0 0,24 12 0,25 15 0,-30-15 0,1-3 0,0 0 0,55 18 0,-62-24 0,-2-4 0,0 0 0,39 6 0,-50-13 0,0 2 0,0-1 0,0 2 0,0 0 0,0 1 0,-1 0 0,0 1 0,0 0 0,-1 1 0,0 1 0,0 0 0,13 11 0,-7-1 0,0 1 0,-2 1 0,0 0 0,25 44 0,-33-51 0,-2 1 0,0 0 0,0 1 0,-2-1 0,0 1 0,0 0 0,-2 0 0,1 0 0,-1 24 0,-2 8 0,-4 91 0,4-133 0,-1 0 0,0 0 0,0 0 0,-1 0 0,0 0 0,1-1 0,-2 1 0,1 0 0,0-1 0,-1 0 0,0 1 0,0-1 0,0 0 0,-1 0 0,1-1 0,-1 1 0,0-1 0,0 0 0,0 0 0,-1 0 0,1 0 0,0-1 0,-8 3 0,-9 3 0,-1 0 0,-1-2 0,1-1 0,-25 3 0,-8 2 0,48-7 0,0-1 0,0 0 0,0-1 0,-1 0 0,1 0 0,0-1 0,-1 1 0,1-2 0,-1 1 0,1-1 0,0 0 0,0 0 0,-1-1 0,1 0 0,0-1 0,0 1 0,0-1 0,1 0 0,-1-1 0,1 0 0,0 0 0,0 0 0,0-1 0,-7-7 0,5 4 0,1-1 0,0 1 0,0-1 0,1-1 0,0 1 0,-5-13 0,-19-28 0,23 41 0,-1 0 0,1 0 0,-1 1 0,-1 0 0,0 0 0,0 1 0,-1 0 0,1 1 0,-1 0 0,-1 1 0,1 0 0,-1 0 0,0 1 0,0 0 0,0 1 0,0 0 0,-1 1 0,1 1 0,-1 0 0,0 0 0,-21 2 0,1 3 0,-1 1 0,1 2 0,0 1 0,0 1 0,1 2 0,-43 21 0,-150 86 0,172-87 0,27-19 0,2 2 0,-1 1 0,2 1 0,0 0 0,1 2 0,-33 36 0,29-26 0,-1-1 0,-1 0 0,-44 31 0,-96 56 0,-18 15 0,166-112 0,0 1 0,2 1 0,0 1 0,-25 40 0,29-40 0,0-1 0,-2-1 0,0 0 0,0 0 0,-2-2 0,-26 22 0,-239 127 0,272-161 0,0 0 0,0 0 0,0-1 0,0-1 0,-1 1 0,1-1 0,-20 0 0,-81-5 0,43 0 0,-455 3 0,490 2 0,0 2 0,0 1 0,-34 9 0,-56 9 0,-332-15 0,260-11 0,128 3 0,-13-1 0,-158 18 0,217-14 0,-1 1 0,0 1 0,1 1 0,0 1 0,-22 11 0,22-9 0,0-1 0,-1 0 0,0-2 0,-1 0 0,0-2 0,-29 3 0,5-5 0,0-1 0,-51-6 0,84 1 0,0 0 0,1 0 0,-1-1 0,1-1 0,0 0 0,0-1 0,1-1 0,0 0 0,-18-15 0,-35-20 0,-184-117 0,134 81 0,108 72 0,-1 0 0,1-1 0,0 0 0,1-1 0,-1 1 0,2-1 0,-1 0 0,1-1 0,-7-19 0,-19-31 0,17 36 0,1 0 0,1-1 0,1 0 0,1 0 0,-8-35 0,3 11 0,-27-63 0,36 98 0,-1 0 0,0 1 0,-1-1 0,-1 2 0,0-1 0,0 1 0,-2 1 0,1 0 0,-14-11 0,4 10 0,-1 0 0,0 2 0,-1 0 0,0 2 0,-1 0 0,-33-6 0,53 12 0,-1 1 0,0 1 0,0-1 0,0 0 0,0 1 0,0 0 0,0 0 0,0 0 0,0 0 0,1 1 0,-1 0 0,0 0 0,0 0 0,0 0 0,1 0 0,-1 1 0,0-1 0,1 1 0,-1 0 0,1 0 0,0 1 0,0-1 0,0 1 0,0-1 0,0 1 0,-4 6 0,-2 5 0,1 0 0,0 0 0,1 1 0,1 1 0,-7 21 0,9-23 0,-1 1 0,-1-1 0,0 0 0,-15 22 0,17-31 0,-1 0 0,0-1 0,0 0 0,0 0 0,0 0 0,-1 0 0,0-1 0,1 0 0,-1 0 0,-1-1 0,1 1 0,0-1 0,0-1 0,-1 1 0,1-1 0,-11 1 0,-14 0 0,-1-2 0,-40-3 0,15 0 0,42 1 0,-1-1 0,1 0 0,0 0 0,0-2 0,0 0 0,0 0 0,1-2 0,0 0 0,0 0 0,-16-13 0,16 10 0,-1 1 0,0 1 0,0 1 0,-1 0 0,0 1 0,0 0 0,0 1 0,-25-4 0,18 7 0,0 1 0,-46 3 0,60-1 0,0 1 0,1 0 0,-1 0 0,0 1 0,1 0 0,0 0 0,0 1 0,0 0 0,0 0 0,-13 11 0,2-3 0,0-1 0,-1 0 0,0-1 0,-1-1 0,0-2 0,-29 8 0,-28 11 0,61-21 0,-1 0 0,0-1 0,-1-1 0,1 0 0,0-2 0,-1 0 0,1-1 0,-1-1 0,1-1 0,-1 0 0,1-2 0,0 0 0,0-1 0,0 0 0,1-2 0,0 0 0,0-1 0,-18-11 0,28 13 0,0 1 0,0-1 0,0 0 0,1-1 0,0 1 0,1-1 0,-10-15 0,-29-61 0,16 29 0,-3 3 0,-62-73 0,26 38 0,41 52 0,2-1 0,2-1 0,-28-59 0,-29-71 0,-13-31 0,77 157 0,1 0 0,1-1 0,-7-47 0,15 55 0,1 1 0,-15-47 0,16 70 0,0 0 0,-1 0 0,0 0 0,0 0 0,-1 0 0,-1 1 0,1 0 0,-1 0 0,-9-8 0,-28-30 0,25 26 0,-1 1 0,-35-28 0,-18-2 0,-2 2 0,-2 4 0,-111-46 0,175 84 0,0-1 0,1 0 0,-1 0 0,1-2 0,1 1 0,-1-1 0,1-1 0,1 0 0,-1 0 0,-10-15 0,17 20 0,1 1 0,-1-1 0,1 0 0,0 0 0,0 0 0,0-1 0,1 1 0,-1 0 0,1-1 0,0 1 0,1-1 0,-1 1 0,1-1 0,-1 1 0,2-1 0,-1 1 0,0-1 0,1 1 0,0-1 0,0 1 0,0-1 0,0 1 0,1 0 0,0 0 0,0-1 0,0 1 0,0 1 0,0-1 0,1 0 0,0 0 0,0 1 0,6-6 0,29-26 0,-31 30 0,0 0 0,-1 0 0,1-1 0,-1 0 0,0-1 0,0 1 0,-1-1 0,0 0 0,0 0 0,-1-1 0,0 1 0,0-1 0,5-16 0,-9 21 0,0 1 0,0 0 0,0-1 0,0 1 0,0 0 0,-1 0 0,1-1 0,0 1 0,-1 0 0,0 0 0,0 0 0,0-1 0,0 1 0,0 0 0,0 0 0,0 0 0,0 1 0,-1-1 0,1 0 0,-1 0 0,0 1 0,1-1 0,-1 1 0,0-1 0,-3-1 0,-5-3 0,-1 0 0,0 1 0,-20-7 0,13 6 0,-328-111 0,324 106 0,1-1 0,0 0 0,1-2 0,0 0 0,1-1 0,-34-36 0,23 23 0,-38-28 0,-70-29 0,17 12 0,29 19 0,65 40 0,1-1 0,0-1 0,-35-29 0,56 41 0,1 0 0,0 0 0,0-1 0,0 1 0,1-1 0,-1 0 0,1 0 0,1 0 0,-1-1 0,1 1 0,-1-1 0,2 1 0,-1-1 0,0 0 0,1 0 0,0 1 0,1-1 0,-1 0 0,1 0 0,0 0 0,2-10 0,3-4 0,0 1 0,1 0 0,1 0 0,0 1 0,11-18 0,-3 5 0,-11 23 0,0-1 0,-1 0 0,0 1 0,-1-2 0,0 1 0,0 0 0,-1 0 0,0 0 0,-1-16 0,0 20 0,-1 0 0,0-1 0,0 1 0,-1 0 0,1 0 0,-1 0 0,0 0 0,0 0 0,-1 1 0,1-1 0,-1 1 0,0-1 0,0 1 0,-1 0 0,1 0 0,-1 0 0,0 1 0,-5-4 0,-21-14 0,-2 2 0,0 1 0,-1 1 0,-59-20 0,-125-42 0,203 72 0,0-1 0,0 0 0,-22-18 0,26 17 0,0 2 0,-1-1 0,0 2 0,0-1 0,0 1 0,-23-7 0,13 6 0,0-1 0,1-1 0,0-1 0,0-1 0,-25-18 0,18 11 0,11 10 0,0 1 0,0 0 0,-1 2 0,0 0 0,0 0 0,-18-1 0,-32-10 0,31 8 0,28 7 0,0 0 0,-1-1 0,1 0 0,0-1 0,-15-6 0,22 8 0,-1 0 0,0-1 0,1 1 0,-1 0 0,1-1 0,0 1 0,-1 0 0,1-1 0,0 0 0,0 1 0,0-1 0,0 0 0,0 0 0,0 1 0,1-1 0,-1 0 0,0 0 0,1 0 0,0 0 0,-1 0 0,1 0 0,0 0 0,0 0 0,0 0 0,0 0 0,0 0 0,1 0 0,-1 1 0,1-1 0,0-2 0,2-5 0,0 1 0,1 0 0,0 0 0,1 0 0,0 0 0,0 1 0,0-1 0,1 1 0,0 1 0,1-1 0,-1 1 0,1 0 0,0 1 0,13-8 0,-7 3 0,-1 1 0,0-2 0,16-16 0,-28 26 0,1 0 0,-1 1 0,1-1 0,-1 1 0,0-1 0,1 1 0,-1-1 0,0 0 0,1 1 0,-1-1 0,0 0 0,0 1 0,0-1 0,1 0 0,-1 1 0,0-1 0,0 0 0,0 0 0,0 1 0,0-1 0,0 0 0,0 1 0,-1-1 0,1 0 0,0 1 0,0-1 0,0 0 0,-1 1 0,1-1 0,0 0 0,-1 0 0,-23-15 0,-33 2 0,-4 9 0,-118 7 0,123 1 0,0-2 0,-91-11 0,130 8 0,1-1 0,0-1 0,1-1 0,-1 0 0,-28-14 0,41 18 0,0-1 0,0 1 0,0-1 0,1 0 0,-1 0 0,0 0 0,1 0 0,-1 0 0,1-1 0,0 1 0,0-1 0,0 0 0,0 1 0,0-1 0,1 0 0,-1 0 0,1 0 0,-1 0 0,1 0 0,0-1 0,1 1 0,-1 0 0,0 0 0,1-1 0,0 1 0,0 0 0,0-1 0,0 1 0,0 0 0,1-1 0,-1 1 0,1 0 0,0 0 0,0 0 0,2-4 0,26-50 0,-22 44 0,0 1 0,-1-1 0,0 0 0,-1 0 0,-1-1 0,6-26 0,-7 24 0,0-1 0,1 1 0,11-25 0,7-31 0,-21 64 0,-1-1 0,0 1 0,0 0 0,-1-1 0,0 1 0,0 0 0,-1-1 0,0 1 0,-1 0 0,1 0 0,-9-14 0,8 16 0,-1-1 0,1 0 0,1 0 0,-1 0 0,1 0 0,0 0 0,1-1 0,0 1 0,0 0 0,0-1 0,1 1 0,0-1 0,1 1 0,0-1 0,0 1 0,3-12 0,24-43 0,-21 49 0,0 0 0,-1-1 0,-1 0 0,0 0 0,-1 0 0,0 0 0,2-25 0,-6 18 0,4-27 0,-3 46 0,0 0 0,-1 0 0,1 1 0,0-1 0,0 0 0,0 0 0,0 1 0,1-1 0,-1 1 0,0-1 0,1 1 0,-1-1 0,0 1 0,1 0 0,0 0 0,-1-1 0,1 1 0,0 0 0,0 1 0,-1-1 0,5-1 0,41-10 0,1 3 0,92-7 0,-29 5 0,1 2 0,176 7 0,-133 4 0,-101 0 0,-37 0 0,0-1 0,0 0 0,0-2 0,0 0 0,0-1 0,-1 0 0,28-9 0,-37 8 0,-1-1 0,1 0 0,-1 0 0,-1-1 0,1 0 0,-1 0 0,1 0 0,-1-1 0,-1 1 0,7-10 0,38-71 0,-36 62 0,44-70 0,-40 69 0,-1 0 0,-2 0 0,0-2 0,-2 0 0,15-47 0,-27 74 0,3-14 0,1 1 0,0 0 0,0 1 0,12-22 0,-14 31 0,0-1 0,0 1 0,1 0 0,0 0 0,-1 0 0,1 0 0,0 1 0,1-1 0,-1 1 0,0 0 0,1 0 0,-1 0 0,1 0 0,-1 0 0,1 1 0,0 0 0,0 0 0,0 0 0,0 0 0,4 0 0,21 0 0,0 1 0,0 1 0,0 2 0,-1 1 0,1 1 0,29 10 0,-21-6 0,0-2 0,69 6 0,16-15 0,51 3 0,-161 0 0,-1 2 0,0-1 0,0 1 0,0 1 0,0 0 0,0 0 0,-1 1 0,1 1 0,-1-1 0,-1 2 0,1-1 0,-1 1 0,0 1 0,-1 0 0,0 0 0,0 1 0,8 11 0,10 17 0,-2 0 0,-1 2 0,18 44 0,-40-80 0,9 21 0,-2 0 0,0 0 0,7 45 0,4 12 0,-17-75 0,1 0 0,0 0 0,1 0 0,0 0 0,0-1 0,0 1 0,1-1 0,-1 0 0,1 0 0,0-1 0,1 0 0,5 4 0,6 4 0,1 0 0,33 14 0,-3-7 0,2-2 0,0-3 0,0-2 0,94 10 0,-64-16 0,1-3 0,89-9 0,-55-7 0,52-1 0,-85 16 0,66-4 0,-142 2 0,-1-1 0,0 0 0,0-1 0,0 1 0,0-1 0,0 0 0,0 0 0,0-1 0,-1 0 0,1 1 0,-1-2 0,0 1 0,0 0 0,0-1 0,0 0 0,6-8 0,1-3 0,-1-1 0,0-1 0,10-23 0,-8 15 0,-11 23 0,-1 1 0,0 1 0,1-1 0,-1 0 0,1 0 0,0 0 0,-1 0 0,1 0 0,0 0 0,-1 1 0,1-1 0,0 0 0,0 0 0,0 1 0,0-1 0,0 1 0,0-1 0,0 1 0,0-1 0,0 1 0,0 0 0,0-1 0,0 1 0,0 0 0,0 0 0,0 0 0,0-1 0,0 1 0,1 1 0,1-1 0,0 1 0,0 0 0,-1 0 0,1 1 0,-1-1 0,1 0 0,-1 1 0,1-1 0,-1 1 0,0 0 0,2 2 0,7 7 0,-1 1 0,0 0 0,9 15 0,31 55 0,-38-59 0,1 0 0,1-1 0,1 0 0,1-2 0,0 0 0,2 0 0,0-2 0,29 23 0,-37-34 0,-1-1 0,1-1 0,0 0 0,1 0 0,-1-1 0,1 0 0,19 3 0,-6-3 0,0-2 0,38-1 0,-28 0 0,59 10 0,-28-2 0,-55-9 0,0 0 0,0-1 0,0 1 0,-1-2 0,1 0 0,0 0 0,0 0 0,-1-1 0,1-1 0,-1 0 0,0 0 0,0-1 0,-1 0 0,1 0 0,-1-1 0,0 0 0,0 0 0,8-11 0,13-13 0,-2-2 0,-1 0 0,22-39 0,-34 50 0,-8 12 0,-1 0 0,-1-1 0,0 1 0,0-1 0,-1 0 0,2-12 0,12-30 0,-16 49 0,1 1 0,0-1 0,0 1 0,0-1 0,1 1 0,-1-1 0,0 1 0,1 0 0,0 0 0,-1 1 0,1-1 0,0 0 0,0 1 0,0 0 0,0-1 0,0 1 0,0 0 0,0 1 0,0-1 0,1 1 0,-1-1 0,0 1 0,6 0 0,10 0 0,-1 1 0,33 6 0,-47-7 0,28 7 0,0 2 0,35 13 0,-33-10 0,54 12 0,-84-23 0,0 0 0,0 0 0,0 0 0,0 0 0,0-1 0,0 0 0,0 0 0,1 0 0,-1-1 0,0 1 0,0-1 0,0 0 0,0 0 0,0 0 0,0-1 0,0 1 0,-1-1 0,1 0 0,0 0 0,-1-1 0,1 1 0,-1-1 0,0 1 0,0-1 0,0 0 0,0 0 0,-1 0 0,1-1 0,-1 1 0,0-1 0,1 1 0,-2-1 0,1 0 0,0 0 0,-1 0 0,0 0 0,0 0 0,0 0 0,1-7 0,0-10 0,-1 1 0,0-1 0,-1 0 0,-2 0 0,0 0 0,-7-31 0,4 32 0,1 0 0,1 0 0,1-1 0,0 1 0,2-1 0,0 1 0,2-1 0,5-27 0,-5 43 0,0 0 0,1 1 0,0-1 0,-1 1 0,2 0 0,-1 0 0,0 0 0,1 0 0,0 1 0,0 0 0,0-1 0,0 1 0,0 0 0,1 1 0,-1-1 0,1 1 0,0 0 0,-1 0 0,1 1 0,0-1 0,0 1 0,9-1 0,12-2 0,0 1 0,0 1 0,28 2 0,-50 0 0,192 15 0,20-1 0,-205-14 0,160 5 0,-146-2 0,1 1 0,0 1 0,-1 1 0,39 15 0,-42-12 0,-1 0 0,0 2 0,32 20 0,-43-23 0,1 1 0,-1 0 0,0 1 0,-1 0 0,0 0 0,-1 1 0,12 19 0,2 8 0,2-2 0,50 60 0,-71-93 0,1 0 0,0 0 0,0-1 0,-1 1 0,2-1 0,-1 0 0,0 0 0,0 0 0,1 0 0,-1-1 0,8 2 0,58 5 0,-28-5 0,-33-1 0,26 3 0,69 2 0,-93-7 0,0 0 0,-1-1 0,1-1 0,-1 0 0,0 0 0,1-1 0,-1 0 0,0-1 0,0 0 0,-1-1 0,10-6 0,108-78 0,-62 40 0,86-47 0,-128 83 0,-2-1 0,0-1 0,-1 0 0,0-2 0,-1-1 0,-2 0 0,21-25 0,8-21 0,40-70 0,-51 76 0,2 1 0,48-54 0,-81 105 0,1 0 0,-1 0 0,0 0 0,-1-1 0,1 1 0,-1-1 0,-1 0 0,1 0 0,-1 0 0,0 0 0,1-9 0,-1-8 0,0 0 0,-2-27 0,-1 30 0,1-1 0,6-41 0,-1 42 0,1 1 0,0 0 0,2 0 0,0 1 0,18-30 0,63-79 0,-14 24 0,-56 77 0,-2-1 0,-1-1 0,-1 0 0,17-50 0,-29 71 0,-1-1 0,0 0 0,0 1 0,-1-1 0,0 0 0,0 0 0,-1 1 0,0-1 0,0 0 0,-1 0 0,-1 0 0,1 1 0,-1-1 0,-1 0 0,0 1 0,0 0 0,0 0 0,-1 0 0,0 0 0,-1 0 0,0 1 0,-6-7 0,4 5 0,-6-6 0,1 0 0,-1 1 0,-1 1 0,-1 0 0,0 1 0,-19-12 0,-108-71-1365,128 85-5461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21.257"/>
    </inkml:context>
    <inkml:brush xml:id="br0">
      <inkml:brushProperty name="width" value="0.025" units="cm"/>
      <inkml:brushProperty name="height" value="0.025" units="cm"/>
    </inkml:brush>
  </inkml:definitions>
  <inkml:trace contextRef="#ctx0" brushRef="#br0">0 1 24575,'3'0'0,"0"0"0,0 0 0,0 0 0,-1 0 0,1 0 0,0 1 0,0 0 0,0-1 0,0 1 0,-1 0 0,1 0 0,-1 0 0,1 1 0,0-1 0,-1 1 0,0-1 0,1 1 0,-1 0 0,0 0 0,0 0 0,0 0 0,0 0 0,0 0 0,-1 1 0,1-1 0,-1 1 0,1-1 0,0 4 0,1 5 0,0 0 0,-1 1 0,-1-1 0,0 0 0,0 0 0,-2 12 0,1-12 0,0 0 0,1-1 0,0 1 0,4 20 0,-3-27 0,0 0 0,0-1 0,1 1 0,-1-1 0,1 0 0,0 0 0,-1 0 0,1 0 0,1 0 0,-1-1 0,0 1 0,1-1 0,-1 0 0,1 0 0,0 0 0,-1-1 0,1 1 0,0-1 0,0 0 0,0 0 0,7 1 0,9 1 0,1 0 0,37-2 0,-56-1 0,62-1 0,59 1 0,-120 0 0,1 1 0,0 0 0,0 0 0,-1 0 0,1 1 0,0-1 0,-1 1 0,1 0 0,-1 0 0,0 0 0,0 0 0,0 1 0,0-1 0,0 1 0,0 0 0,-1 0 0,5 5 0,2 7 0,0-1 0,13 31 0,1 1 0,9 7 0,3-1 0,43 50 0,-34-46 0,-32-39 0,1 0 0,0-1 0,1-1 0,1 0 0,0-1 0,22 16 0,-32-26 0,0 0 0,0 0 0,0 1 0,-1 0 0,0-1 0,0 2 0,0-1 0,4 7 0,-6-7 0,1-1 0,0 1 0,0-1 0,1 1 0,-1-1 0,1 0 0,0-1 0,0 1 0,0-1 0,0 1 0,1-1 0,-1-1 0,9 5 0,4 0 0,1-2 0,-1 0 0,1 0 0,0-2 0,23 2 0,-30-5 0,0 0 0,0-1 0,0 0 0,0-1 0,0 0 0,0-1 0,-1 0 0,1-1 0,-1 0 0,10-6 0,18-11 0,-2-1 0,39-32 0,-68 49 0,0 1 0,0 0 0,0 1 0,1-1 0,0 2 0,-1-1 0,1 1 0,0 0 0,1 0 0,-1 1 0,0 0 0,0 1 0,0 0 0,15 2 0,-19-2 0,1 0 0,-1 1 0,0 0 0,0 0 0,0 0 0,0 0 0,-1 0 0,1 1 0,0 0 0,0 0 0,-1 0 0,1 0 0,-1 1 0,0-1 0,0 1 0,0 0 0,0 0 0,0 0 0,-1 0 0,1 0 0,-1 1 0,0-1 0,0 1 0,0-1 0,0 1 0,-1 0 0,1 0 0,-1 0 0,0 0 0,1 5 0,-2-2 0,0 0 0,1 0 0,-1-1 0,2 1 0,-1 0 0,1-1 0,0 0 0,0 1 0,1-1 0,0 0 0,0 0 0,0 0 0,1 0 0,0-1 0,0 0 0,0 1 0,1-1 0,0-1 0,0 1 0,0-1 0,0 0 0,7 4 0,4 3 0,-1 0 0,-1 1 0,14 15 0,-14-13 0,1-1 0,26 18 0,-34-26 0,0 0 0,0 1 0,0 0 0,-1 0 0,0 0 0,0 1 0,0-1 0,-1 1 0,0 1 0,0-1 0,-1 1 0,0 0 0,-1 0 0,1 0 0,-1 0 0,3 17 0,-2 3 0,-1 1 0,-1 0 0,-4 52 0,1 29 0,4-97 0,0 0 0,0 0 0,1 0 0,1-1 0,0 0 0,1 0 0,0 0 0,1-1 0,0 0 0,1 0 0,0 0 0,0-1 0,1-1 0,12 11 0,-20-19 0,1 0 0,0 1 0,0-1 0,-1 0 0,1 0 0,0 0 0,0 0 0,0 0 0,0-1 0,0 1 0,0 0 0,0-1 0,1 0 0,-1 1 0,0-1 0,0 0 0,0 0 0,0 0 0,0 0 0,1-1 0,-1 1 0,0-1 0,0 1 0,0-1 0,0 0 0,0 0 0,0 1 0,3-4 0,7-3 0,0 0 0,-1-2 0,17-15 0,3-2 0,-21 20 24,-1 0 0,1 0 0,0 1 0,12-4 0,-19 8-95,-1 0 1,1 0-1,0 1 0,0-1 0,-1 0 1,1 1-1,0 0 0,0-1 1,0 1-1,0 1 0,0-1 0,0 0 1,0 1-1,-1-1 0,1 1 1,0 0-1,0 0 0,-1 0 0,1 0 1,4 3-1,5 7-6755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36.157"/>
    </inkml:context>
    <inkml:brush xml:id="br0">
      <inkml:brushProperty name="width" value="0.025" units="cm"/>
      <inkml:brushProperty name="height" value="0.025" units="cm"/>
    </inkml:brush>
  </inkml:definitions>
  <inkml:trace contextRef="#ctx0" brushRef="#br0">0 1530 24575,'2'-4'0,"-1"-1"0,1 1 0,1 0 0,-1 0 0,0 0 0,1 0 0,0 0 0,0 1 0,0-1 0,0 1 0,1 0 0,6-5 0,7-10 0,-7 6 0,-1 1 0,2 0 0,0 0 0,0 1 0,1 0 0,0 1 0,0 0 0,1 1 0,0 0 0,1 1 0,0 1 0,0 0 0,0 1 0,1 1 0,-1 0 0,1 0 0,0 2 0,0 0 0,28 0 0,44 4 0,63-3 0,-141 0 0,1 0 0,-1-1 0,0-1 0,0 1 0,-1-2 0,1 1 0,-1-1 0,1 0 0,-1-1 0,0 0 0,-1 0 0,13-12 0,4-5 0,-1-2 0,24-33 0,-29 34 0,37-36 0,-42 47 0,-1 0 0,0-1 0,-1 0 0,0-1 0,-1-1 0,-1 1 0,0-2 0,9-20 0,-5-2 0,-2-2 0,-1 1 0,-2-1 0,-1-1 0,-3 1 0,-1-1 0,-4-61 0,0 95 0,0 1 0,-1-1 0,0 0 0,0 1 0,-1 0 0,0 0 0,0 0 0,0 0 0,-1 0 0,0 0 0,0 1 0,0 0 0,-1 0 0,0 0 0,-6-5 0,-10-7 0,-2 0 0,-34-19 0,29 20 0,16 7 0,0 0 0,0-1 0,1-1 0,-15-16 0,-23-23 0,39 41 0,1 0 0,1-1 0,-15-21 0,-10-12 0,31 41 0,0 1 0,1-1 0,-1 1 0,0-1 0,1 0 0,-1 0 0,1 0 0,0 0 0,0 0 0,0 0 0,0 0 0,0 0 0,0 0 0,0 0 0,1-1 0,-1 1 0,1 0 0,-1-1 0,1 1 0,0 0 0,0-1 0,0 1 0,0 0 0,1 0 0,-1-1 0,1 1 0,-1 0 0,1-1 0,0 1 0,0 0 0,0 0 0,0 0 0,0 0 0,0 0 0,0 0 0,1 0 0,-1 0 0,1 1 0,0-1 0,-1 0 0,1 1 0,0-1 0,0 1 0,0 0 0,0 0 0,0 0 0,0 0 0,0 0 0,0 0 0,1 0 0,1 0 0,23-7 0,44-8 0,17-6 0,-82 21 0,-1-1 0,1 1 0,0 0 0,-1 1 0,1 0 0,0-1 0,0 2 0,-1-1 0,1 1 0,0 0 0,-1 0 0,1 0 0,10 5 0,3 2 0,0 1 0,28 19 0,15 7 0,-32-22 0,2-1 0,-1-2 0,2-1 0,-1-2 0,1-1 0,0-2 0,0-1 0,56-2 0,201-2-1365,-267 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44.023"/>
    </inkml:context>
    <inkml:brush xml:id="br0">
      <inkml:brushProperty name="width" value="0.025" units="cm"/>
      <inkml:brushProperty name="height" value="0.025" units="cm"/>
    </inkml:brush>
  </inkml:definitions>
  <inkml:trace contextRef="#ctx0" brushRef="#br0">3965 793 24575,'-76'3'0,"46"-1"0,0-1 0,0-2 0,0 0 0,-35-7 0,60 6 0,-1 1 0,1-1 0,0 0 0,0 0 0,0 0 0,0-1 0,0 0 0,0 0 0,1 0 0,-1 0 0,1-1 0,0 0 0,0 1 0,0-2 0,1 1 0,-1 0 0,1-1 0,0 0 0,1 1 0,-1-1 0,-2-6 0,1-3 0,0 1 0,1-1 0,0 0 0,1 0 0,1 0 0,0-1 0,2-13 0,-1 23 0,0-1 0,0 1 0,0 0 0,0 0 0,-1 0 0,0 0 0,0 0 0,0 0 0,-1 0 0,0 0 0,0 0 0,0 0 0,0 1 0,-6-8 0,5 9 0,-1 0 0,1 0 0,-1 0 0,1 1 0,-1 0 0,0 0 0,0 0 0,0 0 0,-1 0 0,1 1 0,0 0 0,-1 0 0,1 0 0,0 0 0,-1 1 0,1 0 0,-7 0 0,3 0 0,-1-1 0,1 2 0,0-1 0,-1 1 0,1 0 0,-13 4 0,19-4 0,-1 0 0,1 1 0,0-1 0,-1 0 0,1 1 0,0 0 0,0-1 0,0 1 0,0 0 0,0 0 0,0 0 0,1 0 0,-1 0 0,1 1 0,-1-1 0,1 0 0,0 1 0,0-1 0,0 1 0,0 0 0,0-1 0,1 1 0,-1 5 0,-2 31 0,3-27 0,-1 0 0,0-1 0,-1 1 0,-3 11 0,4-21 0,1 1 0,-1-1 0,0 1 0,-1-1 0,1 1 0,0-1 0,-1 0 0,1 1 0,-1-1 0,0 0 0,0 0 0,0 0 0,0 0 0,0-1 0,0 1 0,0 0 0,-1-1 0,1 0 0,0 1 0,-1-1 0,-4 1 0,-11 3 0,14-4 0,0-1 0,0 1 0,0 0 0,1 0 0,-1 0 0,0 0 0,1 1 0,-1-1 0,1 1 0,-1 0 0,1 0 0,0 0 0,0 1 0,0-1 0,0 1 0,0 0 0,1-1 0,-1 1 0,1 1 0,0-1 0,-1 0 0,2 0 0,-4 8 0,-4 22 0,1 2 0,2-1 0,1 1 0,0 40 0,2-29 0,2-38 0,-1-1 0,0 1 0,0-1 0,-1 0 0,0 0 0,-1 0 0,1 0 0,-1 0 0,-1-1 0,1 0 0,-1 1 0,0-2 0,0 1 0,-1-1 0,0 0 0,0 0 0,0 0 0,-10 5 0,3-1 0,-1-1 0,-1-1 0,1 0 0,-1 0 0,0-2 0,-1 0 0,-30 6 0,-10-7 0,0-2 0,-82-8 0,117 2 0,0 0 0,1-1 0,-1-1 0,1-1 0,0-1 0,-31-17 0,-29-11 0,50 21 0,-1-2 0,2 0 0,0-2 0,1-2 0,-32-29 0,15 12 0,34 29 0,1 0 0,0-1 0,0-1 0,1 0 0,1 0 0,0 0 0,0-1 0,1-1 0,1 1 0,0-1 0,1 0 0,0 0 0,-3-15 0,-28-68 0,23 65 0,1 0 0,-13-54 0,6-3 0,8 48 0,3-1 0,-7-79 0,15 116 0,0 0 0,0 0 0,0 1 0,-1-1 0,1 0 0,-1 0 0,0 0 0,0 0 0,-1 0 0,1 1 0,-1-1 0,0 1 0,0-1 0,-2-3 0,1 5 0,1 0 0,-1 0 0,0 0 0,0 0 0,0 0 0,0 0 0,0 1 0,0-1 0,-1 1 0,1 0 0,0 0 0,-1 0 0,1 1 0,-1-1 0,1 1 0,-6 0 0,-85-11 0,55 5 0,-48-1 0,52 8 0,22 0 0,0-1 0,-1 0 0,1 0 0,0-1 0,0-1 0,0 0 0,1-1 0,-1 0 0,0-1 0,1-1 0,-15-7 0,2 0 0,0 0 0,-1 2 0,0 0 0,0 2 0,-1 1 0,0 1 0,-34-2 0,55 7 0,0 1 0,0 0 0,0 1 0,0 0 0,0-1 0,0 2 0,1-1 0,-1 1 0,0 0 0,1 0 0,-6 3 0,-55 38 0,52-32 0,0-1 0,-32 17 0,-7-1 0,29-14 0,0 0 0,-1-2 0,-28 8 0,16-10 0,0-1 0,-1-1 0,0-2 0,-51-2 0,-35-1 0,-94-4 0,143-9 0,56 7 0,-2 2 0,-25-2 0,-5 4-1365,28 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53.607"/>
    </inkml:context>
    <inkml:brush xml:id="br0">
      <inkml:brushProperty name="width" value="0.025" units="cm"/>
      <inkml:brushProperty name="height" value="0.025" units="cm"/>
    </inkml:brush>
  </inkml:definitions>
  <inkml:trace contextRef="#ctx0" brushRef="#br0">105 0 24575,'0'583'0,"-1"-569"0,-1 0 0,0 0 0,-1-1 0,-1 1 0,0-1 0,0 0 0,-2 0 0,-8 15 0,7-15 0,1 1 0,0-1 0,1 1 0,1 0 0,0 1 0,1-1 0,-2 18 0,3 52 0,2-43 0,-2 1 0,-9 56 0,8-90 0,1 1 0,1 0 0,-1 0 0,1-1 0,1 1 0,-1 0 0,2 0 0,-1 0 0,1 0 0,0 0 0,1 0 0,0 0 0,1-1 0,0 1 0,0-1 0,1 0 0,0 0 0,6 11 0,-3-9 0,-1 0 0,0 1 0,-1 0 0,0 0 0,0 0 0,-2 0 0,1 1 0,-1 0 0,-1 0 0,1 17 0,0 15 0,-7 70 0,1-27 0,2-63 0,-2-1 0,-6 31 0,4-31 0,1 0 0,-1 39 0,5-55 0,0 0 0,1 0 0,0 0 0,0 0 0,1 0 0,-1 0 0,2 0 0,-1 0 0,1-1 0,0 1 0,0-1 0,8 12 0,-1-5 0,1 0 0,0 0 0,1-1 0,0-1 0,0 0 0,20 13 0,-22-18 0,0 0 0,0-1 0,1-1 0,-1 0 0,1 0 0,0-1 0,0-1 0,0 0 0,0 0 0,17 0 0,74-4 0,-70 1 0,0 0 0,0 2 0,62 10 0,154 49 0,-230-56 0,0 0 0,0-1 0,0-1 0,1 0 0,-1-2 0,1 0 0,-1-1 0,1-1 0,-1-1 0,0 0 0,0-2 0,0 0 0,32-14 0,-33 11 0,-1-2 0,0 0 0,-1 0 0,15-15 0,-24 19 0,1-1 0,-1 0 0,-1 0 0,0 0 0,0-1 0,0 0 0,-1 0 0,0 0 0,0-1 0,3-11 0,-3 8 0,0-1 0,1 1 0,1 0 0,0 0 0,0 1 0,1-1 0,1 2 0,0-1 0,0 1 0,1 0 0,0 1 0,1-1 0,0 2 0,0 0 0,1 0 0,0 1 0,1 0 0,-1 1 0,1 0 0,0 1 0,19-5 0,-23 8 0,1 0 0,-1-1 0,0 1 0,0-2 0,-1 1 0,1-1 0,-1 0 0,1-1 0,-1 0 0,-1 0 0,1 0 0,-1-1 0,0 0 0,7-9 0,-1-1 0,-1-1 0,-1-1 0,-1 0 0,13-34 0,-15 36 0,-1 0 0,-1 0 0,0 0 0,-2-1 0,1 1 0,-2-1 0,1-19 0,-1 12 0,1 0 0,1 0 0,1 1 0,9-25 0,8-38 0,-12 47 0,2 1 0,2 1 0,1 0 0,1 1 0,33-51 0,13-30 0,-56 107 26,0 0 0,0 1-1,1-1 1,8-8 0,22-32-1520,-30 35-5332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27.904"/>
    </inkml:context>
    <inkml:brush xml:id="br0">
      <inkml:brushProperty name="width" value="0.025" units="cm"/>
      <inkml:brushProperty name="height" value="0.025" units="cm"/>
    </inkml:brush>
  </inkml:definitions>
  <inkml:trace contextRef="#ctx0" brushRef="#br0">636 0 24575,'-9'1'0,"1"1"0,-1 0 0,1 0 0,-1 1 0,1 0 0,-11 6 0,-13 3 0,-8 2 0,22-7 0,-1-1 0,0 0 0,-1-2 0,0 0 0,-34 2 0,35-6 0,-11 0 0,-1 1 0,1 2 0,-34 6 0,55-7 0,0 1 0,0 0 0,0 0 0,0 1 0,0 0 0,1 1 0,0 0 0,0 0 0,0 0 0,0 1 0,1 0 0,0 1 0,1 0 0,-8 9 0,9-9 0,0 0 0,0 0 0,1 1 0,0-1 0,1 1 0,0 0 0,0 0 0,0 0 0,1 0 0,0 1 0,1-1 0,-1 11 0,2-2 0,1 1 0,1-1 0,0 0 0,1 0 0,6 18 0,-3-2 0,-2 0 0,-1 0 0,-1 1 0,-4 50 0,0-20 0,-7 10 0,6-62 0,1 0 0,0 1 0,1-1 0,1 0 0,0 1 0,2 20 0,14 35 0,2-1 0,44 101 0,-52-142 0,3 4 0,-1 0 0,-1 0 0,-2 1 0,-1 1 0,6 54 0,-15 95 0,3 26 0,0-198 0,0 0 0,1 0 0,0 0 0,0-1 0,1 1 0,0-1 0,1 0 0,0 0 0,0-1 0,11 13 0,-9-12 0,-1 1 0,1 0 0,-2 0 0,1 1 0,-1-1 0,-1 1 0,5 13 0,2 14 0,17 39 0,-4-14 0,-12-16 0,-10-37 0,0 0 0,1 0 0,0 0 0,8 16 0,-9-21 0,1-1 0,-1 1 0,1-1 0,0 0 0,0 0 0,0 0 0,1 0 0,-1-1 0,0 1 0,1-1 0,0 0 0,0 0 0,-1 0 0,8 2 0,18 6 0,0 0 0,-2 2 0,1 1 0,-2 2 0,41 27 0,-32-10 0,-1 1 0,-1 1 0,-2 2 0,-2 1 0,40 66 0,-29-44 0,13 29 0,-40-62 0,2-1 0,1 0 0,22 25 0,-30-38 0,-1 1 0,1-1 0,-2 1 0,0 0 0,0 1 0,-2-1 0,1 1 0,-2 0 0,4 24 0,-2-15 0,0 0 0,13 33 0,45 112 0,-60-164 0,-1 0 0,1 0 0,0 0 0,0-1 0,0 1 0,0-1 0,1 0 0,0 0 0,-1 0 0,1-1 0,0 1 0,0-1 0,0 0 0,1 0 0,-1 0 0,1 0 0,-1-1 0,1 0 0,-1 0 0,1 0 0,8 0 0,13 1 0,1-2 0,46-4 0,-28 1 0,396 1 0,-269 2 0,-147 2 0,1 0 0,-1 2 0,0 1 0,0 1 0,-1 1 0,0 1 0,33 16 0,-23-12 0,0-2 0,0-2 0,1-1 0,0-1 0,0-2 0,1-2 0,55-3 0,-52 3 0,0 2 0,-1 2 0,62 17 0,2 0 0,95-2 0,-171-19 0,20 4 0,0 3 0,76 23 0,-47-11 0,7 6 0,-64-19 0,1-1 0,0-1 0,1-1 0,-1-1 0,39 4 0,1-7 0,0-3 0,62-9 0,-91 6 0,0-1 0,-1-2 0,0-1 0,0-1 0,48-25 0,-21 5 0,14-8 0,107-42 0,-132 65 0,-6 1 0,39-18 0,-62 20 99,-16 12-131,-1 0 0,1-1 0,0 1 0,0 0 1,0-1-1,0 1 0,0 0 0,-1-1 0,1 1 1,0 0-1,0-1 0,0 1 0,-1 0 0,1 0 0,0-1 1,-1 1-1,1 0 0,0 0 0,0 0 0,-1-1 1,1 1-1,0 0 0,-1 0 0,1 0 0,0 0 0,-1 0 1,1 0-1,0 0 0,-1 0 0,1 0 0,0 0 0,-1 0 1,1 0-1,-1 0 0,1 0 0,0 0 0,-1 0 1,1 0-1,0 0 0,-1 0 0,1 0 0,0 0 0,-1 1 1,1-1-1,-1 0 0,-20 2-6794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30.788"/>
    </inkml:context>
    <inkml:brush xml:id="br0">
      <inkml:brushProperty name="width" value="0.025" units="cm"/>
      <inkml:brushProperty name="height" value="0.025" units="cm"/>
    </inkml:brush>
  </inkml:definitions>
  <inkml:trace contextRef="#ctx0" brushRef="#br0">401 0 24575,'21'56'0,"-16"-17"0,-1 0 0,-2 0 0,-2 0 0,-5 41 0,2-63 0,0 0 0,-1-1 0,-11 28 0,8-26 0,1 0 0,-6 32 0,9-14 0,2 62 0,2-69 0,-1 0 0,-1 0 0,-8 47 0,7-67 0,-3 11 0,1 1 0,-3 42 0,7-59 0,0 1 0,0 0 0,0-1 0,0 1 0,1-1 0,0 1 0,0-1 0,0 1 0,1-1 0,0 0 0,-1 1 0,1-1 0,1 0 0,-1 0 0,1-1 0,-1 1 0,1 0 0,0-1 0,7 6 0,1 0 0,-1 1 0,1 0 0,-2 0 0,1 1 0,-1 0 0,-1 1 0,0 0 0,11 22 0,-15-24 0,1 0 0,-1 0 0,-1 0 0,0 0 0,-1 0 0,0 1 0,0-1 0,-1 1 0,0 0 0,-1-1 0,0 1 0,-3 14 0,2-19 0,-1 0 0,-1 0 0,1 0 0,-1 0 0,0 0 0,0-1 0,0 0 0,-1 1 0,0-1 0,-6 6 0,-55 48 0,24-23 0,-136 138 0,167-165 0,1 1 0,0 1 0,0 0 0,1 0 0,0 0 0,1 1 0,1 0 0,0 1 0,0 0 0,1-1 0,1 2 0,0-1 0,1 0 0,0 1 0,1 0 0,0-1 0,2 1 0,0 17 0,1 4 0,1-14 0,-2 0 0,-4 38 0,3-52 0,-1 1 0,1-1 0,-2 0 0,1-1 0,-1 1 0,0 0 0,0-1 0,-1 1 0,0-1 0,0 0 0,0 0 0,-6 5 0,-18 17-1365,21-21-5461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40:00.371"/>
    </inkml:context>
    <inkml:brush xml:id="br0">
      <inkml:brushProperty name="width" value="0.025" units="cm"/>
      <inkml:brushProperty name="height" value="0.025" units="cm"/>
    </inkml:brush>
  </inkml:definitions>
  <inkml:trace contextRef="#ctx0" brushRef="#br0">0 0 24575,'9'1'0,"1"0"0,-1 1 0,0 0 0,0 1 0,0 0 0,0 0 0,15 9 0,58 37 0,84 73 0,-88-70 0,-44-31 0,0 1 0,-2 1 0,-1 2 0,-1 1 0,51 59 0,-71-70 0,-1 1 0,-1 0 0,12 33 0,-4-10 0,8 24 0,-17-42 0,0 0 0,18 31 0,-21-46 0,0 1 0,0-1 0,1 0 0,0-1 0,0 1 0,0-1 0,1 0 0,0 0 0,0 0 0,0-1 0,11 6 0,-9-6 0,1 0 0,1 0 0,-1 1 0,-1 1 0,1-1 0,13 13 0,-19-15 0,-1 1 0,1-1 0,-1 1 0,0-1 0,0 1 0,0 0 0,0 0 0,-1 0 0,1 0 0,-1 0 0,0 0 0,-1 0 0,1 1 0,-1-1 0,1 0 0,-2 9 0,-1 7 0,0 0 0,-2 0 0,0 0 0,-12 30 0,9-29 0,1-1 0,1 1 0,-5 40 0,10-57 0,0 22 0,-2 0 0,-1 0 0,-1-1 0,-1 1 0,-11 31 0,12-47 0,-4 10 0,0 1 0,1 0 0,1 0 0,1 1 0,1-1 0,0 1 0,2 0 0,1 35 0,1-54 0,1 0 0,0 0 0,0 0 0,0 0 0,0-1 0,0 1 0,1 0 0,-1-1 0,1 1 0,0-1 0,-1 1 0,1-1 0,0 0 0,1 0 0,-1 0 0,0 0 0,0 0 0,1-1 0,-1 1 0,1 0 0,0-1 0,3 2 0,9 3 0,1-1 0,-1 0 0,18 3 0,2 1 0,8 5 0,-25-7 0,1-1 0,0-1 0,0 0 0,0-1 0,32 1 0,-38-5 0,9 1 0,-1-1 0,1-1 0,-1-1 0,35-7 0,-51 8 0,-1-1 0,0 1 0,1-1 0,-1 1 0,0-1 0,0-1 0,0 1 0,0 0 0,0-1 0,0 0 0,-1 0 0,1 0 0,-1 0 0,0-1 0,0 1 0,0-1 0,-1 0 0,1 0 0,-1 0 0,0 0 0,0 0 0,0 0 0,0-1 0,-1 1 0,0-1 0,0 1 0,1-8 0,-2 4 0,1 1 0,-2 0 0,1-1 0,-1 1 0,0-1 0,0 1 0,-1 0 0,0 0 0,0 0 0,-1 0 0,0 0 0,0 0 0,0 1 0,-8-10 0,-4-4 0,-1 1 0,-1 0 0,-21-16 0,16 15 0,-36-44 0,52 57 0,1-1 0,0 1 0,1-1 0,0 0 0,0 0 0,1 0 0,-1-1 0,2 1 0,-1-1 0,-1-15 0,3 15 0,0 0 0,1 0 0,0 0 0,1 0 0,-1 0 0,2 0 0,-1 0 0,1 0 0,1 1 0,0-1 0,0 0 0,0 1 0,1 0 0,1 0 0,-1 0 0,1 0 0,0 1 0,1 0 0,0 0 0,0 0 0,0 1 0,1 0 0,0 0 0,1 1 0,-1 0 0,10-5 0,-11 6 0,0 0 0,-1 0 0,1 0 0,-1-1 0,0 0 0,0 0 0,0 0 0,-1-1 0,0 1 0,0-1 0,0 0 0,-1 0 0,3-8 0,-2 3 0,-1 0 0,-1 0 0,0-1 0,0 1 0,-1-1 0,-1 1 0,0-15 0,-1 13 0,1 1 0,0-1 0,1 0 0,5-22 0,-5 31 0,1-1 0,-1 1 0,1 0 0,0 0 0,1-1 0,-1 1 0,1 1 0,-1-1 0,1 0 0,0 1 0,1-1 0,-1 1 0,0 0 0,1 0 0,0 0 0,5-2 0,5-2 0,1 0 0,0 2 0,0 0 0,1 1 0,-1 0 0,1 1 0,0 1 0,0 1 0,27 0 0,-15 0 0,-1-1 0,32-6 0,-33 3 0,1 2 0,-1 1 0,35 2 0,25-2 0,-81 1 0,0 1 0,0-1 0,0 0 0,1-1 0,-1 0 0,-1 1 0,1-1 0,0-1 0,0 1 0,-1-1 0,1 0 0,4-4 0,2-3 0,-1 0 0,18-23 0,-20 23 0,0-1 0,1 1 0,19-15 0,-26 23 0,1 0 0,0 1 0,-1-1 0,1 1 0,0 0 0,0-1 0,0 1 0,0 1 0,0-1 0,0 0 0,1 1 0,-1-1 0,0 1 0,0 0 0,0 0 0,1 0 0,-1 1 0,4 0 0,0 1 0,-1 0 0,1 1 0,-1-1 0,0 1 0,0 1 0,0-1 0,0 1 0,7 6 0,-2-1 0,0 1 0,-1 1 0,0 0 0,-1 0 0,0 1 0,0 0 0,10 22 0,1 12 0,-14-29 0,1-1 0,0 0 0,1 0 0,18 24 0,4 2 0,-21-30 0,0 1 0,0-1 0,1-1 0,1 1 0,0-2 0,16 13 0,-3-6 0,1 2 0,43 22 0,-25-12 0,-34-23 0,0 1 0,1-1 0,0-1 0,10 5 0,8-1 0,0-2 0,0 0 0,1-2 0,-1-2 0,1 0 0,0-2 0,36-3 0,-50 2 0,1 0-85,-11 1-43,-1-1 0,1 0 0,-1 0 0,1 0 0,-1-1 0,1 1 0,0-1 0,-1 0 0,6-2 0,-2-3-6698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40:04.773"/>
    </inkml:context>
    <inkml:brush xml:id="br0">
      <inkml:brushProperty name="width" value="0.025" units="cm"/>
      <inkml:brushProperty name="height" value="0.025" units="cm"/>
    </inkml:brush>
  </inkml:definitions>
  <inkml:trace contextRef="#ctx0" brushRef="#br0">1048 1569 24575,'0'-585'0,"0"582"0,0-1 0,0 0 0,0 1 0,0-1 0,-1 1 0,0-1 0,1 1 0,-1 0 0,-1-1 0,1 1 0,0 0 0,-1-1 0,0 1 0,1 0 0,-1 0 0,0 0 0,-3-2 0,-1 0 0,-1 0 0,1 1 0,-1 0 0,0 0 0,0 0 0,-13-4 0,-71-22 0,74 26 0,0 0 0,0-2 0,0 0 0,1-1 0,0-1 0,0 0 0,1-1 0,0-1 0,-14-11 0,-7-10 0,25 23 0,1-1 0,0 0 0,0 0 0,1-1 0,0 0 0,1 0 0,0-1 0,1 0 0,0-1 0,-8-15 0,-92-299 0,100 299 0,5 18 0,0 0 0,-1 0 0,0 1 0,-1-1 0,-7-13 0,9 19 0,0 0 0,0 1 0,-1-1 0,1 1 0,-1 0 0,0 0 0,1-1 0,-1 2 0,0-1 0,0 0 0,0 1 0,0-1 0,-1 1 0,1 0 0,0 0 0,-1 0 0,1 0 0,0 1 0,-5-1 0,-8 0 0,1 1 0,-1 0 0,1 1 0,-1 0 0,1 2 0,0 0 0,0 0 0,-21 9 0,34-11 0,0 0 0,0-1 0,0 1 0,0 0 0,0-1 0,-1 1 0,1-1 0,0 0 0,0 1 0,-1-1 0,1 0 0,0-1 0,0 1 0,-1 0 0,1-1 0,0 1 0,0-1 0,0 1 0,0-1 0,0 0 0,0 0 0,0 0 0,0 0 0,0 0 0,-3-3 0,2-1 0,-1 0 0,0 0 0,1 0 0,0-1 0,1 1 0,-1-1 0,-2-8 0,3 7 0,0 1 0,-1 0 0,0-1 0,0 1 0,0 1 0,-1-1 0,0 0 0,-5-5 0,-61-45-1365,57 44-5461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ASSESSMENT, PLANNING &amp; MONITORING BRANCH</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508E3-16DB-44CC-9A2B-3D65E596A5DE}"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909FF-4FB7-423E-B2BD-F218BBA89EF2}" type="slidenum">
              <a:rPr lang="en-US" smtClean="0"/>
              <a:t>‹#›</a:t>
            </a:fld>
            <a:endParaRPr lang="en-US"/>
          </a:p>
        </p:txBody>
      </p:sp>
    </p:spTree>
    <p:extLst>
      <p:ext uri="{BB962C8B-B14F-4D97-AF65-F5344CB8AC3E}">
        <p14:creationId xmlns:p14="http://schemas.microsoft.com/office/powerpoint/2010/main" val="52379471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FR" dirty="0"/>
          </a:p>
          <a:p>
            <a:pPr rtl="0"/>
            <a:r>
              <a:rPr lang="fr-FR" dirty="0"/>
              <a:t>Cette présentation durera 90 minutes et couvrira les dernières mises à jour des deux principaux outils de bridge, à savoir l'outil de bridge pour la planification, dont nous ferons également une démonstration en direct, et l'outil de bridge pour le suivi, appelé désormais </a:t>
            </a:r>
            <a:r>
              <a:rPr lang="fr-FR" dirty="0" err="1"/>
              <a:t>Response</a:t>
            </a:r>
            <a:r>
              <a:rPr lang="fr-FR" dirty="0"/>
              <a:t> Monitoring </a:t>
            </a:r>
            <a:r>
              <a:rPr lang="fr-FR" dirty="0" err="1"/>
              <a:t>Analysis</a:t>
            </a:r>
            <a:r>
              <a:rPr lang="fr-FR" dirty="0"/>
              <a:t> ou RMA. </a:t>
            </a:r>
          </a:p>
          <a:p>
            <a:pPr rtl="0"/>
            <a:r>
              <a:rPr lang="fr-FR" dirty="0"/>
              <a:t>Si vous avez des questions, il y aura un espace de temps pour les soulever après la présentation de chaque outil, alors n'hésitez pas à les déposer dans le chat ou à lever la main pendant ce temps et nous essaierons de les saisir et d'y répondre. Si personne n'a de problème, nous commencerons à enregistrer cette session pour une utilisation future ou si vous souhaitez partager avec d'autres personnes qui n'ont pas pu participer aujourd'hui, n'hésitez pas à le faire.</a:t>
            </a: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89165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L'outil Nigeria Bridge est divisé en quatre pages principales. La première page donne un aperçu de tous les projets enregistrés. Ces informations peuvent être filtrées par secteur, projet, statut du projet, type d'organisation, nom de l'organisation et budget.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6893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Sur la deuxième page, vous pouvez voir un tableau avec les indicateurs et les objectifs correspondants établis par chaque secteur, ainsi que les objectifs totaux et cumulatifs de tous les projets qui ont enregistré un chiffre cible pour cet indicateur. L'outil Bridge extrait continuellement les données des nouveaux projets du module de projet au fur et à mesure que les partenaires téléchargent leurs projets, ainsi que toute modification des objectifs des clusters au fur et à mesure que ceux-ci mettent à jour leur cadre sur RPM. Cela garantit que les deux parties travaillent avec les données les plus récentes et les plus actualisées. Pour voir comment cet outil peut faciliter la planification, regardez l'exemple sur cette page.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le cluster Education, lorsque nous regardons l'indicateur "Nombre de garçons et de filles (3-17 ans) affectés par le conflit et fréquentant une classe où l'enseignant a reçu une formation PSS", l'objectif du secteur est d'environ 1,18 millions d'enfants, alors que l'objectif du projet est d'environ 1,14 millions d'enfants. Cela indique au coordinateur sectoriel que les activités dans ce domaine sont à peu près sur la bonne voie et qu'il peut concentrer son attention sur d'autres priorités. De même, les partenaires qui regardent cette page et qui n'ont pas encore rédigé leurs projets ou proposé des quantités pour ce produit particulier, peuvent voir que d'autres partenaires prévoient déjà de fournir la quasi-totalité de ce produit cible et de se concentrer sur d'autres activités.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Maintenant, sous le cluster Santé, regardez l'indicateur "Nombre d'enfants vaccinés dans le cadre de la vaccination de routine et des campagnes." Ici, bien que l'objectif sectoriel soit fixé à 3,2 millions, il n'y a que 1,7 million de personnes ciblées par les projets enregistrés. Cela signale aux partenaires qu'il existe un besoin non satisfait sur cette priorité et qu'il peut s'agir d'un endroit bénéfique pour orienter leur planification. Cela montre aussi clairement aux coordinateurs sectoriels où se situent les lacunes de la réponse, ce qui leur donne la possibilité d'intervenir rapidement pour encourager davantage de partenaires à inclure cette activité dans leur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Lorsque l'objectif cumulé des projets des partenaires est supérieur à l'objectif établi par les responsables sectoriels, les indicateurs seront mis en évidence en rouge pour alerter les responsables sectoriels sur la nécessité de prendre des mesures. Par exemple, prenons le plan du cluster Nutrition, l'indicateur "Nombre d'enfants souffrant de malnutrition aiguë sévère admis dans le programme thérapeutique ambulatoire". Ici, nous pouvons voir que le nombre total de personnes ciblées par les partenaires est le double du chiffre établi par le secteur. Ce n'est pas automatiquement une mauvaise chose. Il se peut que le besoin réel de cette activité soit plus élevé que l'objectif sectoriel initial. Les secteurs fixent leurs objectifs en ayant à l'esprit une estimation de la capacité des partenaires, mais peut-être que dans un cas comme celui-ci, ils ont sous-estimé cette capacité ou il se pourrait simplement que les partenaires ne puissent pas voir ce que les autres partenaires planifient et proposent donc des activités essentiellement dupliquées. Quoi qu'il en soit, il s'agit d'une indication que les responsables sectoriels pourraient vouloir avoir des conversations avec les partenaires pour clarifier ce point dans le processus de planification.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46441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troisième page de l'outil ne compte que les cibles prévues dans un lieu particulier pour un indicateur donné. Vous trouverez une répartition géographique par zone administrative (appelée LGA dans le contexte nigérian), avec la possibilité de filtrer le niveau de gravité de chaque site (la gravité faisant référence à l'indice de besoin intersectoriel). Appliquons le filtre pour le secteur WASH et cliquons sur l'un de ses indicateurs, "Nombre de personnes ayant accès à des installations et services d'eau potable d'urgence selon les normes du secteur". L'objectif du secteur est de 260 000 et celui des partenaires est de 70 000. Cependant, si nous revenons à la page 2, nous pouvons voir que l'objectif des partenaires est de 350 000. Comment cela se fait-il ? Parce que les chiffres dépendent de la saisie par les partenaires de leurs objectifs dans les tableaux de désagrégation géographique du module de projet. Comme nous le voyons, seule une minorité de projets l'a fait. </a:t>
            </a:r>
          </a:p>
          <a:p>
            <a:r>
              <a:rPr lang="fr-FR" dirty="0"/>
              <a:t>Néanmoins, même avec ces informations incomplètes, nous obtenons des informations utiles. En cliquant sur un indicateur de résultat, vous verrez que le tableau des lieux sur la droite s'est mis à jour et montre maintenant uniquement ce que les projets ont prévu pour cet indicateur dans les différents lieux. Nous voyons déjà des choses intéressantes : </a:t>
            </a:r>
          </a:p>
          <a:p>
            <a:r>
              <a:rPr lang="fr-FR" dirty="0" err="1"/>
              <a:t>Abadam</a:t>
            </a:r>
            <a:r>
              <a:rPr lang="fr-FR" dirty="0"/>
              <a:t> est l'un des sites inaccessibles, il n'y a donc pas d'objectifs dans cette région. </a:t>
            </a:r>
          </a:p>
          <a:p>
            <a:r>
              <a:rPr lang="fr-FR" dirty="0"/>
              <a:t>Pour l'AGL d'</a:t>
            </a:r>
            <a:r>
              <a:rPr lang="fr-FR" dirty="0" err="1"/>
              <a:t>Askira</a:t>
            </a:r>
            <a:r>
              <a:rPr lang="fr-FR" dirty="0"/>
              <a:t>/</a:t>
            </a:r>
            <a:r>
              <a:rPr lang="fr-FR" dirty="0" err="1"/>
              <a:t>Uba</a:t>
            </a:r>
            <a:r>
              <a:rPr lang="fr-FR" dirty="0"/>
              <a:t>, le secteur a fixé un objectif de plus de 10 000 personnes, pour cette action de très haute priorité, l'eau potable d'urgence, et pourtant les partenaires n'ont proposé de cibler spécifiquement que 2 000 personnes dans cette localité.</a:t>
            </a:r>
          </a:p>
          <a:p>
            <a:r>
              <a:rPr lang="fr-FR" dirty="0"/>
              <a:t>Geidam, en revanche, a un objectif d'environ 4 700 personnes, et les partenaires ont proposé environ 3 700 personnes, ce qui n'est pas mal. </a:t>
            </a:r>
          </a:p>
          <a:p>
            <a:r>
              <a:rPr lang="fr-FR" dirty="0" err="1"/>
              <a:t>Girei</a:t>
            </a:r>
            <a:r>
              <a:rPr lang="fr-FR" dirty="0"/>
              <a:t> : son objectif sectoriel était initialement de 3 500 personnes. Les partenaires en proposent déjà 6 000. Il s'agit en fait d'un gros excédent, qui pourrait devoir être réduit ou réaffecté. Si le partenaire a vraiment la capacité de faire ce genre d'approvisionnement d'urgence en eau potable, il pourrait modifier sa planification pour cibler les localités (AGL) qui sont actuellement mal desservies.</a:t>
            </a:r>
          </a:p>
          <a:p>
            <a:r>
              <a:rPr lang="fr-FR" dirty="0"/>
              <a:t>Pour les partenaires qui se demandent où placer leurs produits, s'ils savent qu'ils peuvent fournir un approvisionnement en eau d'urgence mais ne sont pas sûrs de savoir où se trouvent les zones les plus prioritaires ou les plus grandes lacunes, par exemple, cette vue les aide à trouver les zones qui en ont le plus besoin.</a:t>
            </a:r>
          </a:p>
          <a:p>
            <a:endParaRPr lang="fr-FR"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75044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 partir de la même page, les responsables sectoriels peuvent vouloir savoir quels partenaires proposent de fournir de l'eau potable en urgence à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Girei</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 exemple). Vous pouvez le faire en sélectionnant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Girei</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le tableau des lieux. Maintenant, sur le petit tableau qui est apparu, nous voyons quels partenaires et quels projets proposent exactement le résultat dans le lieu sélectionné. Dans cet exemple, nous voyons qu'il n'y en a qu'un,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Catholic</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Caritas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foundation</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Nigeria". Pour cet endroit, ou pour tout autre endroit de ce tableau, nous pouvons voir quels partenaires proposent des résultats particuliers dans cette région. Si nous voyons un grand excès par rapport à l'objectif sectoriel, nous savons alors avec qui faire un suivi.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28441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haut de la page, vous avez la possibilité de filtrer par niveau de gravité, les cotes de gravité des lieux en fonction du faisceau intersectoriel d'indicateurs. Nous voulons nous concentrer sur les lieux les plus graves, dans la plupart des cas. Ainsi, en cliquant sur le niveau de gravité 4 [pour l'indicateur de sortie], nous filtrons uniquement les lieux qui ont ce niveau de gravité. </a:t>
            </a:r>
          </a:p>
          <a:p>
            <a:pPr algn="just">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Maintenant, il montre les cibles pour le même résultat dans ces lieux. </a:t>
            </a:r>
          </a:p>
          <a:p>
            <a:pPr algn="just">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Prenons un autre indicateur de résultat pour cet exemple : il s'agit de l'accès des personnes à des installations d'eau potable à long terme, moins limitées dans le temps que l'approvisionnement en eau d'urgence. Nous voyons les objectifs sectoriels et l'objectif des projets dans les lieux uniquement avec cette note de gravité 4, ce qui est le pire de tous les lieux à ce stade. Nous constatons de nombreuses lacunes : des objectifs sectoriels assez importants dans un grand nombre de ces sites et peu de partenaires proposant des installations d'eau potable à long terme.</a:t>
            </a:r>
          </a:p>
          <a:p>
            <a:pPr algn="just">
              <a:lnSpc>
                <a:spcPct val="115000"/>
              </a:lnSpc>
              <a:spcAft>
                <a:spcPts val="12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546786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Maintenant, si nous changeons le filtre de gravité et cliquons sur le numéro 3 à la place, il y a aussi des objectifs sectoriels assez importants dans les lieux de niveau de gravité 3 (AGL), mais regardez combien de partenaires supplémentaires sont fournis pour cibler à ce niveau. </a:t>
            </a:r>
          </a:p>
          <a:p>
            <a:pPr rtl="0">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rtl="0">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C'est une question dont les partenaires doivent discuter entre eux et le coordinateur sectoriel doit discuter avec les partenaires. Nous devrions vraiment cibler autant que possible les lieux (AGL) de niveau de gravité plus élevé pour la plupart des activités ou au moins les activités prioritaires, et peut-être seulement de manière secondaire, cibler les lieux (AGL) de niveau de gravité 3. </a:t>
            </a:r>
          </a:p>
          <a:p>
            <a:pPr rtl="0">
              <a:lnSpc>
                <a:spcPct val="115000"/>
              </a:lnSpc>
              <a:spcAft>
                <a:spcPts val="12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rtl="0">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C'est désormais possible grâce à cet outil de transition qui permet de voir ce type d'information, où sont les lacunes et si le plan d'action, jusqu'à présent dans le module de projet, est trop axé sur un niveau de gravité plus élevé.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29567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4959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t>Qu'est-ce que l'outil d'analyse du suivi des interventions ou RMA ? Le RMA est une solution personnalisable qui extrait des outils HPC des informations sur les besoins, la planification, le suivi et le financement et les relie entre elles de manière à permettre aux équipes nationales de visualiser facilement l'évolution de la réponse au niveau des groupes sectoriels et au niveau intersectoriel. Cette supervision améliorée donne aux coordinateurs de groupes sectoriels la possibilité de mieux suivre les progrès par niveau de gravité, par population cible et par emplacement géographique.</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13974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Pourquoi est-ce important ?</a:t>
            </a:r>
          </a:p>
          <a:p>
            <a:endParaRPr lang="fr-FR" sz="1200" dirty="0"/>
          </a:p>
          <a:p>
            <a:r>
              <a:rPr lang="fr-FR" sz="1200" dirty="0"/>
              <a:t>Lier les trois composantes des besoins, établies lors de l'évaluation des besoins, de la planification et du financement, au suivi permet de répondre à la question clé : avons-nous atteint les zones prioritaires, par des activités humanitaires prioritaires, y compris l'accès aux services et infrastructures de base ? La réponse à ce type de questions devrait finalement contribuer à une coordination efficace et à une approche plus centrée sur les personnes.</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796655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200" b="0" i="0" u="none" strike="noStrike" baseline="0" dirty="0">
                <a:latin typeface="Roboto-Regular"/>
              </a:rPr>
              <a:t>Le RMA permet une navigation dynamique dans le cadre du plan afin de donner aux planificateurs une meilleure visibilité sur les activités planifiées qui ont été mises en œuvre. Nous pouvons également voir les progrès accomplis dans la réalisation des objectifs du groupe et, en fin de compte, les progrès accomplis dans la réalisation des objectifs stratégiques.</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423879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t>Analyse des réponses en temps réel</a:t>
            </a:r>
          </a:p>
          <a:p>
            <a:pPr rtl="0"/>
            <a:r>
              <a:rPr lang="fr-FR" dirty="0"/>
              <a:t>L'outil de planification a été développé en collaboration entre l'APMB et le bureau de terrain au Nigéria, et l'outil d'analyse de suivi de la réponse a été développé sur la base de cas d'utilisation en Afghanistan et en RCA, nous avons ensuite facilité sa mise à disposition pour les autres bureaux de pays intéressés. Ces outils de transition utilisent essentiellement les outils et les applications Microsoft Power pour relier les données des outils HPC, créant ainsi des tableaux de bord visuels intuitifs adaptés aux besoins opérationnels et permettant une analyse de la réponse en temps réel. </a:t>
            </a: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306590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Relier le suivi au financement nous permet de savoir si nous sommes sur la bonne voie sur le plan financier et facilite la communication avec les donateurs concernant l'impact d'un manque de financement dans les domaines/activités prioritaires. Ce qui soulève la question suivante ? Quel est l'impact sur la population affectée des projets manquants qui prévoyaient de réaliser des activités clés mais n'ont pas reçu de financement ou ont été sous-financés ? L'outil peut nous alerter sur cet impact et déclencher une action pour transmettre un message aux donateurs.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35396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L'outil intègre aussi bien l'aide humanitaire directe, comme la distribution de nourriture ou la fourniture de matériel éducatif, que l'aide indirecte par la fourniture de services, comme l'installation de systèmes de traitement de l'eau ou la restauration d'écoles. Jusqu'à présent, ce dernier aspect a été peu représenté dans le suivi de la réponse, car il est courant de ne compter que le nombre de personnes atteintes et de négliger la fourniture de services. Cet outil permet de rendre le suivi plus complet, en examinant les progrès réalisés dans tous les aspects de la réponse.</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11336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Grâce à Microsoft Power Tools, le RMA vous permet de créer un tableau de bord personnalisable qui comprend exactement les informations dont vous avez besoin dans le format qui vous convient. Toutes les connexions et le traitement des données sont préétablis (car RMA s'appuie sur les dernières données gérées dans RPM, PM et FTS). Il n'est donc pas nécessaire de collecter d'autres données.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Ici, vous pouvez voir que l'équipe de terrain de RMA a créé un tableau de bord qui présente des chiffres clés tels que la population, les personnes dans le besoin, les personnes ciblées et les personnes atteintes,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les mesures des indicateurs en maintenant la référence au cadre stratégique.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Lorsque des données désagrégées sont disponibles, elles peuvent être facilement visualisées et configurées pour montrer les progrès vers les objectifs par les groupes démographiques prioritaires dans chaque zone administrative prioritaire.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informations de RMA sont présentées en temps réel et peuvent être configurées pour être filtrées par période de suivi, ce qui vous permet de suivre l'évolution de la réponse dans le temps.</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549609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Certains d'entre vous ont peut-être remarqué que cet outil partage des caractéristiques similaires à </a:t>
            </a:r>
            <a:r>
              <a:rPr lang="fr-FR" dirty="0" err="1"/>
              <a:t>Humanitarian</a:t>
            </a:r>
            <a:r>
              <a:rPr lang="fr-FR" dirty="0"/>
              <a:t> Insight. C'est parce que le RMA est destiné à être complémentaire à Insight. Comme Hum-Insight, il s'agit d'un moyen de visualiser les informations tirées des outils HPC. Toutefois, à la différence d'Insight, la RMA n'est pas tenue de respecter les normes mondiales relatives à la présentation des données. Comme il est basé sur Microsoft Power </a:t>
            </a:r>
            <a:r>
              <a:rPr lang="fr-FR" dirty="0" err="1"/>
              <a:t>tools</a:t>
            </a:r>
            <a:r>
              <a:rPr lang="fr-FR" dirty="0"/>
              <a:t>, les utilisateurs peuvent le configurer d'une manière plus significative pour le contexte de leur pays. Cela peut être particulièrement utile dans les cas où vous devez analyser des informations qui, pour des raisons politiques, ne peuvent pas être publiées sur une plateforme comme Hum-Insight, comme les informations d'accès, c'est-à-dire les zones de contrôle. Cette flexibilité a l'avantage supplémentaire de faire de RMA un terrain d'essai pour les futures améliorations de Hum-Insight. Cela signifie que si un bureau national développe une fonctionnalité particulièrement utile, celle-ci peut être adaptée à d'autres contextes nationaux ou à des tableaux de bord de rapports mondiaux. </a:t>
            </a:r>
          </a:p>
          <a:p>
            <a:endParaRPr lang="fr-FR"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844086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 nous l'avons vu, avoir accès aux informations et aux analyses fournies par les outils Bridge devrait s'avérer très bénéfique à différents points de vue. Nous pouvons résumer ces avantages en trois grandes catégories : visibilité, flexibilité, défense des intérêts.</a:t>
            </a:r>
          </a:p>
          <a:p>
            <a:pPr algn="just">
              <a:lnSpc>
                <a:spcPct val="115000"/>
              </a:lnSpc>
              <a:spcAft>
                <a:spcPts val="12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Visibilité</a:t>
            </a:r>
          </a:p>
          <a:p>
            <a:pPr algn="just">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 outils donnent à la communauté humanitaire une plus grande visibilité sur les plans d'intervention, tant au moment de leur élaboration que de leur exécution. Cette visibilité permet aux acteurs d'identifier plus tôt les problèmes potentiels et de changer de cap en conséquence. Pour les organisations qui planifient des projets, l'outil de planification leur permet de voir où les besoins sont les plus élevés et où la couverture est la plus faible, afin qu'elles puissent mettre en œuvre leurs activités là où elles auront le plus d'impact. Pour les coordinateurs de groupes sectoriels, l'outil de planification signale les lacunes et les doublons potentiels de la réponse, ce qui leur donne le temps d'orienter les partenaires vers les lieux et les populations mal desservis. Pendant la réponse, le RMA les aide à suivre les progrès et met en évidence les activités, les régions et les groupes de population qui pourraient nécessiter un soutien supplémentaire.</a:t>
            </a:r>
          </a:p>
          <a:p>
            <a:pPr algn="just">
              <a:lnSpc>
                <a:spcPct val="115000"/>
              </a:lnSpc>
              <a:spcAft>
                <a:spcPts val="12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Flexibilité</a:t>
            </a:r>
          </a:p>
          <a:p>
            <a:pPr algn="just">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 ces outils sont développés à l'aide de Microsoft Power Tools, les pays ont la possibilité de les adapter aux besoins de leur contexte local. Vous pouvez configurer les tableaux de bord pour qu'ils correspondent à la réalité opérationnelle et politique sur le terrain, en utilisant la terminologie, la désagrégation et les structures de coordination qui sont les plus significatives pour vous et vos clusters. Il simplifie également la production de rapports en vous permettant de produire une grande variété de rapports dans des formats différents pour des publics différents, mais en utilisant tous le même ensemble de données sous-jacent - les données qui sont cohérentes avec ce que les publics verront sur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humanitarian</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insight,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fts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ou d'autres outils HPC.</a:t>
            </a:r>
          </a:p>
          <a:p>
            <a:pPr algn="just">
              <a:lnSpc>
                <a:spcPct val="115000"/>
              </a:lnSpc>
              <a:spcAft>
                <a:spcPts val="1200"/>
              </a:spcAft>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Plaidoyer</a:t>
            </a:r>
          </a:p>
          <a:p>
            <a:pPr algn="just">
              <a:lnSpc>
                <a:spcPct val="115000"/>
              </a:lnSpc>
              <a:spcAft>
                <a:spcPts val="12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plus de rendre la planification de projet plus efficace et efficiente pour les Clusters et les partenaires, elle peut également nous aider dans le plaidoyer auprès des donateurs. Nous entendons souvent de la part des donateurs que les HRP sont trop budgétisés, qu'il y a trop de duplication, que les projets proposés ne ciblent pas les zones et les populations qui ont le plus de besoins, etc. L'outil Bridge fournit une méthode pour répondre à ces critiques et permet un puissant plaidoyer pour la mobilisation des ressources. Les informations détaillées du module de projet et la visualisation et l'analyse de l'outil de réponse Bridge nous permettent de démontrer que nos projets sont bien coordonnés, que nous avons identifié et minimisé les lacunes dans la programmation, que nous avons minimisé les doublons entre les partenaires et que nous nous concentrons sur les régions et les populations dont les besoins sont les plus importants - faisant ainsi l'usage le plus efficace des ressources des donateurs. Le RMA nous permet en outre de mettre en évidence les domaines prioritaires qui sont sous-financés au cours de la réponse et de présenter de manière convaincante l'impact sur les personnes touchées si ces domaines ne sont pas correctement financés.</a:t>
            </a: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1613826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36733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12290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L'outil Planning Bridge complète le RPM et le module projet existants, en présentant visuellement les activités et les objectifs décrits dans un plan d'intervention qui sont téléchargés dans le RPM par rapport aux activités et aux objectifs proposés par les partenaires et téléchargés dans le module projet. Cela permet aux partenaires de mieux aligner leurs projets en fonction des besoins et des cibles définis par les clusters et cela leur donne (aux clusters) plus de contrôle sur les activités des projets des partenaires, leur donnant la possibilité d'intervenir plus tôt et de traiter les lacunes et les doublons potentiels, orientant les partenaires vers les activités, les populations et les zones géographiques prioritaires.</a:t>
            </a: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125135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solidFill>
                  <a:srgbClr val="000000"/>
                </a:solidFill>
                <a:effectLst/>
                <a:latin typeface="Calibri" panose="020F0502020204030204" pitchFamily="34" charset="0"/>
                <a:ea typeface="Calibri" panose="020F0502020204030204" pitchFamily="34" charset="0"/>
              </a:rPr>
              <a:t>L'outil a été développé pour résoudre un défi souligné à plusieurs reprises par des collègues sur le terrain. En général, les coordinateurs de Cluster s'appuient sur les besoins définis dans le HNO (ainsi que sur leur estimation de la capacité du Cluster) et décident ensuite de leurs activités et cibles prioritaires. Par exemple, le Cluster Education pourrait fixer des objectifs pour trois indicateurs, le montant d'un million d'assistance en espèces fourni (où l'unité est l'argent en dollars US), pour le nombre d'écoles réhabilitées (où l'unité est les écoles), et pour le nombre d'enfants ayant reçu du matériel d'apprentissage (où l'unité est les enfants ou les personnes). Ces objectifs sont souvent désagrégés géographiquement, pour les deux premiers indicateurs, et par genre, par exemple garçons et filles, pour le troisième indicateur. Ces activités et objectifs sont ensuite téléchargés en tant que partie du cadre logique du Cluster sur RPM où ils forment le Plan du Cluster.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84288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solidFill>
                  <a:srgbClr val="000000"/>
                </a:solidFill>
                <a:effectLst/>
                <a:latin typeface="Calibri" panose="020F0502020204030204" pitchFamily="34" charset="0"/>
                <a:ea typeface="Calibri" panose="020F0502020204030204" pitchFamily="34" charset="0"/>
              </a:rPr>
              <a:t>Ce cadre logique est ensuite visible par les organisations du PM, qui s'inspirent des activités et des objectifs décrits dans le RPM pour guider le développement de leurs propres projets. En général, lors de l'enregistrement d'un projet, les partenaires sélectionnent une activité enregistrée dans le cluster, voient l'objectif global de cette activité et notent leur propre objectif de projet, avec la possibilité d'une ventilation géographique et de la population cible. Ces informations forment ensuite le plan de projet que les organisations enregistrent dans le module de projet, qui est rendu visible aux coordinateurs de cluster pour une décision d'approbation éclairée.</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38112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Cependant, un problème est apparu du fait que les coordinateurs de cluster ne pouvaient pas facilement voir à quoi correspondaient les différents projets.  Par exemple, le coordinateur du cluster éducation fixe un objectif pour la distribution de matériel pédagogique à 1 million d'enfants (X dans ce district, Y dans ce district, etc.).  Les partenaires de projet du cluster éducation se mettent alors à rédiger leurs projets qui incluent ces activités.  Mais pendant cette rédaction, ou même après la finalisation du projet, le coordinateur du cluster ne pouvait pas voir combien d'enfants les projets proposés collectivement devaient atteindre - si c'était bien moins d'un million, bien plus, ou à peu près correct.  Il ne pouvait pas non plus voir quels districts avaient un excédent de résultats prévus (selon les avant-projets) par rapport à l'objectif initial du cluster, et quels districts avaient un déficit.  Les coordinateurs de Cluster étaient donc "aveugles" lorsqu'ils essayaient de remplir leur obligation de maintenir les projets alignés sur les besoins prioritaires.</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76487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sz="1800" dirty="0">
                <a:solidFill>
                  <a:srgbClr val="000000"/>
                </a:solidFill>
                <a:effectLst/>
                <a:latin typeface="Calibri" panose="020F0502020204030204" pitchFamily="34" charset="0"/>
                <a:ea typeface="Calibri" panose="020F0502020204030204" pitchFamily="34" charset="0"/>
              </a:rPr>
              <a:t>L'outil de bridge de planification permet désormais aux partenaires et aux clusters de voir leurs chiffres respectifs dans des tableaux de bord faciles à consulter.  Il permet de comparer de manière simplifiée les priorités établies dans un plan cluster avec les activités proposées par les partenaires. Les utilisateurs peuvent facilement voir quelles activités, quelles populations et quelles régions ne sont pas suffisamment ciblées, lesquelles sont sur la bonne voie et lesquelles sont peut-être trop ciblées. Cela devrait être particulièrement utile aux coordinateurs de clusters et aux partenaires dans le cadre du processus de planification en cours.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35529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allons maintenant faire une brève démonstration pour vous montrer à quoi ressemble l'outil dans le contexte du Nigeria, à l'aide d'un tableau de bord élaboré par l'équipe du Nigeria au cours de deux saisons de planification. Cet outil peut être facilement configuré pour répondre aux besoins spécifiques d'une grande variété de plans.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55477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2826-3AB8-2809-1E14-766B8E72D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9A68BE-E25E-B2FE-72EE-01B3F86AC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7BB1FE-17F8-2C1D-CA71-46872311813D}"/>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32A32A0D-DA2B-7B74-8E33-E0E66C6E3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202E2-8AA9-45E2-5975-8984AAC188F5}"/>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19836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0578-7828-4D03-D39F-A39F50AF6C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16985-9529-5A59-3BB2-5BCC20EE5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ADFDE-98C7-F20A-A68C-182D02AE022A}"/>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FEF3A7CF-BF84-09FF-72BA-853D3BF5C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87279-2F67-2772-F5DD-010EBB3E004A}"/>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363777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C7C33D-9656-B418-51FC-41D92229C1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F6AF98-4EE8-E303-908A-008BD697B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F8063-20DE-089E-76B5-58AF366FB053}"/>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7CEEEB91-A0A9-5D36-E099-0AA6C16BE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095F4-92CE-62B6-0FE5-7A8316E2710F}"/>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91477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E853-504F-228D-24A1-11AD2B343A7F}"/>
              </a:ext>
            </a:extLst>
          </p:cNvPr>
          <p:cNvSpPr>
            <a:spLocks noGrp="1"/>
          </p:cNvSpPr>
          <p:nvPr>
            <p:ph type="title"/>
          </p:nvPr>
        </p:nvSpPr>
        <p:spPr>
          <a:xfrm>
            <a:off x="838200" y="79738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D9A6671-7622-AF30-5C0C-E4C4B3A65D53}"/>
              </a:ext>
            </a:extLst>
          </p:cNvPr>
          <p:cNvSpPr>
            <a:spLocks noGrp="1"/>
          </p:cNvSpPr>
          <p:nvPr>
            <p:ph idx="1"/>
          </p:nvPr>
        </p:nvSpPr>
        <p:spPr>
          <a:xfrm>
            <a:off x="838200" y="2377439"/>
            <a:ext cx="10515600" cy="379952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a:extLst>
              <a:ext uri="{FF2B5EF4-FFF2-40B4-BE49-F238E27FC236}">
                <a16:creationId xmlns:a16="http://schemas.microsoft.com/office/drawing/2014/main" id="{CA24D167-7460-5435-BF6A-F2049C3F9868}"/>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07F302F6-68D4-9C04-BC18-4AE8650A8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97A04-CB55-CB9E-BA8B-1E20CC6661FA}"/>
              </a:ext>
            </a:extLst>
          </p:cNvPr>
          <p:cNvSpPr>
            <a:spLocks noGrp="1"/>
          </p:cNvSpPr>
          <p:nvPr>
            <p:ph type="sldNum" sz="quarter" idx="12"/>
          </p:nvPr>
        </p:nvSpPr>
        <p:spPr/>
        <p:txBody>
          <a:bodyPr/>
          <a:lstStyle/>
          <a:p>
            <a:fld id="{718AC7EB-5161-49E9-B9E2-D7DEFC79B4E9}" type="slidenum">
              <a:rPr lang="en-US" smtClean="0"/>
              <a:t>‹#›</a:t>
            </a:fld>
            <a:endParaRPr lang="en-US"/>
          </a:p>
        </p:txBody>
      </p:sp>
      <p:sp>
        <p:nvSpPr>
          <p:cNvPr id="7" name="TextBox 6">
            <a:extLst>
              <a:ext uri="{FF2B5EF4-FFF2-40B4-BE49-F238E27FC236}">
                <a16:creationId xmlns:a16="http://schemas.microsoft.com/office/drawing/2014/main" id="{4C5C6F7B-A504-1382-6B4F-D257B67FDDCF}"/>
              </a:ext>
            </a:extLst>
          </p:cNvPr>
          <p:cNvSpPr txBox="1"/>
          <p:nvPr userDrawn="1"/>
        </p:nvSpPr>
        <p:spPr>
          <a:xfrm>
            <a:off x="10529608"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8" name="Line 7">
            <a:extLst>
              <a:ext uri="{FF2B5EF4-FFF2-40B4-BE49-F238E27FC236}">
                <a16:creationId xmlns:a16="http://schemas.microsoft.com/office/drawing/2014/main" id="{44C123DC-9DFF-8D6D-B978-A234CA9BB664}"/>
              </a:ext>
            </a:extLst>
          </p:cNvPr>
          <p:cNvSpPr>
            <a:spLocks noChangeShapeType="1"/>
          </p:cNvSpPr>
          <p:nvPr userDrawn="1"/>
        </p:nvSpPr>
        <p:spPr bwMode="auto">
          <a:xfrm>
            <a:off x="0" y="787400"/>
            <a:ext cx="12192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grpSp>
        <p:nvGrpSpPr>
          <p:cNvPr id="9" name="Group 4">
            <a:extLst>
              <a:ext uri="{FF2B5EF4-FFF2-40B4-BE49-F238E27FC236}">
                <a16:creationId xmlns:a16="http://schemas.microsoft.com/office/drawing/2014/main" id="{3F478E8B-F4DC-7C0E-A021-B08CC361FD95}"/>
              </a:ext>
            </a:extLst>
          </p:cNvPr>
          <p:cNvGrpSpPr>
            <a:grpSpLocks noChangeAspect="1"/>
          </p:cNvGrpSpPr>
          <p:nvPr userDrawn="1"/>
        </p:nvGrpSpPr>
        <p:grpSpPr bwMode="auto">
          <a:xfrm>
            <a:off x="10033776" y="273050"/>
            <a:ext cx="481013" cy="403225"/>
            <a:chOff x="4403" y="172"/>
            <a:chExt cx="303" cy="254"/>
          </a:xfrm>
          <a:solidFill>
            <a:srgbClr val="026CB6"/>
          </a:solidFill>
        </p:grpSpPr>
        <p:sp>
          <p:nvSpPr>
            <p:cNvPr id="10" name="Freeform 5">
              <a:extLst>
                <a:ext uri="{FF2B5EF4-FFF2-40B4-BE49-F238E27FC236}">
                  <a16:creationId xmlns:a16="http://schemas.microsoft.com/office/drawing/2014/main" id="{D24A6EC8-902A-D541-FC44-B1D66C83AA86}"/>
                </a:ext>
              </a:extLst>
            </p:cNvPr>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1ED0FE22-1506-5CB3-9004-EB342DBB26FF}"/>
                </a:ext>
              </a:extLst>
            </p:cNvPr>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D42BC473-DB8D-3BD2-9C2D-A6BD241D92D9}"/>
                </a:ext>
              </a:extLst>
            </p:cNvPr>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69B1D86C-A87D-318F-5C7A-AFAE2FC33494}"/>
                </a:ext>
              </a:extLst>
            </p:cNvPr>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FEC7E0E9-0491-3FBA-1E18-A3F20FB8BD29}"/>
                </a:ext>
              </a:extLst>
            </p:cNvPr>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A3294CC6-C6E2-B97D-775F-E748F00DDA49}"/>
                </a:ext>
              </a:extLst>
            </p:cNvPr>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7F4EF9D-5286-1BD5-CBF0-D5BECC99D491}"/>
                </a:ext>
              </a:extLst>
            </p:cNvPr>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919A6790-3CCF-850D-4F3C-23920743EA68}"/>
                </a:ext>
              </a:extLst>
            </p:cNvPr>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a:extLst>
                <a:ext uri="{FF2B5EF4-FFF2-40B4-BE49-F238E27FC236}">
                  <a16:creationId xmlns:a16="http://schemas.microsoft.com/office/drawing/2014/main" id="{E107C32C-3476-78E7-CF42-BEEBA7384627}"/>
                </a:ext>
              </a:extLst>
            </p:cNvPr>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a:extLst>
                <a:ext uri="{FF2B5EF4-FFF2-40B4-BE49-F238E27FC236}">
                  <a16:creationId xmlns:a16="http://schemas.microsoft.com/office/drawing/2014/main" id="{19092F12-D384-2A57-8D26-15686C8125D0}"/>
                </a:ext>
              </a:extLst>
            </p:cNvPr>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a:extLst>
                <a:ext uri="{FF2B5EF4-FFF2-40B4-BE49-F238E27FC236}">
                  <a16:creationId xmlns:a16="http://schemas.microsoft.com/office/drawing/2014/main" id="{B88BDA67-3938-7266-0C7F-D4EEFED371F4}"/>
                </a:ext>
              </a:extLst>
            </p:cNvPr>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a:extLst>
                <a:ext uri="{FF2B5EF4-FFF2-40B4-BE49-F238E27FC236}">
                  <a16:creationId xmlns:a16="http://schemas.microsoft.com/office/drawing/2014/main" id="{0A3E3298-CA09-0EDF-9771-9DE99FB35E43}"/>
                </a:ext>
              </a:extLst>
            </p:cNvPr>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a:extLst>
                <a:ext uri="{FF2B5EF4-FFF2-40B4-BE49-F238E27FC236}">
                  <a16:creationId xmlns:a16="http://schemas.microsoft.com/office/drawing/2014/main" id="{33C5FE16-58AD-7925-9DD8-FEAA97ECBD75}"/>
                </a:ext>
              </a:extLst>
            </p:cNvPr>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a:extLst>
                <a:ext uri="{FF2B5EF4-FFF2-40B4-BE49-F238E27FC236}">
                  <a16:creationId xmlns:a16="http://schemas.microsoft.com/office/drawing/2014/main" id="{CE8B9D24-4999-1688-6332-DD8C8D890150}"/>
                </a:ext>
              </a:extLst>
            </p:cNvPr>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a:extLst>
                <a:ext uri="{FF2B5EF4-FFF2-40B4-BE49-F238E27FC236}">
                  <a16:creationId xmlns:a16="http://schemas.microsoft.com/office/drawing/2014/main" id="{732E3C89-B0C8-89AB-A3B0-A6A47867E24D}"/>
                </a:ext>
              </a:extLst>
            </p:cNvPr>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a:extLst>
                <a:ext uri="{FF2B5EF4-FFF2-40B4-BE49-F238E27FC236}">
                  <a16:creationId xmlns:a16="http://schemas.microsoft.com/office/drawing/2014/main" id="{2F00B1CB-320D-7CB2-1937-8F112411E86F}"/>
                </a:ext>
              </a:extLst>
            </p:cNvPr>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TextBox 25">
            <a:extLst>
              <a:ext uri="{FF2B5EF4-FFF2-40B4-BE49-F238E27FC236}">
                <a16:creationId xmlns:a16="http://schemas.microsoft.com/office/drawing/2014/main" id="{7B6E73EA-731E-FB82-9FA7-585F851CA19E}"/>
              </a:ext>
            </a:extLst>
          </p:cNvPr>
          <p:cNvSpPr txBox="1"/>
          <p:nvPr userDrawn="1"/>
        </p:nvSpPr>
        <p:spPr>
          <a:xfrm>
            <a:off x="839126" y="366904"/>
            <a:ext cx="4798621" cy="307777"/>
          </a:xfrm>
          <a:prstGeom prst="rect">
            <a:avLst/>
          </a:prstGeom>
          <a:noFill/>
        </p:spPr>
        <p:txBody>
          <a:bodyPr wrap="none" rtlCol="0">
            <a:spAutoFit/>
          </a:bodyPr>
          <a:lstStyle/>
          <a:p>
            <a:r>
              <a:rPr lang="en-US" sz="1400" b="0" cap="small" baseline="0" dirty="0">
                <a:solidFill>
                  <a:schemeClr val="bg1">
                    <a:lumMod val="85000"/>
                  </a:schemeClr>
                </a:solidFill>
              </a:rPr>
              <a:t>Assessment, Planning and Monitoring Branch (APMB)</a:t>
            </a:r>
            <a:endParaRPr lang="en-GB" b="0" cap="small" baseline="0" dirty="0">
              <a:solidFill>
                <a:schemeClr val="bg1">
                  <a:lumMod val="85000"/>
                </a:schemeClr>
              </a:solidFill>
            </a:endParaRPr>
          </a:p>
        </p:txBody>
      </p:sp>
    </p:spTree>
    <p:extLst>
      <p:ext uri="{BB962C8B-B14F-4D97-AF65-F5344CB8AC3E}">
        <p14:creationId xmlns:p14="http://schemas.microsoft.com/office/powerpoint/2010/main" val="112600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2E67-6171-9D6B-8610-E3014AE56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B3EA41-F059-E1BF-5066-30D9EE973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ABE2C-FE86-D73A-51EF-ADFCFA4C9F3D}"/>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5B9D3F52-2243-92ED-26D2-C1D60662F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32041-DC0B-3A38-D9DF-52E95CBAAEAA}"/>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50956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C599-0BC7-A9AB-01D7-2A1D06375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FB559-E195-563A-1B2E-7BF6988DD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3934B1-E9BA-27DD-0313-5DCE03F525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57A9BB-E113-A7C4-E99E-702D3CC00FCA}"/>
              </a:ext>
            </a:extLst>
          </p:cNvPr>
          <p:cNvSpPr>
            <a:spLocks noGrp="1"/>
          </p:cNvSpPr>
          <p:nvPr>
            <p:ph type="dt" sz="half" idx="10"/>
          </p:nvPr>
        </p:nvSpPr>
        <p:spPr/>
        <p:txBody>
          <a:bodyPr/>
          <a:lstStyle/>
          <a:p>
            <a:r>
              <a:rPr lang="en-US"/>
              <a:t>July 2022</a:t>
            </a:r>
          </a:p>
        </p:txBody>
      </p:sp>
      <p:sp>
        <p:nvSpPr>
          <p:cNvPr id="6" name="Footer Placeholder 5">
            <a:extLst>
              <a:ext uri="{FF2B5EF4-FFF2-40B4-BE49-F238E27FC236}">
                <a16:creationId xmlns:a16="http://schemas.microsoft.com/office/drawing/2014/main" id="{4ED1B45C-7CBF-55F6-2838-ED67EA921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5741C-DFB0-292C-F691-A6531BB0BB0E}"/>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44175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CCAB-3DFE-B709-4F86-163F15429C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04903-27DD-DB0B-CC27-ED2256021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D76222-3C8F-8D7E-AA25-073730EF7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EB797-C75D-A1C0-7149-C1F0E28F7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0DA08-C91D-22C7-E9A7-CB1DA956C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ACC74-C81D-6551-9F60-4F8AE25CF496}"/>
              </a:ext>
            </a:extLst>
          </p:cNvPr>
          <p:cNvSpPr>
            <a:spLocks noGrp="1"/>
          </p:cNvSpPr>
          <p:nvPr>
            <p:ph type="dt" sz="half" idx="10"/>
          </p:nvPr>
        </p:nvSpPr>
        <p:spPr/>
        <p:txBody>
          <a:bodyPr/>
          <a:lstStyle/>
          <a:p>
            <a:r>
              <a:rPr lang="en-US"/>
              <a:t>July 2022</a:t>
            </a:r>
          </a:p>
        </p:txBody>
      </p:sp>
      <p:sp>
        <p:nvSpPr>
          <p:cNvPr id="8" name="Footer Placeholder 7">
            <a:extLst>
              <a:ext uri="{FF2B5EF4-FFF2-40B4-BE49-F238E27FC236}">
                <a16:creationId xmlns:a16="http://schemas.microsoft.com/office/drawing/2014/main" id="{3FDCDF58-9FF4-80B4-BDBB-86422933A2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5A7482-6D28-26D4-6146-29D5C16BDF81}"/>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427235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782B-23D5-DBE4-799B-F09D6362A9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2D78B-B9F3-90B6-1B4C-55DE4748538C}"/>
              </a:ext>
            </a:extLst>
          </p:cNvPr>
          <p:cNvSpPr>
            <a:spLocks noGrp="1"/>
          </p:cNvSpPr>
          <p:nvPr>
            <p:ph type="dt" sz="half" idx="10"/>
          </p:nvPr>
        </p:nvSpPr>
        <p:spPr/>
        <p:txBody>
          <a:bodyPr/>
          <a:lstStyle/>
          <a:p>
            <a:r>
              <a:rPr lang="en-US"/>
              <a:t>July 2022</a:t>
            </a:r>
          </a:p>
        </p:txBody>
      </p:sp>
      <p:sp>
        <p:nvSpPr>
          <p:cNvPr id="4" name="Footer Placeholder 3">
            <a:extLst>
              <a:ext uri="{FF2B5EF4-FFF2-40B4-BE49-F238E27FC236}">
                <a16:creationId xmlns:a16="http://schemas.microsoft.com/office/drawing/2014/main" id="{8441E508-B1FB-C68B-75D2-F8C2524CA6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5B1814-DA1F-F661-BB92-25B69BEC2ACE}"/>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379058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298F9-8F20-AAFD-829F-E5B3F81FE015}"/>
              </a:ext>
            </a:extLst>
          </p:cNvPr>
          <p:cNvSpPr>
            <a:spLocks noGrp="1"/>
          </p:cNvSpPr>
          <p:nvPr>
            <p:ph type="dt" sz="half" idx="10"/>
          </p:nvPr>
        </p:nvSpPr>
        <p:spPr/>
        <p:txBody>
          <a:bodyPr/>
          <a:lstStyle/>
          <a:p>
            <a:r>
              <a:rPr lang="en-US"/>
              <a:t>July 2022</a:t>
            </a:r>
          </a:p>
        </p:txBody>
      </p:sp>
      <p:sp>
        <p:nvSpPr>
          <p:cNvPr id="3" name="Footer Placeholder 2">
            <a:extLst>
              <a:ext uri="{FF2B5EF4-FFF2-40B4-BE49-F238E27FC236}">
                <a16:creationId xmlns:a16="http://schemas.microsoft.com/office/drawing/2014/main" id="{DC62D36A-60C1-D0A5-7AB1-C7D810A240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463FE-EB72-19F1-5219-34D9616AA8D2}"/>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327981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5351-3A68-75BB-F6EB-2A0837D43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F96868-A786-00BF-41B3-92A0E668E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7154B-CCEB-3CDA-02EB-ED76BC3D7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CE8C4-2F04-8CBD-51ED-2F2460E1ED5F}"/>
              </a:ext>
            </a:extLst>
          </p:cNvPr>
          <p:cNvSpPr>
            <a:spLocks noGrp="1"/>
          </p:cNvSpPr>
          <p:nvPr>
            <p:ph type="dt" sz="half" idx="10"/>
          </p:nvPr>
        </p:nvSpPr>
        <p:spPr/>
        <p:txBody>
          <a:bodyPr/>
          <a:lstStyle/>
          <a:p>
            <a:r>
              <a:rPr lang="en-US"/>
              <a:t>July 2022</a:t>
            </a:r>
          </a:p>
        </p:txBody>
      </p:sp>
      <p:sp>
        <p:nvSpPr>
          <p:cNvPr id="6" name="Footer Placeholder 5">
            <a:extLst>
              <a:ext uri="{FF2B5EF4-FFF2-40B4-BE49-F238E27FC236}">
                <a16:creationId xmlns:a16="http://schemas.microsoft.com/office/drawing/2014/main" id="{1F1241D4-C960-BF61-26AA-23C315401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8331C-6FB8-EAB6-890B-0B14B93C296C}"/>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88359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318A-0033-CBF8-D00B-D156B87BC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52C486-2E82-305C-D06F-CD7CD1258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4587D-5ED1-2DB3-0069-0583ED3CB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61A0E-D284-2F33-4E47-198F764FFC78}"/>
              </a:ext>
            </a:extLst>
          </p:cNvPr>
          <p:cNvSpPr>
            <a:spLocks noGrp="1"/>
          </p:cNvSpPr>
          <p:nvPr>
            <p:ph type="dt" sz="half" idx="10"/>
          </p:nvPr>
        </p:nvSpPr>
        <p:spPr/>
        <p:txBody>
          <a:bodyPr/>
          <a:lstStyle/>
          <a:p>
            <a:r>
              <a:rPr lang="en-US"/>
              <a:t>July 2022</a:t>
            </a:r>
          </a:p>
        </p:txBody>
      </p:sp>
      <p:sp>
        <p:nvSpPr>
          <p:cNvPr id="6" name="Footer Placeholder 5">
            <a:extLst>
              <a:ext uri="{FF2B5EF4-FFF2-40B4-BE49-F238E27FC236}">
                <a16:creationId xmlns:a16="http://schemas.microsoft.com/office/drawing/2014/main" id="{9F5A6EA4-F45A-53F4-9AE7-DDBF3CD4C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CB5E82-2018-EA26-3706-955F6090A9AD}"/>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194492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A9417-EC02-803E-2A3E-9F6F95272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6BD879-9B23-7F08-FF91-26865542B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112E42-96E9-C855-E4FA-A9BA5EDF9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2022</a:t>
            </a:r>
          </a:p>
        </p:txBody>
      </p:sp>
      <p:sp>
        <p:nvSpPr>
          <p:cNvPr id="5" name="Footer Placeholder 4">
            <a:extLst>
              <a:ext uri="{FF2B5EF4-FFF2-40B4-BE49-F238E27FC236}">
                <a16:creationId xmlns:a16="http://schemas.microsoft.com/office/drawing/2014/main" id="{3AB19472-05FD-47E2-C7C9-BF3A5749DD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0AB85C-6920-2035-31EA-56B9395CE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AC7EB-5161-49E9-B9E2-D7DEFC79B4E9}" type="slidenum">
              <a:rPr lang="en-US" smtClean="0"/>
              <a:t>‹#›</a:t>
            </a:fld>
            <a:endParaRPr lang="en-US"/>
          </a:p>
        </p:txBody>
      </p:sp>
    </p:spTree>
    <p:extLst>
      <p:ext uri="{BB962C8B-B14F-4D97-AF65-F5344CB8AC3E}">
        <p14:creationId xmlns:p14="http://schemas.microsoft.com/office/powerpoint/2010/main" val="1210535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37.png"/><Relationship Id="rId12" Type="http://schemas.openxmlformats.org/officeDocument/2006/relationships/image" Target="../media/image4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3.png"/><Relationship Id="rId5" Type="http://schemas.openxmlformats.org/officeDocument/2006/relationships/image" Target="../media/image35.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 Id="rId14" Type="http://schemas.openxmlformats.org/officeDocument/2006/relationships/image" Target="../media/image46.sv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3.svg"/></Relationships>
</file>

<file path=ppt/slides/_rels/slide25.xml.rels><?xml version="1.0" encoding="UTF-8" standalone="yes"?>
<Relationships xmlns="http://schemas.openxmlformats.org/package/2006/relationships"><Relationship Id="rId2" Type="http://schemas.openxmlformats.org/officeDocument/2006/relationships/hyperlink" Target="https://apmb-hpc.site.strattic.io/2023/04/13/hpc-bridge-too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customXml" Target="../ink/ink6.xml"/><Relationship Id="rId18" Type="http://schemas.openxmlformats.org/officeDocument/2006/relationships/image" Target="../media/image240.png"/><Relationship Id="rId3" Type="http://schemas.openxmlformats.org/officeDocument/2006/relationships/customXml" Target="../ink/ink1.xml"/><Relationship Id="rId21" Type="http://schemas.openxmlformats.org/officeDocument/2006/relationships/image" Target="../media/image16.png"/><Relationship Id="rId7" Type="http://schemas.openxmlformats.org/officeDocument/2006/relationships/customXml" Target="../ink/ink3.xml"/><Relationship Id="rId12" Type="http://schemas.openxmlformats.org/officeDocument/2006/relationships/image" Target="../media/image210.png"/><Relationship Id="rId17" Type="http://schemas.openxmlformats.org/officeDocument/2006/relationships/customXml" Target="../ink/ink8.xml"/><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0.png"/><Relationship Id="rId19" Type="http://schemas.openxmlformats.org/officeDocument/2006/relationships/customXml" Target="../ink/ink9.xml"/><Relationship Id="rId4" Type="http://schemas.openxmlformats.org/officeDocument/2006/relationships/image" Target="../media/image170.png"/><Relationship Id="rId9" Type="http://schemas.openxmlformats.org/officeDocument/2006/relationships/customXml" Target="../ink/ink4.xml"/><Relationship Id="rId14" Type="http://schemas.openxmlformats.org/officeDocument/2006/relationships/image" Target="../media/image22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EEBB922-55F8-018A-B2CF-E1E7B27A2A9A}"/>
              </a:ext>
            </a:extLst>
          </p:cNvPr>
          <p:cNvSpPr txBox="1">
            <a:spLocks/>
          </p:cNvSpPr>
          <p:nvPr/>
        </p:nvSpPr>
        <p:spPr bwMode="auto">
          <a:xfrm>
            <a:off x="2895600" y="4889450"/>
            <a:ext cx="6400800" cy="13997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6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r>
              <a:rPr lang="en-US" sz="1800" b="0" kern="0" dirty="0">
                <a:solidFill>
                  <a:schemeClr val="tx1">
                    <a:lumMod val="75000"/>
                    <a:lumOff val="25000"/>
                  </a:schemeClr>
                </a:solidFill>
              </a:rPr>
              <a:t>Monitoring and Tools Section (MATS)</a:t>
            </a:r>
          </a:p>
          <a:p>
            <a:r>
              <a:rPr lang="en-US" sz="1800" b="0" kern="0" dirty="0">
                <a:solidFill>
                  <a:schemeClr val="bg1">
                    <a:lumMod val="50000"/>
                  </a:schemeClr>
                </a:solidFill>
              </a:rPr>
              <a:t>Assessment, Planning and Monitoring Branch (APMB)</a:t>
            </a:r>
          </a:p>
          <a:p>
            <a:r>
              <a:rPr lang="en-US" sz="1800" b="0" kern="0" dirty="0">
                <a:solidFill>
                  <a:schemeClr val="bg1">
                    <a:lumMod val="50000"/>
                  </a:schemeClr>
                </a:solidFill>
              </a:rPr>
              <a:t>Coordination Division.</a:t>
            </a:r>
            <a:br>
              <a:rPr lang="en-US" sz="1800" kern="0" dirty="0">
                <a:solidFill>
                  <a:schemeClr val="bg1">
                    <a:lumMod val="75000"/>
                  </a:schemeClr>
                </a:solidFill>
              </a:rPr>
            </a:br>
            <a:r>
              <a:rPr lang="en-US" sz="1800" kern="0" dirty="0" err="1">
                <a:solidFill>
                  <a:schemeClr val="bg1">
                    <a:lumMod val="50000"/>
                  </a:schemeClr>
                </a:solidFill>
              </a:rPr>
              <a:t>Julliet</a:t>
            </a:r>
            <a:r>
              <a:rPr lang="en-US" sz="1800" kern="0" dirty="0">
                <a:solidFill>
                  <a:schemeClr val="bg1">
                    <a:lumMod val="50000"/>
                  </a:schemeClr>
                </a:solidFill>
              </a:rPr>
              <a:t> 2022</a:t>
            </a:r>
            <a:endParaRPr lang="en-GB" sz="1800" kern="0" dirty="0">
              <a:solidFill>
                <a:schemeClr val="bg1">
                  <a:lumMod val="50000"/>
                </a:schemeClr>
              </a:solidFill>
            </a:endParaRPr>
          </a:p>
        </p:txBody>
      </p:sp>
      <p:pic>
        <p:nvPicPr>
          <p:cNvPr id="3" name="Picture 2" descr="Diagram&#10;&#10;Description automatically generated">
            <a:extLst>
              <a:ext uri="{FF2B5EF4-FFF2-40B4-BE49-F238E27FC236}">
                <a16:creationId xmlns:a16="http://schemas.microsoft.com/office/drawing/2014/main" id="{E8408486-1B47-1CCF-12C3-A972A2F21D8D}"/>
              </a:ext>
            </a:extLst>
          </p:cNvPr>
          <p:cNvPicPr>
            <a:picLocks noChangeAspect="1"/>
          </p:cNvPicPr>
          <p:nvPr/>
        </p:nvPicPr>
        <p:blipFill rotWithShape="1">
          <a:blip r:embed="rId3">
            <a:extLst>
              <a:ext uri="{28A0092B-C50C-407E-A947-70E740481C1C}">
                <a14:useLocalDpi xmlns:a14="http://schemas.microsoft.com/office/drawing/2010/main" val="0"/>
              </a:ext>
            </a:extLst>
          </a:blip>
          <a:srcRect t="8849" b="6891"/>
          <a:stretch/>
        </p:blipFill>
        <p:spPr>
          <a:xfrm>
            <a:off x="2126974" y="1047761"/>
            <a:ext cx="7620000" cy="3427013"/>
          </a:xfrm>
          <a:prstGeom prst="rect">
            <a:avLst/>
          </a:prstGeom>
        </p:spPr>
      </p:pic>
    </p:spTree>
    <p:extLst>
      <p:ext uri="{BB962C8B-B14F-4D97-AF65-F5344CB8AC3E}">
        <p14:creationId xmlns:p14="http://schemas.microsoft.com/office/powerpoint/2010/main" val="190515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014DD0-11E6-0E5B-8A43-DB70E379A7A2}"/>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1A00D42F-1EF8-40A6-A5C6-D39AC4121701}"/>
              </a:ext>
            </a:extLst>
          </p:cNvPr>
          <p:cNvSpPr>
            <a:spLocks noGrp="1"/>
          </p:cNvSpPr>
          <p:nvPr>
            <p:ph type="sldNum" sz="quarter" idx="12"/>
          </p:nvPr>
        </p:nvSpPr>
        <p:spPr/>
        <p:txBody>
          <a:bodyPr/>
          <a:lstStyle/>
          <a:p>
            <a:fld id="{718AC7EB-5161-49E9-B9E2-D7DEFC79B4E9}" type="slidenum">
              <a:rPr lang="en-US" smtClean="0"/>
              <a:t>10</a:t>
            </a:fld>
            <a:endParaRPr lang="en-US"/>
          </a:p>
        </p:txBody>
      </p:sp>
      <p:pic>
        <p:nvPicPr>
          <p:cNvPr id="7" name="Picture 6">
            <a:extLst>
              <a:ext uri="{FF2B5EF4-FFF2-40B4-BE49-F238E27FC236}">
                <a16:creationId xmlns:a16="http://schemas.microsoft.com/office/drawing/2014/main" id="{F10FAD2A-97C8-7841-6C7F-315B4705B28F}"/>
              </a:ext>
            </a:extLst>
          </p:cNvPr>
          <p:cNvPicPr>
            <a:picLocks noChangeAspect="1"/>
          </p:cNvPicPr>
          <p:nvPr/>
        </p:nvPicPr>
        <p:blipFill rotWithShape="1">
          <a:blip r:embed="rId3"/>
          <a:srcRect t="635" b="678"/>
          <a:stretch/>
        </p:blipFill>
        <p:spPr>
          <a:xfrm>
            <a:off x="0" y="852048"/>
            <a:ext cx="12192000" cy="5432020"/>
          </a:xfrm>
          <a:prstGeom prst="rect">
            <a:avLst/>
          </a:prstGeom>
        </p:spPr>
      </p:pic>
      <p:sp>
        <p:nvSpPr>
          <p:cNvPr id="8" name="Rectangle 7">
            <a:extLst>
              <a:ext uri="{FF2B5EF4-FFF2-40B4-BE49-F238E27FC236}">
                <a16:creationId xmlns:a16="http://schemas.microsoft.com/office/drawing/2014/main" id="{E8DB63C3-6BDF-8ACF-59FC-232279B010AB}"/>
              </a:ext>
            </a:extLst>
          </p:cNvPr>
          <p:cNvSpPr/>
          <p:nvPr/>
        </p:nvSpPr>
        <p:spPr>
          <a:xfrm>
            <a:off x="2548647" y="852048"/>
            <a:ext cx="7548664" cy="684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99A6E9-56BA-E256-C7D1-ABB1DB1F0425}"/>
              </a:ext>
            </a:extLst>
          </p:cNvPr>
          <p:cNvSpPr/>
          <p:nvPr/>
        </p:nvSpPr>
        <p:spPr>
          <a:xfrm>
            <a:off x="5836596" y="1753478"/>
            <a:ext cx="2266544" cy="2079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A3913F-D936-3F29-334F-79E8D4374ED5}"/>
              </a:ext>
            </a:extLst>
          </p:cNvPr>
          <p:cNvSpPr/>
          <p:nvPr/>
        </p:nvSpPr>
        <p:spPr>
          <a:xfrm>
            <a:off x="1061936" y="4714232"/>
            <a:ext cx="1681264"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A4DB3E-39A3-F1D2-F7C4-02C966AF6996}"/>
              </a:ext>
            </a:extLst>
          </p:cNvPr>
          <p:cNvSpPr/>
          <p:nvPr/>
        </p:nvSpPr>
        <p:spPr>
          <a:xfrm>
            <a:off x="8103140" y="1565478"/>
            <a:ext cx="3093396" cy="2267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7BF50D-D154-CF10-8679-96014769F51D}"/>
              </a:ext>
            </a:extLst>
          </p:cNvPr>
          <p:cNvSpPr/>
          <p:nvPr/>
        </p:nvSpPr>
        <p:spPr>
          <a:xfrm>
            <a:off x="1001948" y="3939025"/>
            <a:ext cx="10194587" cy="702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A06555-E023-A23B-FF61-33C7AFD3F1AD}"/>
              </a:ext>
            </a:extLst>
          </p:cNvPr>
          <p:cNvSpPr/>
          <p:nvPr/>
        </p:nvSpPr>
        <p:spPr>
          <a:xfrm>
            <a:off x="2743199" y="4721356"/>
            <a:ext cx="3352800"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4C05B6-B477-BF46-9DFB-0B28790AF541}"/>
              </a:ext>
            </a:extLst>
          </p:cNvPr>
          <p:cNvSpPr/>
          <p:nvPr/>
        </p:nvSpPr>
        <p:spPr>
          <a:xfrm>
            <a:off x="6095999" y="4721355"/>
            <a:ext cx="1199745"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34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5" grpId="0" animBg="1"/>
      <p:bldP spid="15" grpId="1"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A24CDF-6FDD-89B0-7E5A-5DD13973C2F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64A277CC-C0A2-6A9B-ACBD-324E1CFAB703}"/>
              </a:ext>
            </a:extLst>
          </p:cNvPr>
          <p:cNvSpPr>
            <a:spLocks noGrp="1"/>
          </p:cNvSpPr>
          <p:nvPr>
            <p:ph type="sldNum" sz="quarter" idx="12"/>
          </p:nvPr>
        </p:nvSpPr>
        <p:spPr/>
        <p:txBody>
          <a:bodyPr/>
          <a:lstStyle/>
          <a:p>
            <a:fld id="{718AC7EB-5161-49E9-B9E2-D7DEFC79B4E9}" type="slidenum">
              <a:rPr lang="en-US" smtClean="0"/>
              <a:t>11</a:t>
            </a:fld>
            <a:endParaRPr lang="en-US"/>
          </a:p>
        </p:txBody>
      </p:sp>
      <p:pic>
        <p:nvPicPr>
          <p:cNvPr id="7" name="Picture 6">
            <a:extLst>
              <a:ext uri="{FF2B5EF4-FFF2-40B4-BE49-F238E27FC236}">
                <a16:creationId xmlns:a16="http://schemas.microsoft.com/office/drawing/2014/main" id="{DAF6DD4C-AEDF-EBA6-38A4-F8478E602E19}"/>
              </a:ext>
            </a:extLst>
          </p:cNvPr>
          <p:cNvPicPr>
            <a:picLocks noChangeAspect="1"/>
          </p:cNvPicPr>
          <p:nvPr/>
        </p:nvPicPr>
        <p:blipFill>
          <a:blip r:embed="rId3"/>
          <a:stretch>
            <a:fillRect/>
          </a:stretch>
        </p:blipFill>
        <p:spPr>
          <a:xfrm>
            <a:off x="0" y="682135"/>
            <a:ext cx="12192000" cy="5493729"/>
          </a:xfrm>
          <a:prstGeom prst="rect">
            <a:avLst/>
          </a:prstGeom>
        </p:spPr>
      </p:pic>
      <p:sp>
        <p:nvSpPr>
          <p:cNvPr id="8" name="Rectangle 7">
            <a:extLst>
              <a:ext uri="{FF2B5EF4-FFF2-40B4-BE49-F238E27FC236}">
                <a16:creationId xmlns:a16="http://schemas.microsoft.com/office/drawing/2014/main" id="{217ACC3F-9274-F031-2833-0755E89581A1}"/>
              </a:ext>
            </a:extLst>
          </p:cNvPr>
          <p:cNvSpPr/>
          <p:nvPr/>
        </p:nvSpPr>
        <p:spPr>
          <a:xfrm>
            <a:off x="2869660" y="2907893"/>
            <a:ext cx="6809362" cy="350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577747-C326-EBF9-5BAC-D0F76A9CABFA}"/>
              </a:ext>
            </a:extLst>
          </p:cNvPr>
          <p:cNvSpPr/>
          <p:nvPr/>
        </p:nvSpPr>
        <p:spPr>
          <a:xfrm>
            <a:off x="2869660" y="2155622"/>
            <a:ext cx="6809362" cy="208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79514D-7FAB-C475-D8F4-2199C62AC5A1}"/>
              </a:ext>
            </a:extLst>
          </p:cNvPr>
          <p:cNvSpPr/>
          <p:nvPr/>
        </p:nvSpPr>
        <p:spPr>
          <a:xfrm>
            <a:off x="2869660" y="2613030"/>
            <a:ext cx="6809362" cy="350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9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54B0B3-5E47-6DE5-A786-E8F8F5033349}"/>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0699CBF3-7447-A4D1-16FE-0E2807532CD7}"/>
              </a:ext>
            </a:extLst>
          </p:cNvPr>
          <p:cNvSpPr>
            <a:spLocks noGrp="1"/>
          </p:cNvSpPr>
          <p:nvPr>
            <p:ph type="sldNum" sz="quarter" idx="12"/>
          </p:nvPr>
        </p:nvSpPr>
        <p:spPr/>
        <p:txBody>
          <a:bodyPr/>
          <a:lstStyle/>
          <a:p>
            <a:fld id="{718AC7EB-5161-49E9-B9E2-D7DEFC79B4E9}" type="slidenum">
              <a:rPr lang="en-US" smtClean="0"/>
              <a:t>12</a:t>
            </a:fld>
            <a:endParaRPr lang="en-US"/>
          </a:p>
        </p:txBody>
      </p:sp>
      <p:pic>
        <p:nvPicPr>
          <p:cNvPr id="9" name="Picture 8">
            <a:extLst>
              <a:ext uri="{FF2B5EF4-FFF2-40B4-BE49-F238E27FC236}">
                <a16:creationId xmlns:a16="http://schemas.microsoft.com/office/drawing/2014/main" id="{29D5A1F1-934E-A1EA-8359-F03E68397ED1}"/>
              </a:ext>
            </a:extLst>
          </p:cNvPr>
          <p:cNvPicPr>
            <a:picLocks noChangeAspect="1"/>
          </p:cNvPicPr>
          <p:nvPr/>
        </p:nvPicPr>
        <p:blipFill>
          <a:blip r:embed="rId3"/>
          <a:stretch>
            <a:fillRect/>
          </a:stretch>
        </p:blipFill>
        <p:spPr>
          <a:xfrm>
            <a:off x="0" y="826851"/>
            <a:ext cx="12192000" cy="5465228"/>
          </a:xfrm>
          <a:prstGeom prst="rect">
            <a:avLst/>
          </a:prstGeom>
        </p:spPr>
      </p:pic>
      <p:sp>
        <p:nvSpPr>
          <p:cNvPr id="12" name="Rectangle 11">
            <a:extLst>
              <a:ext uri="{FF2B5EF4-FFF2-40B4-BE49-F238E27FC236}">
                <a16:creationId xmlns:a16="http://schemas.microsoft.com/office/drawing/2014/main" id="{F2B7722A-DD14-F4C6-7A53-9076BC14FEA5}"/>
              </a:ext>
            </a:extLst>
          </p:cNvPr>
          <p:cNvSpPr/>
          <p:nvPr/>
        </p:nvSpPr>
        <p:spPr>
          <a:xfrm>
            <a:off x="1498060" y="3511685"/>
            <a:ext cx="6789906" cy="268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BE0AF30-1DC6-5E31-412C-8E7485BABF09}"/>
              </a:ext>
            </a:extLst>
          </p:cNvPr>
          <p:cNvGrpSpPr/>
          <p:nvPr/>
        </p:nvGrpSpPr>
        <p:grpSpPr>
          <a:xfrm>
            <a:off x="0" y="3976896"/>
            <a:ext cx="10248900" cy="495300"/>
            <a:chOff x="0" y="3976896"/>
            <a:chExt cx="10248900" cy="495300"/>
          </a:xfrm>
        </p:grpSpPr>
        <p:pic>
          <p:nvPicPr>
            <p:cNvPr id="11" name="Picture 10">
              <a:extLst>
                <a:ext uri="{FF2B5EF4-FFF2-40B4-BE49-F238E27FC236}">
                  <a16:creationId xmlns:a16="http://schemas.microsoft.com/office/drawing/2014/main" id="{4C0A5A52-0BE7-AA14-01DA-E41BFCF14C2A}"/>
                </a:ext>
              </a:extLst>
            </p:cNvPr>
            <p:cNvPicPr>
              <a:picLocks noChangeAspect="1"/>
            </p:cNvPicPr>
            <p:nvPr/>
          </p:nvPicPr>
          <p:blipFill>
            <a:blip r:embed="rId4"/>
            <a:stretch>
              <a:fillRect/>
            </a:stretch>
          </p:blipFill>
          <p:spPr>
            <a:xfrm>
              <a:off x="0" y="3976896"/>
              <a:ext cx="10248900" cy="495300"/>
            </a:xfrm>
            <a:prstGeom prst="rect">
              <a:avLst/>
            </a:prstGeom>
          </p:spPr>
        </p:pic>
        <p:sp>
          <p:nvSpPr>
            <p:cNvPr id="13" name="Rectangle 12">
              <a:extLst>
                <a:ext uri="{FF2B5EF4-FFF2-40B4-BE49-F238E27FC236}">
                  <a16:creationId xmlns:a16="http://schemas.microsoft.com/office/drawing/2014/main" id="{0102D976-59D5-BC9A-AA41-38418207C755}"/>
                </a:ext>
              </a:extLst>
            </p:cNvPr>
            <p:cNvSpPr/>
            <p:nvPr/>
          </p:nvSpPr>
          <p:spPr>
            <a:xfrm>
              <a:off x="7500026" y="3979002"/>
              <a:ext cx="2652408" cy="4931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50116EB-EC53-7E28-2BF9-239830BF5832}"/>
              </a:ext>
            </a:extLst>
          </p:cNvPr>
          <p:cNvSpPr/>
          <p:nvPr/>
        </p:nvSpPr>
        <p:spPr>
          <a:xfrm>
            <a:off x="8531156" y="1766985"/>
            <a:ext cx="2146571" cy="4429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571D92C8-871B-4773-B4BA-88037CAB2B46}"/>
              </a:ext>
            </a:extLst>
          </p:cNvPr>
          <p:cNvSpPr/>
          <p:nvPr/>
        </p:nvSpPr>
        <p:spPr>
          <a:xfrm>
            <a:off x="10608735" y="2463801"/>
            <a:ext cx="685800" cy="169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C56EA84C-BB09-466E-AB65-27D9359F0C2D}"/>
              </a:ext>
            </a:extLst>
          </p:cNvPr>
          <p:cNvSpPr/>
          <p:nvPr/>
        </p:nvSpPr>
        <p:spPr>
          <a:xfrm>
            <a:off x="10608734" y="2590800"/>
            <a:ext cx="685800" cy="169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B18832E1-FA8C-46BC-B16C-ED32490C9A1B}"/>
              </a:ext>
            </a:extLst>
          </p:cNvPr>
          <p:cNvSpPr/>
          <p:nvPr/>
        </p:nvSpPr>
        <p:spPr>
          <a:xfrm>
            <a:off x="10608734" y="4588932"/>
            <a:ext cx="685800" cy="169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60572D-5AFB-431E-9F3F-DA6226C36348}"/>
              </a:ext>
            </a:extLst>
          </p:cNvPr>
          <p:cNvSpPr/>
          <p:nvPr/>
        </p:nvSpPr>
        <p:spPr>
          <a:xfrm>
            <a:off x="1744133" y="1802569"/>
            <a:ext cx="5579534" cy="268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5E808C-9FFF-46B4-85A0-5DFB7565595B}"/>
              </a:ext>
            </a:extLst>
          </p:cNvPr>
          <p:cNvPicPr>
            <a:picLocks noChangeAspect="1"/>
          </p:cNvPicPr>
          <p:nvPr/>
        </p:nvPicPr>
        <p:blipFill>
          <a:blip r:embed="rId5"/>
          <a:stretch>
            <a:fillRect/>
          </a:stretch>
        </p:blipFill>
        <p:spPr>
          <a:xfrm>
            <a:off x="6857375" y="3545382"/>
            <a:ext cx="1188696" cy="200793"/>
          </a:xfrm>
          <a:prstGeom prst="rect">
            <a:avLst/>
          </a:prstGeom>
        </p:spPr>
      </p:pic>
    </p:spTree>
    <p:extLst>
      <p:ext uri="{BB962C8B-B14F-4D97-AF65-F5344CB8AC3E}">
        <p14:creationId xmlns:p14="http://schemas.microsoft.com/office/powerpoint/2010/main" val="25202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2"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DAC9A3-B251-514A-FFB8-E2031EA5663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00840D1E-948B-ACCC-BC9F-75774AF2C2C9}"/>
              </a:ext>
            </a:extLst>
          </p:cNvPr>
          <p:cNvSpPr>
            <a:spLocks noGrp="1"/>
          </p:cNvSpPr>
          <p:nvPr>
            <p:ph type="sldNum" sz="quarter" idx="12"/>
          </p:nvPr>
        </p:nvSpPr>
        <p:spPr/>
        <p:txBody>
          <a:bodyPr/>
          <a:lstStyle/>
          <a:p>
            <a:fld id="{718AC7EB-5161-49E9-B9E2-D7DEFC79B4E9}" type="slidenum">
              <a:rPr lang="en-US" smtClean="0"/>
              <a:t>13</a:t>
            </a:fld>
            <a:endParaRPr lang="en-US"/>
          </a:p>
        </p:txBody>
      </p:sp>
      <p:pic>
        <p:nvPicPr>
          <p:cNvPr id="13" name="Picture 12">
            <a:extLst>
              <a:ext uri="{FF2B5EF4-FFF2-40B4-BE49-F238E27FC236}">
                <a16:creationId xmlns:a16="http://schemas.microsoft.com/office/drawing/2014/main" id="{93106A20-BB76-66D7-0F6C-C0A12F9E256C}"/>
              </a:ext>
            </a:extLst>
          </p:cNvPr>
          <p:cNvPicPr>
            <a:picLocks noChangeAspect="1"/>
          </p:cNvPicPr>
          <p:nvPr/>
        </p:nvPicPr>
        <p:blipFill>
          <a:blip r:embed="rId3"/>
          <a:stretch>
            <a:fillRect/>
          </a:stretch>
        </p:blipFill>
        <p:spPr>
          <a:xfrm>
            <a:off x="0" y="718343"/>
            <a:ext cx="12192000" cy="5421313"/>
          </a:xfrm>
          <a:prstGeom prst="rect">
            <a:avLst/>
          </a:prstGeom>
        </p:spPr>
      </p:pic>
      <p:sp>
        <p:nvSpPr>
          <p:cNvPr id="14" name="Rectangle 13">
            <a:extLst>
              <a:ext uri="{FF2B5EF4-FFF2-40B4-BE49-F238E27FC236}">
                <a16:creationId xmlns:a16="http://schemas.microsoft.com/office/drawing/2014/main" id="{2C7ABAEC-4191-C371-CB06-110A5DC64591}"/>
              </a:ext>
            </a:extLst>
          </p:cNvPr>
          <p:cNvSpPr/>
          <p:nvPr/>
        </p:nvSpPr>
        <p:spPr>
          <a:xfrm>
            <a:off x="9082392" y="1915671"/>
            <a:ext cx="2843718" cy="2636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70EE05-786D-1D6E-0385-F9FF71EA359B}"/>
              </a:ext>
            </a:extLst>
          </p:cNvPr>
          <p:cNvSpPr/>
          <p:nvPr/>
        </p:nvSpPr>
        <p:spPr>
          <a:xfrm>
            <a:off x="327497" y="5035008"/>
            <a:ext cx="8589524" cy="8858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87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DDC110F-E01D-B5CB-9440-5D392D53C5F8}"/>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E7F02D0F-24C3-B0CE-85F3-96DADEA57B0D}"/>
              </a:ext>
            </a:extLst>
          </p:cNvPr>
          <p:cNvSpPr>
            <a:spLocks noGrp="1"/>
          </p:cNvSpPr>
          <p:nvPr>
            <p:ph type="sldNum" sz="quarter" idx="12"/>
          </p:nvPr>
        </p:nvSpPr>
        <p:spPr/>
        <p:txBody>
          <a:bodyPr/>
          <a:lstStyle/>
          <a:p>
            <a:fld id="{718AC7EB-5161-49E9-B9E2-D7DEFC79B4E9}" type="slidenum">
              <a:rPr lang="en-US" smtClean="0"/>
              <a:t>14</a:t>
            </a:fld>
            <a:endParaRPr lang="en-US"/>
          </a:p>
        </p:txBody>
      </p:sp>
      <p:pic>
        <p:nvPicPr>
          <p:cNvPr id="10" name="Picture 9">
            <a:extLst>
              <a:ext uri="{FF2B5EF4-FFF2-40B4-BE49-F238E27FC236}">
                <a16:creationId xmlns:a16="http://schemas.microsoft.com/office/drawing/2014/main" id="{956E0100-0854-A818-E1B5-440945D4D297}"/>
              </a:ext>
            </a:extLst>
          </p:cNvPr>
          <p:cNvPicPr>
            <a:picLocks noChangeAspect="1"/>
          </p:cNvPicPr>
          <p:nvPr/>
        </p:nvPicPr>
        <p:blipFill>
          <a:blip r:embed="rId3"/>
          <a:stretch>
            <a:fillRect/>
          </a:stretch>
        </p:blipFill>
        <p:spPr>
          <a:xfrm>
            <a:off x="0" y="846306"/>
            <a:ext cx="12192000" cy="5486315"/>
          </a:xfrm>
          <a:prstGeom prst="rect">
            <a:avLst/>
          </a:prstGeom>
        </p:spPr>
      </p:pic>
      <p:sp>
        <p:nvSpPr>
          <p:cNvPr id="11" name="Rectangle 10">
            <a:extLst>
              <a:ext uri="{FF2B5EF4-FFF2-40B4-BE49-F238E27FC236}">
                <a16:creationId xmlns:a16="http://schemas.microsoft.com/office/drawing/2014/main" id="{53A9D333-5477-EE64-0FDD-0FFF5812E49C}"/>
              </a:ext>
            </a:extLst>
          </p:cNvPr>
          <p:cNvSpPr/>
          <p:nvPr/>
        </p:nvSpPr>
        <p:spPr>
          <a:xfrm>
            <a:off x="1392676" y="1737331"/>
            <a:ext cx="6048984" cy="431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4F57CB-BAFC-9C18-0A3B-F74C120F8A85}"/>
              </a:ext>
            </a:extLst>
          </p:cNvPr>
          <p:cNvSpPr/>
          <p:nvPr/>
        </p:nvSpPr>
        <p:spPr>
          <a:xfrm>
            <a:off x="1486710" y="3747715"/>
            <a:ext cx="6801256" cy="308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145F98-DB0F-C624-1C86-A5F5D681303C}"/>
              </a:ext>
            </a:extLst>
          </p:cNvPr>
          <p:cNvSpPr/>
          <p:nvPr/>
        </p:nvSpPr>
        <p:spPr>
          <a:xfrm>
            <a:off x="9192638" y="2305455"/>
            <a:ext cx="744167" cy="3120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7CA63E-F020-7551-9600-0161F346D240}"/>
              </a:ext>
            </a:extLst>
          </p:cNvPr>
          <p:cNvSpPr/>
          <p:nvPr/>
        </p:nvSpPr>
        <p:spPr>
          <a:xfrm>
            <a:off x="9936805" y="2305455"/>
            <a:ext cx="744167" cy="31206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5" name="Rectangle 14">
            <a:extLst>
              <a:ext uri="{FF2B5EF4-FFF2-40B4-BE49-F238E27FC236}">
                <a16:creationId xmlns:a16="http://schemas.microsoft.com/office/drawing/2014/main" id="{71B3586F-1238-C4D9-45EC-34AF14A2E9C5}"/>
              </a:ext>
            </a:extLst>
          </p:cNvPr>
          <p:cNvSpPr/>
          <p:nvPr/>
        </p:nvSpPr>
        <p:spPr>
          <a:xfrm>
            <a:off x="7519480" y="6147880"/>
            <a:ext cx="531779" cy="172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90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7E018B-7E09-533B-F491-61BEC7696B3A}"/>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8B46049A-2FEE-E92E-3886-B24D645C4EA2}"/>
              </a:ext>
            </a:extLst>
          </p:cNvPr>
          <p:cNvSpPr>
            <a:spLocks noGrp="1"/>
          </p:cNvSpPr>
          <p:nvPr>
            <p:ph type="sldNum" sz="quarter" idx="12"/>
          </p:nvPr>
        </p:nvSpPr>
        <p:spPr/>
        <p:txBody>
          <a:bodyPr/>
          <a:lstStyle/>
          <a:p>
            <a:fld id="{718AC7EB-5161-49E9-B9E2-D7DEFC79B4E9}" type="slidenum">
              <a:rPr lang="en-US" smtClean="0"/>
              <a:t>15</a:t>
            </a:fld>
            <a:endParaRPr lang="en-US"/>
          </a:p>
        </p:txBody>
      </p:sp>
      <p:pic>
        <p:nvPicPr>
          <p:cNvPr id="7" name="Picture 6">
            <a:extLst>
              <a:ext uri="{FF2B5EF4-FFF2-40B4-BE49-F238E27FC236}">
                <a16:creationId xmlns:a16="http://schemas.microsoft.com/office/drawing/2014/main" id="{B0B70D8A-0476-18FE-FC87-06F8D5E2F698}"/>
              </a:ext>
            </a:extLst>
          </p:cNvPr>
          <p:cNvPicPr>
            <a:picLocks noChangeAspect="1"/>
          </p:cNvPicPr>
          <p:nvPr/>
        </p:nvPicPr>
        <p:blipFill>
          <a:blip r:embed="rId3"/>
          <a:stretch>
            <a:fillRect/>
          </a:stretch>
        </p:blipFill>
        <p:spPr>
          <a:xfrm>
            <a:off x="0" y="836579"/>
            <a:ext cx="12192000" cy="5484031"/>
          </a:xfrm>
          <a:prstGeom prst="rect">
            <a:avLst/>
          </a:prstGeom>
        </p:spPr>
      </p:pic>
      <p:sp>
        <p:nvSpPr>
          <p:cNvPr id="8" name="Rectangle 7">
            <a:extLst>
              <a:ext uri="{FF2B5EF4-FFF2-40B4-BE49-F238E27FC236}">
                <a16:creationId xmlns:a16="http://schemas.microsoft.com/office/drawing/2014/main" id="{802A1A2D-EC9C-E77C-E5D2-9339B03F31FB}"/>
              </a:ext>
            </a:extLst>
          </p:cNvPr>
          <p:cNvSpPr/>
          <p:nvPr/>
        </p:nvSpPr>
        <p:spPr>
          <a:xfrm>
            <a:off x="7490297" y="6165947"/>
            <a:ext cx="531779" cy="172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7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fr-FR" sz="7200" kern="1200" dirty="0">
                <a:solidFill>
                  <a:schemeClr val="tx1"/>
                </a:solidFill>
                <a:latin typeface="+mj-lt"/>
                <a:ea typeface="+mj-ea"/>
                <a:cs typeface="+mj-cs"/>
              </a:rPr>
              <a:t>Outil d'analyse du suivi de la réponse (RMA)</a:t>
            </a:r>
            <a:endParaRPr lang="en-US" sz="7200" kern="1200" dirty="0">
              <a:solidFill>
                <a:schemeClr val="tx1"/>
              </a:solidFill>
              <a:highlight>
                <a:srgbClr val="FFFF00"/>
              </a:highlight>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spTree>
    <p:extLst>
      <p:ext uri="{BB962C8B-B14F-4D97-AF65-F5344CB8AC3E}">
        <p14:creationId xmlns:p14="http://schemas.microsoft.com/office/powerpoint/2010/main" val="3051574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B9B6-4ADB-3912-1E32-8E31CAF3729A}"/>
              </a:ext>
            </a:extLst>
          </p:cNvPr>
          <p:cNvSpPr>
            <a:spLocks noGrp="1"/>
          </p:cNvSpPr>
          <p:nvPr>
            <p:ph type="title"/>
          </p:nvPr>
        </p:nvSpPr>
        <p:spPr/>
        <p:txBody>
          <a:bodyPr/>
          <a:lstStyle/>
          <a:p>
            <a:r>
              <a:rPr lang="en-US" dirty="0" err="1"/>
              <a:t>Qu'est-ce</a:t>
            </a:r>
            <a:r>
              <a:rPr lang="en-US" dirty="0"/>
              <a:t> que le RMA ?</a:t>
            </a:r>
          </a:p>
        </p:txBody>
      </p:sp>
      <p:sp>
        <p:nvSpPr>
          <p:cNvPr id="4" name="Date Placeholder 3">
            <a:extLst>
              <a:ext uri="{FF2B5EF4-FFF2-40B4-BE49-F238E27FC236}">
                <a16:creationId xmlns:a16="http://schemas.microsoft.com/office/drawing/2014/main" id="{CB07EE3D-19F4-6452-04EB-3544DD34B2CC}"/>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63746BA6-DE23-EE59-5814-7CC8D394DD6F}"/>
              </a:ext>
            </a:extLst>
          </p:cNvPr>
          <p:cNvSpPr>
            <a:spLocks noGrp="1"/>
          </p:cNvSpPr>
          <p:nvPr>
            <p:ph type="sldNum" sz="quarter" idx="12"/>
          </p:nvPr>
        </p:nvSpPr>
        <p:spPr/>
        <p:txBody>
          <a:bodyPr/>
          <a:lstStyle/>
          <a:p>
            <a:fld id="{718AC7EB-5161-49E9-B9E2-D7DEFC79B4E9}" type="slidenum">
              <a:rPr lang="en-US" smtClean="0"/>
              <a:t>17</a:t>
            </a:fld>
            <a:endParaRPr lang="en-US"/>
          </a:p>
        </p:txBody>
      </p:sp>
      <p:pic>
        <p:nvPicPr>
          <p:cNvPr id="7" name="Graphic 6" descr="Gauge outline">
            <a:extLst>
              <a:ext uri="{FF2B5EF4-FFF2-40B4-BE49-F238E27FC236}">
                <a16:creationId xmlns:a16="http://schemas.microsoft.com/office/drawing/2014/main" id="{FACF675A-F000-459D-C05F-DA8233CC4E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0100" y="3567112"/>
            <a:ext cx="2971800" cy="2971800"/>
          </a:xfrm>
          <a:prstGeom prst="rect">
            <a:avLst/>
          </a:prstGeom>
        </p:spPr>
      </p:pic>
      <p:grpSp>
        <p:nvGrpSpPr>
          <p:cNvPr id="42" name="Group 41">
            <a:extLst>
              <a:ext uri="{FF2B5EF4-FFF2-40B4-BE49-F238E27FC236}">
                <a16:creationId xmlns:a16="http://schemas.microsoft.com/office/drawing/2014/main" id="{CB578F50-E84B-3A8B-E2D4-C89107B74448}"/>
              </a:ext>
            </a:extLst>
          </p:cNvPr>
          <p:cNvGrpSpPr/>
          <p:nvPr/>
        </p:nvGrpSpPr>
        <p:grpSpPr>
          <a:xfrm>
            <a:off x="1444294" y="4064896"/>
            <a:ext cx="3277491" cy="1694588"/>
            <a:chOff x="1444294" y="4064896"/>
            <a:chExt cx="3277491" cy="1694588"/>
          </a:xfrm>
        </p:grpSpPr>
        <p:grpSp>
          <p:nvGrpSpPr>
            <p:cNvPr id="33" name="Group 32">
              <a:extLst>
                <a:ext uri="{FF2B5EF4-FFF2-40B4-BE49-F238E27FC236}">
                  <a16:creationId xmlns:a16="http://schemas.microsoft.com/office/drawing/2014/main" id="{C92FDDD5-9DB6-9338-3BBC-EBF46E31BEBD}"/>
                </a:ext>
              </a:extLst>
            </p:cNvPr>
            <p:cNvGrpSpPr/>
            <p:nvPr/>
          </p:nvGrpSpPr>
          <p:grpSpPr>
            <a:xfrm>
              <a:off x="1444294" y="4064896"/>
              <a:ext cx="3277491" cy="1694588"/>
              <a:chOff x="1444294" y="4064896"/>
              <a:chExt cx="3277491" cy="1694588"/>
            </a:xfrm>
          </p:grpSpPr>
          <p:pic>
            <p:nvPicPr>
              <p:cNvPr id="19" name="Graphic 18" descr="Open hand outline">
                <a:extLst>
                  <a:ext uri="{FF2B5EF4-FFF2-40B4-BE49-F238E27FC236}">
                    <a16:creationId xmlns:a16="http://schemas.microsoft.com/office/drawing/2014/main" id="{9695AF14-6BB6-3354-8DF8-ED5049584B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4294" y="4064896"/>
                <a:ext cx="1694588" cy="1694588"/>
              </a:xfrm>
              <a:prstGeom prst="rect">
                <a:avLst/>
              </a:prstGeom>
            </p:spPr>
          </p:pic>
          <p:cxnSp>
            <p:nvCxnSpPr>
              <p:cNvPr id="26" name="Straight Connector 25">
                <a:extLst>
                  <a:ext uri="{FF2B5EF4-FFF2-40B4-BE49-F238E27FC236}">
                    <a16:creationId xmlns:a16="http://schemas.microsoft.com/office/drawing/2014/main" id="{ED6DD28A-DCE7-847C-1F0F-CA9287EE500A}"/>
                  </a:ext>
                </a:extLst>
              </p:cNvPr>
              <p:cNvCxnSpPr>
                <a:cxnSpLocks/>
                <a:stCxn id="19" idx="3"/>
              </p:cNvCxnSpPr>
              <p:nvPr/>
            </p:nvCxnSpPr>
            <p:spPr>
              <a:xfrm>
                <a:off x="3138882" y="4912190"/>
                <a:ext cx="1582903" cy="40276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38" name="TextBox 37">
              <a:extLst>
                <a:ext uri="{FF2B5EF4-FFF2-40B4-BE49-F238E27FC236}">
                  <a16:creationId xmlns:a16="http://schemas.microsoft.com/office/drawing/2014/main" id="{B1841567-A225-7310-250F-8E32EA2E24DB}"/>
                </a:ext>
              </a:extLst>
            </p:cNvPr>
            <p:cNvSpPr txBox="1"/>
            <p:nvPr/>
          </p:nvSpPr>
          <p:spPr>
            <a:xfrm>
              <a:off x="1468907" y="5324594"/>
              <a:ext cx="1481786" cy="369332"/>
            </a:xfrm>
            <a:prstGeom prst="rect">
              <a:avLst/>
            </a:prstGeom>
            <a:noFill/>
          </p:spPr>
          <p:txBody>
            <a:bodyPr wrap="square" rtlCol="0">
              <a:spAutoFit/>
            </a:bodyPr>
            <a:lstStyle/>
            <a:p>
              <a:pPr algn="ctr"/>
              <a:r>
                <a:rPr lang="en-US" b="1" dirty="0" err="1"/>
                <a:t>Besoins</a:t>
              </a:r>
              <a:endParaRPr lang="en-US" b="1" dirty="0"/>
            </a:p>
          </p:txBody>
        </p:sp>
      </p:grpSp>
      <p:grpSp>
        <p:nvGrpSpPr>
          <p:cNvPr id="43" name="Group 42">
            <a:extLst>
              <a:ext uri="{FF2B5EF4-FFF2-40B4-BE49-F238E27FC236}">
                <a16:creationId xmlns:a16="http://schemas.microsoft.com/office/drawing/2014/main" id="{9FFF5AF8-14B3-A8C5-9D9C-422C1215C4E8}"/>
              </a:ext>
            </a:extLst>
          </p:cNvPr>
          <p:cNvGrpSpPr/>
          <p:nvPr/>
        </p:nvGrpSpPr>
        <p:grpSpPr>
          <a:xfrm>
            <a:off x="3510156" y="2014107"/>
            <a:ext cx="1947238" cy="2295955"/>
            <a:chOff x="3510156" y="2014107"/>
            <a:chExt cx="1947238" cy="2295955"/>
          </a:xfrm>
        </p:grpSpPr>
        <p:grpSp>
          <p:nvGrpSpPr>
            <p:cNvPr id="34" name="Group 33">
              <a:extLst>
                <a:ext uri="{FF2B5EF4-FFF2-40B4-BE49-F238E27FC236}">
                  <a16:creationId xmlns:a16="http://schemas.microsoft.com/office/drawing/2014/main" id="{E9FD61AB-F6C6-F8FA-57D0-172D263E7AD7}"/>
                </a:ext>
              </a:extLst>
            </p:cNvPr>
            <p:cNvGrpSpPr/>
            <p:nvPr/>
          </p:nvGrpSpPr>
          <p:grpSpPr>
            <a:xfrm>
              <a:off x="3510156" y="2014107"/>
              <a:ext cx="1947238" cy="2295955"/>
              <a:chOff x="3510156" y="2014107"/>
              <a:chExt cx="1947238" cy="2295955"/>
            </a:xfrm>
          </p:grpSpPr>
          <p:pic>
            <p:nvPicPr>
              <p:cNvPr id="20" name="Graphic 19" descr="List outline">
                <a:extLst>
                  <a:ext uri="{FF2B5EF4-FFF2-40B4-BE49-F238E27FC236}">
                    <a16:creationId xmlns:a16="http://schemas.microsoft.com/office/drawing/2014/main" id="{A9123351-02E9-2C66-F97C-D7ABC4E58E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0156" y="2014107"/>
                <a:ext cx="1553005" cy="1553005"/>
              </a:xfrm>
              <a:prstGeom prst="rect">
                <a:avLst/>
              </a:prstGeom>
            </p:spPr>
          </p:pic>
          <p:cxnSp>
            <p:nvCxnSpPr>
              <p:cNvPr id="30" name="Straight Connector 29">
                <a:extLst>
                  <a:ext uri="{FF2B5EF4-FFF2-40B4-BE49-F238E27FC236}">
                    <a16:creationId xmlns:a16="http://schemas.microsoft.com/office/drawing/2014/main" id="{E341844C-24E5-43F9-0598-DC3F84C61982}"/>
                  </a:ext>
                </a:extLst>
              </p:cNvPr>
              <p:cNvCxnSpPr>
                <a:cxnSpLocks/>
              </p:cNvCxnSpPr>
              <p:nvPr/>
            </p:nvCxnSpPr>
            <p:spPr>
              <a:xfrm>
                <a:off x="4869180" y="3567112"/>
                <a:ext cx="588214" cy="74295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39" name="TextBox 38">
              <a:extLst>
                <a:ext uri="{FF2B5EF4-FFF2-40B4-BE49-F238E27FC236}">
                  <a16:creationId xmlns:a16="http://schemas.microsoft.com/office/drawing/2014/main" id="{0D232FF5-5FD6-A123-55EF-59B30EA55E7F}"/>
                </a:ext>
              </a:extLst>
            </p:cNvPr>
            <p:cNvSpPr txBox="1"/>
            <p:nvPr/>
          </p:nvSpPr>
          <p:spPr>
            <a:xfrm>
              <a:off x="3545765" y="3453743"/>
              <a:ext cx="1481786" cy="369332"/>
            </a:xfrm>
            <a:prstGeom prst="rect">
              <a:avLst/>
            </a:prstGeom>
            <a:noFill/>
          </p:spPr>
          <p:txBody>
            <a:bodyPr wrap="square" rtlCol="0">
              <a:spAutoFit/>
            </a:bodyPr>
            <a:lstStyle/>
            <a:p>
              <a:pPr algn="ctr"/>
              <a:r>
                <a:rPr lang="en-US" b="1" dirty="0"/>
                <a:t>Planification</a:t>
              </a:r>
            </a:p>
          </p:txBody>
        </p:sp>
      </p:grpSp>
      <p:grpSp>
        <p:nvGrpSpPr>
          <p:cNvPr id="46" name="Group 45">
            <a:extLst>
              <a:ext uri="{FF2B5EF4-FFF2-40B4-BE49-F238E27FC236}">
                <a16:creationId xmlns:a16="http://schemas.microsoft.com/office/drawing/2014/main" id="{56CD52B7-C71D-8A02-B358-4965F1CAD974}"/>
              </a:ext>
            </a:extLst>
          </p:cNvPr>
          <p:cNvGrpSpPr/>
          <p:nvPr/>
        </p:nvGrpSpPr>
        <p:grpSpPr>
          <a:xfrm>
            <a:off x="6928612" y="1942809"/>
            <a:ext cx="1934847" cy="2440278"/>
            <a:chOff x="6928612" y="1942809"/>
            <a:chExt cx="1934847" cy="2440278"/>
          </a:xfrm>
        </p:grpSpPr>
        <p:cxnSp>
          <p:nvCxnSpPr>
            <p:cNvPr id="32" name="Straight Connector 31">
              <a:extLst>
                <a:ext uri="{FF2B5EF4-FFF2-40B4-BE49-F238E27FC236}">
                  <a16:creationId xmlns:a16="http://schemas.microsoft.com/office/drawing/2014/main" id="{18FB5552-14E3-53EE-713B-8CD6E5555271}"/>
                </a:ext>
              </a:extLst>
            </p:cNvPr>
            <p:cNvCxnSpPr>
              <a:cxnSpLocks/>
            </p:cNvCxnSpPr>
            <p:nvPr/>
          </p:nvCxnSpPr>
          <p:spPr>
            <a:xfrm flipV="1">
              <a:off x="6928612" y="3640137"/>
              <a:ext cx="588214" cy="74295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03DF570D-5194-AD4E-7957-3F7E3F8A0185}"/>
                </a:ext>
              </a:extLst>
            </p:cNvPr>
            <p:cNvGrpSpPr/>
            <p:nvPr/>
          </p:nvGrpSpPr>
          <p:grpSpPr>
            <a:xfrm>
              <a:off x="7128841" y="1942809"/>
              <a:ext cx="1734618" cy="2157265"/>
              <a:chOff x="7128841" y="1942809"/>
              <a:chExt cx="1734618" cy="2157265"/>
            </a:xfrm>
          </p:grpSpPr>
          <p:pic>
            <p:nvPicPr>
              <p:cNvPr id="22" name="Graphic 21" descr="Magnifying glass outline">
                <a:extLst>
                  <a:ext uri="{FF2B5EF4-FFF2-40B4-BE49-F238E27FC236}">
                    <a16:creationId xmlns:a16="http://schemas.microsoft.com/office/drawing/2014/main" id="{B9F638F0-7362-6348-4B65-A6645B4201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8841" y="1942809"/>
                <a:ext cx="1695600" cy="1695600"/>
              </a:xfrm>
              <a:prstGeom prst="rect">
                <a:avLst/>
              </a:prstGeom>
            </p:spPr>
          </p:pic>
          <p:sp>
            <p:nvSpPr>
              <p:cNvPr id="40" name="TextBox 39">
                <a:extLst>
                  <a:ext uri="{FF2B5EF4-FFF2-40B4-BE49-F238E27FC236}">
                    <a16:creationId xmlns:a16="http://schemas.microsoft.com/office/drawing/2014/main" id="{40CCC75B-9593-7D24-FF9B-505004999359}"/>
                  </a:ext>
                </a:extLst>
              </p:cNvPr>
              <p:cNvSpPr txBox="1"/>
              <p:nvPr/>
            </p:nvSpPr>
            <p:spPr>
              <a:xfrm>
                <a:off x="7381673" y="3453743"/>
                <a:ext cx="1481786" cy="646331"/>
              </a:xfrm>
              <a:prstGeom prst="rect">
                <a:avLst/>
              </a:prstGeom>
              <a:noFill/>
            </p:spPr>
            <p:txBody>
              <a:bodyPr wrap="square" rtlCol="0">
                <a:spAutoFit/>
              </a:bodyPr>
              <a:lstStyle/>
              <a:p>
                <a:pPr algn="ctr"/>
                <a:r>
                  <a:rPr lang="en-US" b="1" dirty="0" err="1"/>
                  <a:t>Suivi</a:t>
                </a:r>
                <a:r>
                  <a:rPr lang="en-US" b="1" dirty="0"/>
                  <a:t> de la </a:t>
                </a:r>
                <a:r>
                  <a:rPr lang="en-US" b="1" dirty="0" err="1"/>
                  <a:t>réponse</a:t>
                </a:r>
                <a:endParaRPr lang="en-US" b="1" dirty="0"/>
              </a:p>
            </p:txBody>
          </p:sp>
        </p:grpSp>
      </p:grpSp>
      <p:grpSp>
        <p:nvGrpSpPr>
          <p:cNvPr id="45" name="Group 44">
            <a:extLst>
              <a:ext uri="{FF2B5EF4-FFF2-40B4-BE49-F238E27FC236}">
                <a16:creationId xmlns:a16="http://schemas.microsoft.com/office/drawing/2014/main" id="{7CE3F392-EF02-63AC-D61F-7D1C6AAC9452}"/>
              </a:ext>
            </a:extLst>
          </p:cNvPr>
          <p:cNvGrpSpPr/>
          <p:nvPr/>
        </p:nvGrpSpPr>
        <p:grpSpPr>
          <a:xfrm>
            <a:off x="7470216" y="4064896"/>
            <a:ext cx="3278502" cy="1770754"/>
            <a:chOff x="7470216" y="4064896"/>
            <a:chExt cx="3278502" cy="1770754"/>
          </a:xfrm>
        </p:grpSpPr>
        <p:grpSp>
          <p:nvGrpSpPr>
            <p:cNvPr id="36" name="Group 35">
              <a:extLst>
                <a:ext uri="{FF2B5EF4-FFF2-40B4-BE49-F238E27FC236}">
                  <a16:creationId xmlns:a16="http://schemas.microsoft.com/office/drawing/2014/main" id="{DE42BD07-D423-09F4-CB73-70604A34948B}"/>
                </a:ext>
              </a:extLst>
            </p:cNvPr>
            <p:cNvGrpSpPr/>
            <p:nvPr/>
          </p:nvGrpSpPr>
          <p:grpSpPr>
            <a:xfrm>
              <a:off x="7470216" y="4064896"/>
              <a:ext cx="3278502" cy="1695600"/>
              <a:chOff x="7470216" y="4064896"/>
              <a:chExt cx="3278502" cy="1695600"/>
            </a:xfrm>
          </p:grpSpPr>
          <p:pic>
            <p:nvPicPr>
              <p:cNvPr id="24" name="Graphic 23" descr="Money with solid fill">
                <a:extLst>
                  <a:ext uri="{FF2B5EF4-FFF2-40B4-BE49-F238E27FC236}">
                    <a16:creationId xmlns:a16="http://schemas.microsoft.com/office/drawing/2014/main" id="{1C4A012F-F2E5-3D4A-B028-06D071288D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53118" y="4064896"/>
                <a:ext cx="1695600" cy="1695600"/>
              </a:xfrm>
              <a:prstGeom prst="rect">
                <a:avLst/>
              </a:prstGeom>
            </p:spPr>
          </p:pic>
          <p:cxnSp>
            <p:nvCxnSpPr>
              <p:cNvPr id="27" name="Straight Connector 26">
                <a:extLst>
                  <a:ext uri="{FF2B5EF4-FFF2-40B4-BE49-F238E27FC236}">
                    <a16:creationId xmlns:a16="http://schemas.microsoft.com/office/drawing/2014/main" id="{1A1DF961-DF73-3640-C3B1-0424ACF216F0}"/>
                  </a:ext>
                </a:extLst>
              </p:cNvPr>
              <p:cNvCxnSpPr>
                <a:cxnSpLocks/>
              </p:cNvCxnSpPr>
              <p:nvPr/>
            </p:nvCxnSpPr>
            <p:spPr>
              <a:xfrm flipV="1">
                <a:off x="7470216" y="5053012"/>
                <a:ext cx="1471218" cy="261938"/>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41" name="TextBox 40">
              <a:extLst>
                <a:ext uri="{FF2B5EF4-FFF2-40B4-BE49-F238E27FC236}">
                  <a16:creationId xmlns:a16="http://schemas.microsoft.com/office/drawing/2014/main" id="{C546F09C-9385-218F-1B60-DFDF82409417}"/>
                </a:ext>
              </a:extLst>
            </p:cNvPr>
            <p:cNvSpPr txBox="1"/>
            <p:nvPr/>
          </p:nvSpPr>
          <p:spPr>
            <a:xfrm>
              <a:off x="9160025" y="5466318"/>
              <a:ext cx="1481786" cy="369332"/>
            </a:xfrm>
            <a:prstGeom prst="rect">
              <a:avLst/>
            </a:prstGeom>
            <a:noFill/>
          </p:spPr>
          <p:txBody>
            <a:bodyPr wrap="square" rtlCol="0">
              <a:spAutoFit/>
            </a:bodyPr>
            <a:lstStyle/>
            <a:p>
              <a:pPr algn="ctr"/>
              <a:r>
                <a:rPr lang="en-US" b="1" dirty="0" err="1"/>
                <a:t>Financement</a:t>
              </a:r>
              <a:endParaRPr lang="en-US" b="1" dirty="0"/>
            </a:p>
          </p:txBody>
        </p:sp>
      </p:grpSp>
    </p:spTree>
    <p:extLst>
      <p:ext uri="{BB962C8B-B14F-4D97-AF65-F5344CB8AC3E}">
        <p14:creationId xmlns:p14="http://schemas.microsoft.com/office/powerpoint/2010/main" val="23821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01E4-F3F1-B3CD-122B-DDEBF8DCC1A7}"/>
              </a:ext>
            </a:extLst>
          </p:cNvPr>
          <p:cNvSpPr>
            <a:spLocks noGrp="1"/>
          </p:cNvSpPr>
          <p:nvPr>
            <p:ph type="title"/>
          </p:nvPr>
        </p:nvSpPr>
        <p:spPr/>
        <p:txBody>
          <a:bodyPr/>
          <a:lstStyle/>
          <a:p>
            <a:r>
              <a:rPr lang="en-US" dirty="0" err="1"/>
              <a:t>Pourquoi</a:t>
            </a:r>
            <a:r>
              <a:rPr lang="en-US" dirty="0"/>
              <a:t> </a:t>
            </a:r>
            <a:r>
              <a:rPr lang="en-US" dirty="0" err="1"/>
              <a:t>est-ce</a:t>
            </a:r>
            <a:r>
              <a:rPr lang="en-US" dirty="0"/>
              <a:t> important ? </a:t>
            </a:r>
          </a:p>
        </p:txBody>
      </p:sp>
      <p:sp>
        <p:nvSpPr>
          <p:cNvPr id="4" name="Date Placeholder 3">
            <a:extLst>
              <a:ext uri="{FF2B5EF4-FFF2-40B4-BE49-F238E27FC236}">
                <a16:creationId xmlns:a16="http://schemas.microsoft.com/office/drawing/2014/main" id="{8D746D69-C80E-DE67-BE54-A9C45067133E}"/>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2905C3A6-4DF4-1C7D-8F1F-0E23094EF7B4}"/>
              </a:ext>
            </a:extLst>
          </p:cNvPr>
          <p:cNvSpPr>
            <a:spLocks noGrp="1"/>
          </p:cNvSpPr>
          <p:nvPr>
            <p:ph type="sldNum" sz="quarter" idx="12"/>
          </p:nvPr>
        </p:nvSpPr>
        <p:spPr/>
        <p:txBody>
          <a:bodyPr/>
          <a:lstStyle/>
          <a:p>
            <a:fld id="{718AC7EB-5161-49E9-B9E2-D7DEFC79B4E9}" type="slidenum">
              <a:rPr lang="en-US" smtClean="0"/>
              <a:t>18</a:t>
            </a:fld>
            <a:endParaRPr lang="en-US"/>
          </a:p>
        </p:txBody>
      </p:sp>
      <p:pic>
        <p:nvPicPr>
          <p:cNvPr id="8" name="Graphic 7" descr="Magnifying glass outline">
            <a:extLst>
              <a:ext uri="{FF2B5EF4-FFF2-40B4-BE49-F238E27FC236}">
                <a16:creationId xmlns:a16="http://schemas.microsoft.com/office/drawing/2014/main" id="{A5C07373-8444-2047-4866-E061C87BF8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5735" y="2074486"/>
            <a:ext cx="4783514" cy="4783514"/>
          </a:xfrm>
          <a:prstGeom prst="rect">
            <a:avLst/>
          </a:prstGeom>
        </p:spPr>
      </p:pic>
      <p:cxnSp>
        <p:nvCxnSpPr>
          <p:cNvPr id="13" name="Straight Connector 12">
            <a:extLst>
              <a:ext uri="{FF2B5EF4-FFF2-40B4-BE49-F238E27FC236}">
                <a16:creationId xmlns:a16="http://schemas.microsoft.com/office/drawing/2014/main" id="{9772E0B6-A3A8-E2D7-BACD-08E36CDFA6C2}"/>
              </a:ext>
            </a:extLst>
          </p:cNvPr>
          <p:cNvCxnSpPr>
            <a:cxnSpLocks/>
          </p:cNvCxnSpPr>
          <p:nvPr/>
        </p:nvCxnSpPr>
        <p:spPr>
          <a:xfrm>
            <a:off x="4946825" y="2632305"/>
            <a:ext cx="2332161" cy="582265"/>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grpSp>
        <p:nvGrpSpPr>
          <p:cNvPr id="25" name="Group 24">
            <a:extLst>
              <a:ext uri="{FF2B5EF4-FFF2-40B4-BE49-F238E27FC236}">
                <a16:creationId xmlns:a16="http://schemas.microsoft.com/office/drawing/2014/main" id="{8BBB4457-5195-F127-934B-2A29F172E771}"/>
              </a:ext>
            </a:extLst>
          </p:cNvPr>
          <p:cNvGrpSpPr/>
          <p:nvPr/>
        </p:nvGrpSpPr>
        <p:grpSpPr>
          <a:xfrm>
            <a:off x="3218428" y="1428344"/>
            <a:ext cx="1694588" cy="1694588"/>
            <a:chOff x="-1021064" y="3850684"/>
            <a:chExt cx="1694588" cy="1694588"/>
          </a:xfrm>
        </p:grpSpPr>
        <p:pic>
          <p:nvPicPr>
            <p:cNvPr id="12" name="Graphic 11" descr="Open hand outline">
              <a:extLst>
                <a:ext uri="{FF2B5EF4-FFF2-40B4-BE49-F238E27FC236}">
                  <a16:creationId xmlns:a16="http://schemas.microsoft.com/office/drawing/2014/main" id="{0C7C391A-546C-BEC1-B5F6-DAA2713998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1064" y="3850684"/>
              <a:ext cx="1694588" cy="1694588"/>
            </a:xfrm>
            <a:prstGeom prst="rect">
              <a:avLst/>
            </a:prstGeom>
          </p:spPr>
        </p:pic>
        <p:sp>
          <p:nvSpPr>
            <p:cNvPr id="11" name="TextBox 10">
              <a:extLst>
                <a:ext uri="{FF2B5EF4-FFF2-40B4-BE49-F238E27FC236}">
                  <a16:creationId xmlns:a16="http://schemas.microsoft.com/office/drawing/2014/main" id="{FDDCF1EC-C8AD-A972-C88D-FB5D4747E41C}"/>
                </a:ext>
              </a:extLst>
            </p:cNvPr>
            <p:cNvSpPr txBox="1"/>
            <p:nvPr/>
          </p:nvSpPr>
          <p:spPr>
            <a:xfrm>
              <a:off x="-935626" y="5109370"/>
              <a:ext cx="1481786" cy="369332"/>
            </a:xfrm>
            <a:prstGeom prst="rect">
              <a:avLst/>
            </a:prstGeom>
            <a:noFill/>
          </p:spPr>
          <p:txBody>
            <a:bodyPr wrap="square" rtlCol="0">
              <a:spAutoFit/>
            </a:bodyPr>
            <a:lstStyle/>
            <a:p>
              <a:pPr algn="ctr"/>
              <a:r>
                <a:rPr lang="en-US" b="1" dirty="0" err="1"/>
                <a:t>Besoins</a:t>
              </a:r>
              <a:endParaRPr lang="en-US" b="1" dirty="0"/>
            </a:p>
          </p:txBody>
        </p:sp>
      </p:grpSp>
      <p:grpSp>
        <p:nvGrpSpPr>
          <p:cNvPr id="27" name="Group 26">
            <a:extLst>
              <a:ext uri="{FF2B5EF4-FFF2-40B4-BE49-F238E27FC236}">
                <a16:creationId xmlns:a16="http://schemas.microsoft.com/office/drawing/2014/main" id="{1BB315D6-DDE7-9863-0AC8-756C5D752478}"/>
              </a:ext>
            </a:extLst>
          </p:cNvPr>
          <p:cNvGrpSpPr/>
          <p:nvPr/>
        </p:nvGrpSpPr>
        <p:grpSpPr>
          <a:xfrm>
            <a:off x="1381101" y="3172750"/>
            <a:ext cx="1604521" cy="1808968"/>
            <a:chOff x="1105623" y="1798883"/>
            <a:chExt cx="1604521" cy="1808968"/>
          </a:xfrm>
        </p:grpSpPr>
        <p:pic>
          <p:nvPicPr>
            <p:cNvPr id="17" name="Graphic 16" descr="List outline">
              <a:extLst>
                <a:ext uri="{FF2B5EF4-FFF2-40B4-BE49-F238E27FC236}">
                  <a16:creationId xmlns:a16="http://schemas.microsoft.com/office/drawing/2014/main" id="{B3E0227C-D585-3DE8-032A-846DD3E2B5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5623" y="1798883"/>
              <a:ext cx="1553005" cy="1553005"/>
            </a:xfrm>
            <a:prstGeom prst="rect">
              <a:avLst/>
            </a:prstGeom>
          </p:spPr>
        </p:pic>
        <p:sp>
          <p:nvSpPr>
            <p:cNvPr id="16" name="TextBox 15">
              <a:extLst>
                <a:ext uri="{FF2B5EF4-FFF2-40B4-BE49-F238E27FC236}">
                  <a16:creationId xmlns:a16="http://schemas.microsoft.com/office/drawing/2014/main" id="{BEB00A75-D265-FA71-6010-BDA6E563B0E4}"/>
                </a:ext>
              </a:extLst>
            </p:cNvPr>
            <p:cNvSpPr txBox="1"/>
            <p:nvPr/>
          </p:nvSpPr>
          <p:spPr>
            <a:xfrm>
              <a:off x="1141231" y="3238519"/>
              <a:ext cx="1568913" cy="369332"/>
            </a:xfrm>
            <a:prstGeom prst="rect">
              <a:avLst/>
            </a:prstGeom>
            <a:noFill/>
          </p:spPr>
          <p:txBody>
            <a:bodyPr wrap="square" rtlCol="0">
              <a:spAutoFit/>
            </a:bodyPr>
            <a:lstStyle/>
            <a:p>
              <a:pPr algn="ctr"/>
              <a:r>
                <a:rPr lang="en-US" b="1" dirty="0"/>
                <a:t>Planification</a:t>
              </a:r>
            </a:p>
          </p:txBody>
        </p:sp>
      </p:grpSp>
      <p:grpSp>
        <p:nvGrpSpPr>
          <p:cNvPr id="28" name="Group 27">
            <a:extLst>
              <a:ext uri="{FF2B5EF4-FFF2-40B4-BE49-F238E27FC236}">
                <a16:creationId xmlns:a16="http://schemas.microsoft.com/office/drawing/2014/main" id="{5CD72AA8-A0DF-7DFA-81F5-D6D012DF732D}"/>
              </a:ext>
            </a:extLst>
          </p:cNvPr>
          <p:cNvGrpSpPr/>
          <p:nvPr/>
        </p:nvGrpSpPr>
        <p:grpSpPr>
          <a:xfrm>
            <a:off x="3217416" y="4614129"/>
            <a:ext cx="1695600" cy="1770754"/>
            <a:chOff x="4735833" y="4121927"/>
            <a:chExt cx="1695600" cy="1770754"/>
          </a:xfrm>
        </p:grpSpPr>
        <p:pic>
          <p:nvPicPr>
            <p:cNvPr id="22" name="Graphic 21" descr="Money with solid fill">
              <a:extLst>
                <a:ext uri="{FF2B5EF4-FFF2-40B4-BE49-F238E27FC236}">
                  <a16:creationId xmlns:a16="http://schemas.microsoft.com/office/drawing/2014/main" id="{6C3930D5-7F81-1025-6FD9-9ED055DF99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35833" y="4121927"/>
              <a:ext cx="1695600" cy="1695600"/>
            </a:xfrm>
            <a:prstGeom prst="rect">
              <a:avLst/>
            </a:prstGeom>
          </p:spPr>
        </p:pic>
        <p:sp>
          <p:nvSpPr>
            <p:cNvPr id="21" name="TextBox 20">
              <a:extLst>
                <a:ext uri="{FF2B5EF4-FFF2-40B4-BE49-F238E27FC236}">
                  <a16:creationId xmlns:a16="http://schemas.microsoft.com/office/drawing/2014/main" id="{17EDC7C4-B8A5-438B-B9D1-6379C8D82EDE}"/>
                </a:ext>
              </a:extLst>
            </p:cNvPr>
            <p:cNvSpPr txBox="1"/>
            <p:nvPr/>
          </p:nvSpPr>
          <p:spPr>
            <a:xfrm>
              <a:off x="4842740" y="5523349"/>
              <a:ext cx="1481786" cy="369332"/>
            </a:xfrm>
            <a:prstGeom prst="rect">
              <a:avLst/>
            </a:prstGeom>
            <a:noFill/>
          </p:spPr>
          <p:txBody>
            <a:bodyPr wrap="square" rtlCol="0">
              <a:spAutoFit/>
            </a:bodyPr>
            <a:lstStyle/>
            <a:p>
              <a:pPr algn="ctr"/>
              <a:r>
                <a:rPr lang="en-US" b="1" dirty="0" err="1"/>
                <a:t>Financement</a:t>
              </a:r>
              <a:endParaRPr lang="en-US" b="1" dirty="0"/>
            </a:p>
          </p:txBody>
        </p:sp>
      </p:grpSp>
      <p:pic>
        <p:nvPicPr>
          <p:cNvPr id="44" name="Graphic 43" descr="Users outline">
            <a:extLst>
              <a:ext uri="{FF2B5EF4-FFF2-40B4-BE49-F238E27FC236}">
                <a16:creationId xmlns:a16="http://schemas.microsoft.com/office/drawing/2014/main" id="{9F9FD283-1B16-90CB-09BF-ACDA4E84F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51773" y="2946672"/>
            <a:ext cx="1587079" cy="1587079"/>
          </a:xfrm>
          <a:prstGeom prst="rect">
            <a:avLst/>
          </a:prstGeom>
        </p:spPr>
      </p:pic>
      <p:pic>
        <p:nvPicPr>
          <p:cNvPr id="46" name="Graphic 45" descr="Handshake outline">
            <a:extLst>
              <a:ext uri="{FF2B5EF4-FFF2-40B4-BE49-F238E27FC236}">
                <a16:creationId xmlns:a16="http://schemas.microsoft.com/office/drawing/2014/main" id="{2D963C42-419A-BA13-C4D5-18B359246F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03289" y="3949252"/>
            <a:ext cx="1587079" cy="1587079"/>
          </a:xfrm>
          <a:prstGeom prst="rect">
            <a:avLst/>
          </a:prstGeom>
        </p:spPr>
      </p:pic>
      <p:sp>
        <p:nvSpPr>
          <p:cNvPr id="55" name="TextBox 54">
            <a:extLst>
              <a:ext uri="{FF2B5EF4-FFF2-40B4-BE49-F238E27FC236}">
                <a16:creationId xmlns:a16="http://schemas.microsoft.com/office/drawing/2014/main" id="{6C1FC082-1445-612F-CBE7-D5A1C887A70A}"/>
              </a:ext>
            </a:extLst>
          </p:cNvPr>
          <p:cNvSpPr txBox="1"/>
          <p:nvPr/>
        </p:nvSpPr>
        <p:spPr>
          <a:xfrm>
            <a:off x="7896257" y="5552583"/>
            <a:ext cx="2016776" cy="954107"/>
          </a:xfrm>
          <a:prstGeom prst="rect">
            <a:avLst/>
          </a:prstGeom>
          <a:noFill/>
        </p:spPr>
        <p:txBody>
          <a:bodyPr wrap="square" rtlCol="0">
            <a:spAutoFit/>
          </a:bodyPr>
          <a:lstStyle/>
          <a:p>
            <a:pPr algn="ctr"/>
            <a:r>
              <a:rPr lang="en-US" sz="2800" b="1" dirty="0" err="1"/>
              <a:t>Suivi</a:t>
            </a:r>
            <a:r>
              <a:rPr lang="en-US" sz="2800" b="1" dirty="0"/>
              <a:t> de la </a:t>
            </a:r>
            <a:r>
              <a:rPr lang="en-US" sz="2800" b="1" dirty="0" err="1"/>
              <a:t>réponse</a:t>
            </a:r>
            <a:endParaRPr lang="en-US" sz="2800" b="1" dirty="0"/>
          </a:p>
        </p:txBody>
      </p:sp>
      <p:sp>
        <p:nvSpPr>
          <p:cNvPr id="20" name="Rectangle 19">
            <a:extLst>
              <a:ext uri="{FF2B5EF4-FFF2-40B4-BE49-F238E27FC236}">
                <a16:creationId xmlns:a16="http://schemas.microsoft.com/office/drawing/2014/main" id="{F6D57762-AF8E-4CC4-9E3F-7CF035A56A84}"/>
              </a:ext>
            </a:extLst>
          </p:cNvPr>
          <p:cNvSpPr/>
          <p:nvPr/>
        </p:nvSpPr>
        <p:spPr>
          <a:xfrm>
            <a:off x="3541489" y="2687030"/>
            <a:ext cx="1098275"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473225-6930-4669-ADCF-095F0CD25F41}"/>
              </a:ext>
            </a:extLst>
          </p:cNvPr>
          <p:cNvSpPr/>
          <p:nvPr/>
        </p:nvSpPr>
        <p:spPr>
          <a:xfrm>
            <a:off x="1540822" y="4590850"/>
            <a:ext cx="1319490" cy="4124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1FC8C9-5517-4E31-858C-5209C207884B}"/>
              </a:ext>
            </a:extLst>
          </p:cNvPr>
          <p:cNvSpPr/>
          <p:nvPr/>
        </p:nvSpPr>
        <p:spPr>
          <a:xfrm>
            <a:off x="3399743" y="6047977"/>
            <a:ext cx="1290031" cy="410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1311BD9-EB06-40D3-975F-D8F35D4C2714}"/>
              </a:ext>
            </a:extLst>
          </p:cNvPr>
          <p:cNvCxnSpPr>
            <a:cxnSpLocks/>
          </p:cNvCxnSpPr>
          <p:nvPr/>
        </p:nvCxnSpPr>
        <p:spPr>
          <a:xfrm flipV="1">
            <a:off x="3061470" y="3865934"/>
            <a:ext cx="4050530" cy="83319"/>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5877F8D-687D-4B54-8865-BDA5EF644279}"/>
              </a:ext>
            </a:extLst>
          </p:cNvPr>
          <p:cNvCxnSpPr>
            <a:cxnSpLocks/>
          </p:cNvCxnSpPr>
          <p:nvPr/>
        </p:nvCxnSpPr>
        <p:spPr>
          <a:xfrm flipV="1">
            <a:off x="5046836" y="4537096"/>
            <a:ext cx="2232150" cy="726954"/>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367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01E4-F3F1-B3CD-122B-DDEBF8DCC1A7}"/>
              </a:ext>
            </a:extLst>
          </p:cNvPr>
          <p:cNvSpPr>
            <a:spLocks noGrp="1"/>
          </p:cNvSpPr>
          <p:nvPr>
            <p:ph type="title"/>
          </p:nvPr>
        </p:nvSpPr>
        <p:spPr>
          <a:xfrm>
            <a:off x="228603" y="836226"/>
            <a:ext cx="10824408" cy="886730"/>
          </a:xfrm>
        </p:spPr>
        <p:txBody>
          <a:bodyPr>
            <a:normAutofit fontScale="90000"/>
          </a:bodyPr>
          <a:lstStyle/>
          <a:p>
            <a:r>
              <a:rPr lang="fr-FR" dirty="0"/>
              <a:t>Suivez les progrès dans la réalisation des objectifs !</a:t>
            </a:r>
          </a:p>
        </p:txBody>
      </p:sp>
      <p:sp>
        <p:nvSpPr>
          <p:cNvPr id="4" name="Date Placeholder 3">
            <a:extLst>
              <a:ext uri="{FF2B5EF4-FFF2-40B4-BE49-F238E27FC236}">
                <a16:creationId xmlns:a16="http://schemas.microsoft.com/office/drawing/2014/main" id="{8D746D69-C80E-DE67-BE54-A9C45067133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2905C3A6-4DF4-1C7D-8F1F-0E23094EF7B4}"/>
              </a:ext>
            </a:extLst>
          </p:cNvPr>
          <p:cNvSpPr>
            <a:spLocks noGrp="1"/>
          </p:cNvSpPr>
          <p:nvPr>
            <p:ph type="sldNum" sz="quarter" idx="12"/>
          </p:nvPr>
        </p:nvSpPr>
        <p:spPr/>
        <p:txBody>
          <a:bodyPr/>
          <a:lstStyle/>
          <a:p>
            <a:fld id="{718AC7EB-5161-49E9-B9E2-D7DEFC79B4E9}" type="slidenum">
              <a:rPr lang="en-US" smtClean="0"/>
              <a:t>19</a:t>
            </a:fld>
            <a:endParaRPr lang="en-US"/>
          </a:p>
        </p:txBody>
      </p:sp>
      <p:pic>
        <p:nvPicPr>
          <p:cNvPr id="6" name="Picture 5">
            <a:extLst>
              <a:ext uri="{FF2B5EF4-FFF2-40B4-BE49-F238E27FC236}">
                <a16:creationId xmlns:a16="http://schemas.microsoft.com/office/drawing/2014/main" id="{61D477C7-25C0-42F8-A259-15D0B3A169D7}"/>
              </a:ext>
            </a:extLst>
          </p:cNvPr>
          <p:cNvPicPr>
            <a:picLocks noChangeAspect="1"/>
          </p:cNvPicPr>
          <p:nvPr/>
        </p:nvPicPr>
        <p:blipFill>
          <a:blip r:embed="rId3"/>
          <a:stretch>
            <a:fillRect/>
          </a:stretch>
        </p:blipFill>
        <p:spPr>
          <a:xfrm>
            <a:off x="838200" y="1684119"/>
            <a:ext cx="9405256" cy="4672231"/>
          </a:xfrm>
          <a:prstGeom prst="rect">
            <a:avLst/>
          </a:prstGeom>
        </p:spPr>
      </p:pic>
      <p:grpSp>
        <p:nvGrpSpPr>
          <p:cNvPr id="53" name="Group 52">
            <a:extLst>
              <a:ext uri="{FF2B5EF4-FFF2-40B4-BE49-F238E27FC236}">
                <a16:creationId xmlns:a16="http://schemas.microsoft.com/office/drawing/2014/main" id="{EA2C7E90-A8D1-44BD-B980-7DF9B64E1275}"/>
              </a:ext>
            </a:extLst>
          </p:cNvPr>
          <p:cNvGrpSpPr/>
          <p:nvPr/>
        </p:nvGrpSpPr>
        <p:grpSpPr>
          <a:xfrm flipH="1">
            <a:off x="8066314" y="4816928"/>
            <a:ext cx="613566" cy="1539421"/>
            <a:chOff x="267902" y="4706754"/>
            <a:chExt cx="367365" cy="1326683"/>
          </a:xfrm>
        </p:grpSpPr>
        <p:cxnSp>
          <p:nvCxnSpPr>
            <p:cNvPr id="45" name="Straight Connector 44">
              <a:extLst>
                <a:ext uri="{FF2B5EF4-FFF2-40B4-BE49-F238E27FC236}">
                  <a16:creationId xmlns:a16="http://schemas.microsoft.com/office/drawing/2014/main" id="{B750694B-5FEE-48A4-A360-917E1C7EF18C}"/>
                </a:ext>
              </a:extLst>
            </p:cNvPr>
            <p:cNvCxnSpPr/>
            <p:nvPr/>
          </p:nvCxnSpPr>
          <p:spPr>
            <a:xfrm flipH="1">
              <a:off x="269507" y="4706754"/>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9747E2AD-E007-4DD2-B92F-666840B66A5E}"/>
                </a:ext>
              </a:extLst>
            </p:cNvPr>
            <p:cNvCxnSpPr/>
            <p:nvPr/>
          </p:nvCxnSpPr>
          <p:spPr>
            <a:xfrm flipH="1">
              <a:off x="267902" y="6033437"/>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BF3AF047-2DB9-4CA8-A118-4C2E9380954B}"/>
                </a:ext>
              </a:extLst>
            </p:cNvPr>
            <p:cNvCxnSpPr>
              <a:cxnSpLocks/>
            </p:cNvCxnSpPr>
            <p:nvPr/>
          </p:nvCxnSpPr>
          <p:spPr>
            <a:xfrm>
              <a:off x="267902" y="4706754"/>
              <a:ext cx="0" cy="1326683"/>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56" name="Group 55">
            <a:extLst>
              <a:ext uri="{FF2B5EF4-FFF2-40B4-BE49-F238E27FC236}">
                <a16:creationId xmlns:a16="http://schemas.microsoft.com/office/drawing/2014/main" id="{B3647845-63B6-4353-AF49-108E44DDAF7B}"/>
              </a:ext>
            </a:extLst>
          </p:cNvPr>
          <p:cNvGrpSpPr/>
          <p:nvPr/>
        </p:nvGrpSpPr>
        <p:grpSpPr>
          <a:xfrm flipH="1">
            <a:off x="3961109" y="4816928"/>
            <a:ext cx="610886" cy="1539420"/>
            <a:chOff x="267902" y="4706754"/>
            <a:chExt cx="367365" cy="1326683"/>
          </a:xfrm>
        </p:grpSpPr>
        <p:cxnSp>
          <p:nvCxnSpPr>
            <p:cNvPr id="57" name="Straight Connector 56">
              <a:extLst>
                <a:ext uri="{FF2B5EF4-FFF2-40B4-BE49-F238E27FC236}">
                  <a16:creationId xmlns:a16="http://schemas.microsoft.com/office/drawing/2014/main" id="{BE279C90-3EB4-4ACF-B7B3-586D1B068625}"/>
                </a:ext>
              </a:extLst>
            </p:cNvPr>
            <p:cNvCxnSpPr/>
            <p:nvPr/>
          </p:nvCxnSpPr>
          <p:spPr>
            <a:xfrm flipH="1">
              <a:off x="269507" y="4706754"/>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id="{E6B8DFDD-126C-418D-8A49-5847A558D0A5}"/>
                </a:ext>
              </a:extLst>
            </p:cNvPr>
            <p:cNvCxnSpPr/>
            <p:nvPr/>
          </p:nvCxnSpPr>
          <p:spPr>
            <a:xfrm flipH="1">
              <a:off x="267902" y="6033437"/>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9" name="Straight Connector 58">
              <a:extLst>
                <a:ext uri="{FF2B5EF4-FFF2-40B4-BE49-F238E27FC236}">
                  <a16:creationId xmlns:a16="http://schemas.microsoft.com/office/drawing/2014/main" id="{DD1C9973-7FDC-443F-B7FD-31C0D2580721}"/>
                </a:ext>
              </a:extLst>
            </p:cNvPr>
            <p:cNvCxnSpPr>
              <a:cxnSpLocks/>
            </p:cNvCxnSpPr>
            <p:nvPr/>
          </p:nvCxnSpPr>
          <p:spPr>
            <a:xfrm>
              <a:off x="267902" y="4706754"/>
              <a:ext cx="0" cy="1326683"/>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60" name="Group 59">
            <a:extLst>
              <a:ext uri="{FF2B5EF4-FFF2-40B4-BE49-F238E27FC236}">
                <a16:creationId xmlns:a16="http://schemas.microsoft.com/office/drawing/2014/main" id="{CF9B5141-BE2F-4E8A-8784-070CF2A3F2EF}"/>
              </a:ext>
            </a:extLst>
          </p:cNvPr>
          <p:cNvGrpSpPr/>
          <p:nvPr/>
        </p:nvGrpSpPr>
        <p:grpSpPr>
          <a:xfrm>
            <a:off x="751716" y="2378459"/>
            <a:ext cx="342562" cy="1359806"/>
            <a:chOff x="267902" y="4706754"/>
            <a:chExt cx="367365" cy="1326683"/>
          </a:xfrm>
        </p:grpSpPr>
        <p:cxnSp>
          <p:nvCxnSpPr>
            <p:cNvPr id="61" name="Straight Connector 60">
              <a:extLst>
                <a:ext uri="{FF2B5EF4-FFF2-40B4-BE49-F238E27FC236}">
                  <a16:creationId xmlns:a16="http://schemas.microsoft.com/office/drawing/2014/main" id="{16C18DB8-82B2-4246-AD7E-FE63BF7AC025}"/>
                </a:ext>
              </a:extLst>
            </p:cNvPr>
            <p:cNvCxnSpPr/>
            <p:nvPr/>
          </p:nvCxnSpPr>
          <p:spPr>
            <a:xfrm flipH="1">
              <a:off x="269507" y="4706754"/>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2" name="Straight Connector 61">
              <a:extLst>
                <a:ext uri="{FF2B5EF4-FFF2-40B4-BE49-F238E27FC236}">
                  <a16:creationId xmlns:a16="http://schemas.microsoft.com/office/drawing/2014/main" id="{6AC52B6C-11C2-40D6-8337-C255ADB87808}"/>
                </a:ext>
              </a:extLst>
            </p:cNvPr>
            <p:cNvCxnSpPr/>
            <p:nvPr/>
          </p:nvCxnSpPr>
          <p:spPr>
            <a:xfrm flipH="1">
              <a:off x="267902" y="6033437"/>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C0DFDA60-D554-4D63-99CB-5321FCADF3F8}"/>
                </a:ext>
              </a:extLst>
            </p:cNvPr>
            <p:cNvCxnSpPr>
              <a:cxnSpLocks/>
            </p:cNvCxnSpPr>
            <p:nvPr/>
          </p:nvCxnSpPr>
          <p:spPr>
            <a:xfrm>
              <a:off x="267902" y="4706754"/>
              <a:ext cx="0" cy="1326683"/>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4" name="Arrow: Left 53">
            <a:extLst>
              <a:ext uri="{FF2B5EF4-FFF2-40B4-BE49-F238E27FC236}">
                <a16:creationId xmlns:a16="http://schemas.microsoft.com/office/drawing/2014/main" id="{BFAF99A0-8571-41C0-BEE6-3E85BEC6A6C5}"/>
              </a:ext>
            </a:extLst>
          </p:cNvPr>
          <p:cNvSpPr/>
          <p:nvPr/>
        </p:nvSpPr>
        <p:spPr>
          <a:xfrm>
            <a:off x="4826005" y="5207000"/>
            <a:ext cx="3165583" cy="814774"/>
          </a:xfrm>
          <a:prstGeom prst="leftArrow">
            <a:avLst/>
          </a:prstGeom>
          <a:solidFill>
            <a:schemeClr val="accent2">
              <a:alpha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6" name="Arrow: Curved Down 75">
            <a:extLst>
              <a:ext uri="{FF2B5EF4-FFF2-40B4-BE49-F238E27FC236}">
                <a16:creationId xmlns:a16="http://schemas.microsoft.com/office/drawing/2014/main" id="{AEE007D0-59FB-4C15-87EA-7131E788BD5E}"/>
              </a:ext>
            </a:extLst>
          </p:cNvPr>
          <p:cNvSpPr/>
          <p:nvPr/>
        </p:nvSpPr>
        <p:spPr>
          <a:xfrm rot="16200000">
            <a:off x="-600751" y="4588553"/>
            <a:ext cx="2181820" cy="523114"/>
          </a:xfrm>
          <a:prstGeom prst="curvedDownArrow">
            <a:avLst/>
          </a:prstGeom>
          <a:solidFill>
            <a:schemeClr val="accent2">
              <a:alpha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166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5F803B-A6CE-7821-11D6-8F1B0C489D66}"/>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C1BA7A52-7D7D-ECF8-E1B5-718E33C4D425}"/>
              </a:ext>
            </a:extLst>
          </p:cNvPr>
          <p:cNvSpPr>
            <a:spLocks noGrp="1"/>
          </p:cNvSpPr>
          <p:nvPr>
            <p:ph type="sldNum" sz="quarter" idx="12"/>
          </p:nvPr>
        </p:nvSpPr>
        <p:spPr/>
        <p:txBody>
          <a:bodyPr/>
          <a:lstStyle/>
          <a:p>
            <a:fld id="{718AC7EB-5161-49E9-B9E2-D7DEFC79B4E9}" type="slidenum">
              <a:rPr lang="en-US" smtClean="0"/>
              <a:t>2</a:t>
            </a:fld>
            <a:endParaRPr lang="en-US" dirty="0"/>
          </a:p>
        </p:txBody>
      </p:sp>
      <p:sp>
        <p:nvSpPr>
          <p:cNvPr id="45" name="TextBox 44">
            <a:extLst>
              <a:ext uri="{FF2B5EF4-FFF2-40B4-BE49-F238E27FC236}">
                <a16:creationId xmlns:a16="http://schemas.microsoft.com/office/drawing/2014/main" id="{2970F8BA-94E8-76FE-0D20-169748AB6F6A}"/>
              </a:ext>
            </a:extLst>
          </p:cNvPr>
          <p:cNvSpPr txBox="1"/>
          <p:nvPr/>
        </p:nvSpPr>
        <p:spPr>
          <a:xfrm>
            <a:off x="3492518" y="1569993"/>
            <a:ext cx="6874227" cy="1384995"/>
          </a:xfrm>
          <a:prstGeom prst="rect">
            <a:avLst/>
          </a:prstGeom>
          <a:noFill/>
        </p:spPr>
        <p:txBody>
          <a:bodyPr wrap="square">
            <a:spAutoFit/>
          </a:bodyPr>
          <a:lstStyle/>
          <a:p>
            <a:pPr marL="0" indent="0">
              <a:buNone/>
            </a:pPr>
            <a:r>
              <a:rPr lang="fr-FR" sz="2800" dirty="0">
                <a:solidFill>
                  <a:srgbClr val="242424"/>
                </a:solidFill>
                <a:latin typeface="-apple-system"/>
              </a:rPr>
              <a:t>Développé en collaboration avec l'APMB et les bureaux de terrain au Nigeria, en RCA et en Afghanistan.</a:t>
            </a:r>
          </a:p>
        </p:txBody>
      </p:sp>
      <p:pic>
        <p:nvPicPr>
          <p:cNvPr id="49" name="Graphic 48" descr="Group brainstorm outline">
            <a:extLst>
              <a:ext uri="{FF2B5EF4-FFF2-40B4-BE49-F238E27FC236}">
                <a16:creationId xmlns:a16="http://schemas.microsoft.com/office/drawing/2014/main" id="{9922C9D2-46A1-7B63-06B3-50CC9A1732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3873" y="1289920"/>
            <a:ext cx="1543797" cy="1440000"/>
          </a:xfrm>
          <a:prstGeom prst="rect">
            <a:avLst/>
          </a:prstGeom>
        </p:spPr>
      </p:pic>
      <p:sp>
        <p:nvSpPr>
          <p:cNvPr id="24" name="TextBox 23">
            <a:extLst>
              <a:ext uri="{FF2B5EF4-FFF2-40B4-BE49-F238E27FC236}">
                <a16:creationId xmlns:a16="http://schemas.microsoft.com/office/drawing/2014/main" id="{82C1868E-791A-55C2-5367-673FFDBC79FE}"/>
              </a:ext>
            </a:extLst>
          </p:cNvPr>
          <p:cNvSpPr txBox="1"/>
          <p:nvPr/>
        </p:nvSpPr>
        <p:spPr>
          <a:xfrm>
            <a:off x="417095" y="3081896"/>
            <a:ext cx="8970564" cy="1384995"/>
          </a:xfrm>
          <a:prstGeom prst="rect">
            <a:avLst/>
          </a:prstGeom>
          <a:noFill/>
        </p:spPr>
        <p:txBody>
          <a:bodyPr wrap="square">
            <a:spAutoFit/>
          </a:bodyPr>
          <a:lstStyle/>
          <a:p>
            <a:pPr marL="0" indent="0">
              <a:buNone/>
            </a:pPr>
            <a:r>
              <a:rPr lang="fr-FR" sz="2800" dirty="0">
                <a:solidFill>
                  <a:srgbClr val="242424"/>
                </a:solidFill>
                <a:latin typeface="-apple-system"/>
              </a:rPr>
              <a:t>Utiliser les outils (et les applications) Microsoft Power pour relier les données des outils HPC et créer des tableaux de bord visuels intuitifs adaptés aux besoins opérationnels.</a:t>
            </a:r>
          </a:p>
        </p:txBody>
      </p:sp>
      <p:sp>
        <p:nvSpPr>
          <p:cNvPr id="25" name="Content Placeholder 2">
            <a:extLst>
              <a:ext uri="{FF2B5EF4-FFF2-40B4-BE49-F238E27FC236}">
                <a16:creationId xmlns:a16="http://schemas.microsoft.com/office/drawing/2014/main" id="{105063A9-12D0-3DFC-9806-40584F80A943}"/>
              </a:ext>
            </a:extLst>
          </p:cNvPr>
          <p:cNvSpPr>
            <a:spLocks noGrp="1"/>
          </p:cNvSpPr>
          <p:nvPr>
            <p:ph idx="1"/>
          </p:nvPr>
        </p:nvSpPr>
        <p:spPr>
          <a:xfrm>
            <a:off x="2787671" y="5079771"/>
            <a:ext cx="7113870" cy="861171"/>
          </a:xfrm>
        </p:spPr>
        <p:txBody>
          <a:bodyPr>
            <a:noAutofit/>
          </a:bodyPr>
          <a:lstStyle/>
          <a:p>
            <a:pPr marL="0" indent="0">
              <a:buNone/>
            </a:pPr>
            <a:r>
              <a:rPr lang="fr-FR" b="0" i="0" dirty="0">
                <a:solidFill>
                  <a:srgbClr val="242424"/>
                </a:solidFill>
                <a:effectLst/>
                <a:latin typeface="-apple-system"/>
              </a:rPr>
              <a:t>Analyse de la réponse en temps réel</a:t>
            </a:r>
          </a:p>
        </p:txBody>
      </p:sp>
      <p:pic>
        <p:nvPicPr>
          <p:cNvPr id="26" name="Graphic 25" descr="Connections outline">
            <a:extLst>
              <a:ext uri="{FF2B5EF4-FFF2-40B4-BE49-F238E27FC236}">
                <a16:creationId xmlns:a16="http://schemas.microsoft.com/office/drawing/2014/main" id="{9E98FE9A-46ED-F44B-9E1E-FE1ED53CB5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3873" y="4790920"/>
            <a:ext cx="1440000" cy="1440000"/>
          </a:xfrm>
          <a:prstGeom prst="rect">
            <a:avLst/>
          </a:prstGeom>
        </p:spPr>
      </p:pic>
      <p:pic>
        <p:nvPicPr>
          <p:cNvPr id="11" name="Picture 2">
            <a:extLst>
              <a:ext uri="{FF2B5EF4-FFF2-40B4-BE49-F238E27FC236}">
                <a16:creationId xmlns:a16="http://schemas.microsoft.com/office/drawing/2014/main" id="{4CDFB112-2C6A-9489-23EF-30CBD590E6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7659" y="2954988"/>
            <a:ext cx="1440001" cy="144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94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ED8EFC-C13A-D3A0-3DC6-D30CAB7747F2}"/>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40DA4053-235E-DE3A-ACEE-F2D8CF906D10}"/>
              </a:ext>
            </a:extLst>
          </p:cNvPr>
          <p:cNvSpPr>
            <a:spLocks noGrp="1"/>
          </p:cNvSpPr>
          <p:nvPr>
            <p:ph type="sldNum" sz="quarter" idx="12"/>
          </p:nvPr>
        </p:nvSpPr>
        <p:spPr/>
        <p:txBody>
          <a:bodyPr/>
          <a:lstStyle/>
          <a:p>
            <a:fld id="{718AC7EB-5161-49E9-B9E2-D7DEFC79B4E9}" type="slidenum">
              <a:rPr lang="en-US" smtClean="0"/>
              <a:t>20</a:t>
            </a:fld>
            <a:endParaRPr lang="en-US"/>
          </a:p>
        </p:txBody>
      </p:sp>
      <p:pic>
        <p:nvPicPr>
          <p:cNvPr id="6" name="Picture 5">
            <a:extLst>
              <a:ext uri="{FF2B5EF4-FFF2-40B4-BE49-F238E27FC236}">
                <a16:creationId xmlns:a16="http://schemas.microsoft.com/office/drawing/2014/main" id="{F6659D6D-0A0C-4D67-8FF7-01B370ABA6C2}"/>
              </a:ext>
            </a:extLst>
          </p:cNvPr>
          <p:cNvPicPr>
            <a:picLocks noChangeAspect="1"/>
          </p:cNvPicPr>
          <p:nvPr/>
        </p:nvPicPr>
        <p:blipFill>
          <a:blip r:embed="rId3"/>
          <a:stretch>
            <a:fillRect/>
          </a:stretch>
        </p:blipFill>
        <p:spPr>
          <a:xfrm>
            <a:off x="838200" y="1431108"/>
            <a:ext cx="10176034" cy="4925242"/>
          </a:xfrm>
          <a:prstGeom prst="rect">
            <a:avLst/>
          </a:prstGeom>
        </p:spPr>
      </p:pic>
      <p:sp>
        <p:nvSpPr>
          <p:cNvPr id="10" name="Title 1">
            <a:extLst>
              <a:ext uri="{FF2B5EF4-FFF2-40B4-BE49-F238E27FC236}">
                <a16:creationId xmlns:a16="http://schemas.microsoft.com/office/drawing/2014/main" id="{37127E8E-C656-4B4A-90D8-F1D966702EFB}"/>
              </a:ext>
            </a:extLst>
          </p:cNvPr>
          <p:cNvSpPr>
            <a:spLocks noGrp="1"/>
          </p:cNvSpPr>
          <p:nvPr>
            <p:ph type="title"/>
          </p:nvPr>
        </p:nvSpPr>
        <p:spPr>
          <a:xfrm>
            <a:off x="757317" y="772726"/>
            <a:ext cx="4348083" cy="696482"/>
          </a:xfrm>
        </p:spPr>
        <p:txBody>
          <a:bodyPr>
            <a:normAutofit fontScale="90000"/>
          </a:bodyPr>
          <a:lstStyle/>
          <a:p>
            <a:r>
              <a:rPr lang="en-US" dirty="0" err="1"/>
              <a:t>Contrôle</a:t>
            </a:r>
            <a:r>
              <a:rPr lang="en-US" dirty="0"/>
              <a:t> des fonds !</a:t>
            </a:r>
          </a:p>
        </p:txBody>
      </p:sp>
      <p:sp>
        <p:nvSpPr>
          <p:cNvPr id="11" name="Rectangle 10">
            <a:extLst>
              <a:ext uri="{FF2B5EF4-FFF2-40B4-BE49-F238E27FC236}">
                <a16:creationId xmlns:a16="http://schemas.microsoft.com/office/drawing/2014/main" id="{29665495-92D5-4D36-AB24-E26EA580F884}"/>
              </a:ext>
            </a:extLst>
          </p:cNvPr>
          <p:cNvSpPr/>
          <p:nvPr/>
        </p:nvSpPr>
        <p:spPr>
          <a:xfrm>
            <a:off x="876299" y="2181496"/>
            <a:ext cx="9169037" cy="2612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A08A06D-6AA4-44C7-8654-035CAF49A389}"/>
              </a:ext>
            </a:extLst>
          </p:cNvPr>
          <p:cNvSpPr/>
          <p:nvPr/>
        </p:nvSpPr>
        <p:spPr>
          <a:xfrm>
            <a:off x="876299" y="3677122"/>
            <a:ext cx="7035801" cy="2276004"/>
          </a:xfrm>
          <a:prstGeom prst="roundRect">
            <a:avLst>
              <a:gd name="adj" fmla="val 4391"/>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AA2F574-9E2C-4DEA-8661-83624468DE82}"/>
              </a:ext>
            </a:extLst>
          </p:cNvPr>
          <p:cNvSpPr/>
          <p:nvPr/>
        </p:nvSpPr>
        <p:spPr>
          <a:xfrm>
            <a:off x="9647767" y="3689822"/>
            <a:ext cx="1181100" cy="2276004"/>
          </a:xfrm>
          <a:prstGeom prst="roundRect">
            <a:avLst>
              <a:gd name="adj" fmla="val 4391"/>
            </a:avLst>
          </a:prstGeom>
          <a:solidFill>
            <a:srgbClr val="7030A0">
              <a:alpha val="16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2ACC9A2-F082-4D59-A344-1B593E9F8D04}"/>
              </a:ext>
            </a:extLst>
          </p:cNvPr>
          <p:cNvSpPr/>
          <p:nvPr/>
        </p:nvSpPr>
        <p:spPr>
          <a:xfrm>
            <a:off x="8432800" y="3694055"/>
            <a:ext cx="1181100" cy="2259071"/>
          </a:xfrm>
          <a:prstGeom prst="roundRect">
            <a:avLst>
              <a:gd name="adj" fmla="val 4391"/>
            </a:avLst>
          </a:prstGeom>
          <a:solidFill>
            <a:srgbClr val="00B050">
              <a:alpha val="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C1B6606-0E2E-4246-ACBC-BF05A48EB4C4}"/>
              </a:ext>
            </a:extLst>
          </p:cNvPr>
          <p:cNvSpPr/>
          <p:nvPr/>
        </p:nvSpPr>
        <p:spPr>
          <a:xfrm>
            <a:off x="9694783" y="5691868"/>
            <a:ext cx="1134084" cy="273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26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F2B4-55AC-07BD-7540-C3021A298C39}"/>
              </a:ext>
            </a:extLst>
          </p:cNvPr>
          <p:cNvSpPr>
            <a:spLocks noGrp="1"/>
          </p:cNvSpPr>
          <p:nvPr>
            <p:ph type="title"/>
          </p:nvPr>
        </p:nvSpPr>
        <p:spPr/>
        <p:txBody>
          <a:bodyPr/>
          <a:lstStyle/>
          <a:p>
            <a:r>
              <a:rPr lang="en-US" dirty="0"/>
              <a:t>Assistance </a:t>
            </a:r>
            <a:r>
              <a:rPr lang="en-US" dirty="0" err="1"/>
              <a:t>directe</a:t>
            </a:r>
            <a:r>
              <a:rPr lang="en-US" dirty="0"/>
              <a:t> et </a:t>
            </a:r>
            <a:r>
              <a:rPr lang="en-US" dirty="0" err="1"/>
              <a:t>indirecte</a:t>
            </a:r>
            <a:endParaRPr lang="en-US" dirty="0"/>
          </a:p>
        </p:txBody>
      </p:sp>
      <p:sp>
        <p:nvSpPr>
          <p:cNvPr id="4" name="Date Placeholder 3">
            <a:extLst>
              <a:ext uri="{FF2B5EF4-FFF2-40B4-BE49-F238E27FC236}">
                <a16:creationId xmlns:a16="http://schemas.microsoft.com/office/drawing/2014/main" id="{9F8D2B62-82A0-7112-ED0A-8CFC4E10F0F6}"/>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C78CFB79-EA79-25AF-2CA4-2E9094DBD93F}"/>
              </a:ext>
            </a:extLst>
          </p:cNvPr>
          <p:cNvSpPr>
            <a:spLocks noGrp="1"/>
          </p:cNvSpPr>
          <p:nvPr>
            <p:ph type="sldNum" sz="quarter" idx="12"/>
          </p:nvPr>
        </p:nvSpPr>
        <p:spPr/>
        <p:txBody>
          <a:bodyPr/>
          <a:lstStyle/>
          <a:p>
            <a:fld id="{718AC7EB-5161-49E9-B9E2-D7DEFC79B4E9}" type="slidenum">
              <a:rPr lang="en-US" smtClean="0"/>
              <a:t>21</a:t>
            </a:fld>
            <a:endParaRPr lang="en-US"/>
          </a:p>
        </p:txBody>
      </p:sp>
      <p:grpSp>
        <p:nvGrpSpPr>
          <p:cNvPr id="17" name="Group 16">
            <a:extLst>
              <a:ext uri="{FF2B5EF4-FFF2-40B4-BE49-F238E27FC236}">
                <a16:creationId xmlns:a16="http://schemas.microsoft.com/office/drawing/2014/main" id="{EF751227-1D82-AA85-957F-7C537E2B4BDF}"/>
              </a:ext>
            </a:extLst>
          </p:cNvPr>
          <p:cNvGrpSpPr/>
          <p:nvPr/>
        </p:nvGrpSpPr>
        <p:grpSpPr>
          <a:xfrm rot="7099479">
            <a:off x="3935644" y="4797820"/>
            <a:ext cx="1322647" cy="1324390"/>
            <a:chOff x="10641430" y="4846120"/>
            <a:chExt cx="722947" cy="723900"/>
          </a:xfrm>
        </p:grpSpPr>
        <p:sp>
          <p:nvSpPr>
            <p:cNvPr id="13" name="Freeform: Shape 12">
              <a:extLst>
                <a:ext uri="{FF2B5EF4-FFF2-40B4-BE49-F238E27FC236}">
                  <a16:creationId xmlns:a16="http://schemas.microsoft.com/office/drawing/2014/main" id="{6F50CD36-6A9D-4B72-3D18-934549F9BC5D}"/>
                </a:ext>
              </a:extLst>
            </p:cNvPr>
            <p:cNvSpPr/>
            <p:nvPr/>
          </p:nvSpPr>
          <p:spPr>
            <a:xfrm>
              <a:off x="10641430" y="4846120"/>
              <a:ext cx="603885" cy="723900"/>
            </a:xfrm>
            <a:custGeom>
              <a:avLst/>
              <a:gdLst>
                <a:gd name="connsiteX0" fmla="*/ 342900 w 603885"/>
                <a:gd name="connsiteY0" fmla="*/ 0 h 723900"/>
                <a:gd name="connsiteX1" fmla="*/ 0 w 603885"/>
                <a:gd name="connsiteY1" fmla="*/ 361950 h 723900"/>
                <a:gd name="connsiteX2" fmla="*/ 361950 w 603885"/>
                <a:gd name="connsiteY2" fmla="*/ 723900 h 723900"/>
                <a:gd name="connsiteX3" fmla="*/ 603885 w 603885"/>
                <a:gd name="connsiteY3" fmla="*/ 630555 h 723900"/>
                <a:gd name="connsiteX4" fmla="*/ 342900 w 603885"/>
                <a:gd name="connsiteY4" fmla="*/ 369570 h 723900"/>
                <a:gd name="connsiteX5" fmla="*/ 342900 w 603885"/>
                <a:gd name="connsiteY5"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85" h="723900">
                  <a:moveTo>
                    <a:pt x="342900" y="0"/>
                  </a:moveTo>
                  <a:cubicBezTo>
                    <a:pt x="152400" y="9525"/>
                    <a:pt x="0" y="169545"/>
                    <a:pt x="0" y="361950"/>
                  </a:cubicBezTo>
                  <a:cubicBezTo>
                    <a:pt x="0" y="561975"/>
                    <a:pt x="161925" y="723900"/>
                    <a:pt x="361950" y="723900"/>
                  </a:cubicBezTo>
                  <a:cubicBezTo>
                    <a:pt x="452438" y="723900"/>
                    <a:pt x="537210" y="691515"/>
                    <a:pt x="603885" y="630555"/>
                  </a:cubicBezTo>
                  <a:lnTo>
                    <a:pt x="342900" y="369570"/>
                  </a:lnTo>
                  <a:lnTo>
                    <a:pt x="342900" y="0"/>
                  </a:lnTo>
                  <a:close/>
                </a:path>
              </a:pathLst>
            </a:custGeom>
            <a:solidFill>
              <a:srgbClr val="002060"/>
            </a:solidFill>
            <a:ln w="9525"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2F01D347-AAD6-E6FE-E297-438353B591E6}"/>
                </a:ext>
              </a:extLst>
            </p:cNvPr>
            <p:cNvGrpSpPr/>
            <p:nvPr/>
          </p:nvGrpSpPr>
          <p:grpSpPr>
            <a:xfrm>
              <a:off x="11022430" y="4846120"/>
              <a:ext cx="341947" cy="603885"/>
              <a:chOff x="6115050" y="3067050"/>
              <a:chExt cx="341947" cy="603885"/>
            </a:xfrm>
          </p:grpSpPr>
          <p:sp>
            <p:nvSpPr>
              <p:cNvPr id="15" name="Freeform: Shape 14">
                <a:extLst>
                  <a:ext uri="{FF2B5EF4-FFF2-40B4-BE49-F238E27FC236}">
                    <a16:creationId xmlns:a16="http://schemas.microsoft.com/office/drawing/2014/main" id="{344A627C-33CB-5E6B-C84F-A14C577C8386}"/>
                  </a:ext>
                </a:extLst>
              </p:cNvPr>
              <p:cNvSpPr/>
              <p:nvPr/>
            </p:nvSpPr>
            <p:spPr>
              <a:xfrm>
                <a:off x="6115050" y="3067050"/>
                <a:ext cx="341947" cy="342900"/>
              </a:xfrm>
              <a:custGeom>
                <a:avLst/>
                <a:gdLst>
                  <a:gd name="connsiteX0" fmla="*/ 0 w 341947"/>
                  <a:gd name="connsiteY0" fmla="*/ 0 h 342900"/>
                  <a:gd name="connsiteX1" fmla="*/ 0 w 341947"/>
                  <a:gd name="connsiteY1" fmla="*/ 342900 h 342900"/>
                  <a:gd name="connsiteX2" fmla="*/ 341948 w 341947"/>
                  <a:gd name="connsiteY2" fmla="*/ 342900 h 342900"/>
                  <a:gd name="connsiteX3" fmla="*/ 0 w 341947"/>
                  <a:gd name="connsiteY3" fmla="*/ 0 h 342900"/>
                </a:gdLst>
                <a:ahLst/>
                <a:cxnLst>
                  <a:cxn ang="0">
                    <a:pos x="connsiteX0" y="connsiteY0"/>
                  </a:cxn>
                  <a:cxn ang="0">
                    <a:pos x="connsiteX1" y="connsiteY1"/>
                  </a:cxn>
                  <a:cxn ang="0">
                    <a:pos x="connsiteX2" y="connsiteY2"/>
                  </a:cxn>
                  <a:cxn ang="0">
                    <a:pos x="connsiteX3" y="connsiteY3"/>
                  </a:cxn>
                </a:cxnLst>
                <a:rect l="l" t="t" r="r" b="b"/>
                <a:pathLst>
                  <a:path w="341947" h="342900">
                    <a:moveTo>
                      <a:pt x="0" y="0"/>
                    </a:moveTo>
                    <a:lnTo>
                      <a:pt x="0" y="342900"/>
                    </a:lnTo>
                    <a:lnTo>
                      <a:pt x="341948" y="342900"/>
                    </a:lnTo>
                    <a:cubicBezTo>
                      <a:pt x="332423" y="157163"/>
                      <a:pt x="184785" y="9525"/>
                      <a:pt x="0" y="0"/>
                    </a:cubicBezTo>
                    <a:close/>
                  </a:path>
                </a:pathLst>
              </a:custGeom>
              <a:solidFill>
                <a:srgbClr val="7030A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32BE546-8DC3-0BE7-BEC3-2F93BF0D5B4B}"/>
                  </a:ext>
                </a:extLst>
              </p:cNvPr>
              <p:cNvSpPr/>
              <p:nvPr/>
            </p:nvSpPr>
            <p:spPr>
              <a:xfrm>
                <a:off x="6141719" y="3448050"/>
                <a:ext cx="315277" cy="222885"/>
              </a:xfrm>
              <a:custGeom>
                <a:avLst/>
                <a:gdLst>
                  <a:gd name="connsiteX0" fmla="*/ 0 w 315277"/>
                  <a:gd name="connsiteY0" fmla="*/ 0 h 222885"/>
                  <a:gd name="connsiteX1" fmla="*/ 222885 w 315277"/>
                  <a:gd name="connsiteY1" fmla="*/ 222885 h 222885"/>
                  <a:gd name="connsiteX2" fmla="*/ 315278 w 315277"/>
                  <a:gd name="connsiteY2" fmla="*/ 0 h 222885"/>
                  <a:gd name="connsiteX3" fmla="*/ 0 w 315277"/>
                  <a:gd name="connsiteY3" fmla="*/ 0 h 222885"/>
                </a:gdLst>
                <a:ahLst/>
                <a:cxnLst>
                  <a:cxn ang="0">
                    <a:pos x="connsiteX0" y="connsiteY0"/>
                  </a:cxn>
                  <a:cxn ang="0">
                    <a:pos x="connsiteX1" y="connsiteY1"/>
                  </a:cxn>
                  <a:cxn ang="0">
                    <a:pos x="connsiteX2" y="connsiteY2"/>
                  </a:cxn>
                  <a:cxn ang="0">
                    <a:pos x="connsiteX3" y="connsiteY3"/>
                  </a:cxn>
                </a:cxnLst>
                <a:rect l="l" t="t" r="r" b="b"/>
                <a:pathLst>
                  <a:path w="315277" h="222885">
                    <a:moveTo>
                      <a:pt x="0" y="0"/>
                    </a:moveTo>
                    <a:lnTo>
                      <a:pt x="222885" y="222885"/>
                    </a:lnTo>
                    <a:cubicBezTo>
                      <a:pt x="279083" y="160973"/>
                      <a:pt x="311468" y="82868"/>
                      <a:pt x="315278" y="0"/>
                    </a:cubicBezTo>
                    <a:lnTo>
                      <a:pt x="0" y="0"/>
                    </a:lnTo>
                    <a:close/>
                  </a:path>
                </a:pathLst>
              </a:custGeom>
              <a:solidFill>
                <a:srgbClr val="0070C0"/>
              </a:solidFill>
              <a:ln w="9525" cap="flat">
                <a:noFill/>
                <a:prstDash val="solid"/>
                <a:miter/>
              </a:ln>
            </p:spPr>
            <p:txBody>
              <a:bodyPr rtlCol="0" anchor="ctr"/>
              <a:lstStyle/>
              <a:p>
                <a:endParaRPr lang="en-US"/>
              </a:p>
            </p:txBody>
          </p:sp>
        </p:grpSp>
      </p:grpSp>
      <p:sp>
        <p:nvSpPr>
          <p:cNvPr id="20" name="TextBox 19">
            <a:extLst>
              <a:ext uri="{FF2B5EF4-FFF2-40B4-BE49-F238E27FC236}">
                <a16:creationId xmlns:a16="http://schemas.microsoft.com/office/drawing/2014/main" id="{50271FEB-012C-C0F6-933D-45D04F5F3987}"/>
              </a:ext>
            </a:extLst>
          </p:cNvPr>
          <p:cNvSpPr txBox="1"/>
          <p:nvPr/>
        </p:nvSpPr>
        <p:spPr>
          <a:xfrm>
            <a:off x="837954" y="2221826"/>
            <a:ext cx="2887579" cy="1231106"/>
          </a:xfrm>
          <a:prstGeom prst="rect">
            <a:avLst/>
          </a:prstGeom>
          <a:noFill/>
        </p:spPr>
        <p:txBody>
          <a:bodyPr wrap="square" rtlCol="0">
            <a:spAutoFit/>
          </a:bodyPr>
          <a:lstStyle/>
          <a:p>
            <a:r>
              <a:rPr lang="fr-FR" sz="2800" dirty="0"/>
              <a:t>Assistance directe</a:t>
            </a:r>
          </a:p>
          <a:p>
            <a:r>
              <a:rPr lang="fr-FR" dirty="0"/>
              <a:t>p. ex., matériel éducatif</a:t>
            </a:r>
          </a:p>
          <a:p>
            <a:endParaRPr lang="fr-FR" sz="2800" dirty="0"/>
          </a:p>
        </p:txBody>
      </p:sp>
      <p:sp>
        <p:nvSpPr>
          <p:cNvPr id="21" name="TextBox 20">
            <a:extLst>
              <a:ext uri="{FF2B5EF4-FFF2-40B4-BE49-F238E27FC236}">
                <a16:creationId xmlns:a16="http://schemas.microsoft.com/office/drawing/2014/main" id="{78512EEB-95ED-E7A0-6004-963F9A3AE431}"/>
              </a:ext>
            </a:extLst>
          </p:cNvPr>
          <p:cNvSpPr txBox="1"/>
          <p:nvPr/>
        </p:nvSpPr>
        <p:spPr>
          <a:xfrm>
            <a:off x="837954" y="3635021"/>
            <a:ext cx="2887579" cy="2062103"/>
          </a:xfrm>
          <a:prstGeom prst="rect">
            <a:avLst/>
          </a:prstGeom>
          <a:noFill/>
        </p:spPr>
        <p:txBody>
          <a:bodyPr wrap="square" rtlCol="0">
            <a:spAutoFit/>
          </a:bodyPr>
          <a:lstStyle/>
          <a:p>
            <a:r>
              <a:rPr lang="fr-FR" sz="2800" dirty="0"/>
              <a:t>Assistance indirecte</a:t>
            </a:r>
          </a:p>
          <a:p>
            <a:r>
              <a:rPr lang="fr-FR" sz="1600" dirty="0"/>
              <a:t>p. ex., réhabilitations d'écoles</a:t>
            </a:r>
          </a:p>
          <a:p>
            <a:endParaRPr lang="fr-FR" sz="2800" dirty="0"/>
          </a:p>
          <a:p>
            <a:endParaRPr lang="fr-FR" sz="2800" dirty="0"/>
          </a:p>
        </p:txBody>
      </p:sp>
      <p:sp>
        <p:nvSpPr>
          <p:cNvPr id="22" name="TextBox 21">
            <a:extLst>
              <a:ext uri="{FF2B5EF4-FFF2-40B4-BE49-F238E27FC236}">
                <a16:creationId xmlns:a16="http://schemas.microsoft.com/office/drawing/2014/main" id="{F8DC8B85-B877-0C65-1C3D-F6B5468EB356}"/>
              </a:ext>
            </a:extLst>
          </p:cNvPr>
          <p:cNvSpPr txBox="1"/>
          <p:nvPr/>
        </p:nvSpPr>
        <p:spPr>
          <a:xfrm>
            <a:off x="837954" y="5062791"/>
            <a:ext cx="2887579" cy="523220"/>
          </a:xfrm>
          <a:prstGeom prst="rect">
            <a:avLst/>
          </a:prstGeom>
          <a:noFill/>
        </p:spPr>
        <p:txBody>
          <a:bodyPr wrap="square" rtlCol="0">
            <a:spAutoFit/>
          </a:bodyPr>
          <a:lstStyle/>
          <a:p>
            <a:r>
              <a:rPr lang="en-US" sz="2800" dirty="0"/>
              <a:t>Assistance </a:t>
            </a:r>
            <a:r>
              <a:rPr lang="en-US" sz="2800" dirty="0" err="1"/>
              <a:t>totale</a:t>
            </a:r>
            <a:endParaRPr lang="en-US" sz="2800" dirty="0"/>
          </a:p>
        </p:txBody>
      </p:sp>
      <p:sp>
        <p:nvSpPr>
          <p:cNvPr id="24" name="Freeform: Shape 23">
            <a:extLst>
              <a:ext uri="{FF2B5EF4-FFF2-40B4-BE49-F238E27FC236}">
                <a16:creationId xmlns:a16="http://schemas.microsoft.com/office/drawing/2014/main" id="{956B583F-F6FE-4F9D-5408-4328F8CE8579}"/>
              </a:ext>
            </a:extLst>
          </p:cNvPr>
          <p:cNvSpPr/>
          <p:nvPr/>
        </p:nvSpPr>
        <p:spPr>
          <a:xfrm rot="6522552">
            <a:off x="4044556" y="2046302"/>
            <a:ext cx="1104820" cy="1324390"/>
          </a:xfrm>
          <a:custGeom>
            <a:avLst/>
            <a:gdLst>
              <a:gd name="connsiteX0" fmla="*/ 342900 w 603885"/>
              <a:gd name="connsiteY0" fmla="*/ 0 h 723900"/>
              <a:gd name="connsiteX1" fmla="*/ 0 w 603885"/>
              <a:gd name="connsiteY1" fmla="*/ 361950 h 723900"/>
              <a:gd name="connsiteX2" fmla="*/ 361950 w 603885"/>
              <a:gd name="connsiteY2" fmla="*/ 723900 h 723900"/>
              <a:gd name="connsiteX3" fmla="*/ 603885 w 603885"/>
              <a:gd name="connsiteY3" fmla="*/ 630555 h 723900"/>
              <a:gd name="connsiteX4" fmla="*/ 342900 w 603885"/>
              <a:gd name="connsiteY4" fmla="*/ 369570 h 723900"/>
              <a:gd name="connsiteX5" fmla="*/ 342900 w 603885"/>
              <a:gd name="connsiteY5"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85" h="723900">
                <a:moveTo>
                  <a:pt x="342900" y="0"/>
                </a:moveTo>
                <a:cubicBezTo>
                  <a:pt x="152400" y="9525"/>
                  <a:pt x="0" y="169545"/>
                  <a:pt x="0" y="361950"/>
                </a:cubicBezTo>
                <a:cubicBezTo>
                  <a:pt x="0" y="561975"/>
                  <a:pt x="161925" y="723900"/>
                  <a:pt x="361950" y="723900"/>
                </a:cubicBezTo>
                <a:cubicBezTo>
                  <a:pt x="452438" y="723900"/>
                  <a:pt x="537210" y="691515"/>
                  <a:pt x="603885" y="630555"/>
                </a:cubicBezTo>
                <a:lnTo>
                  <a:pt x="342900" y="369570"/>
                </a:lnTo>
                <a:lnTo>
                  <a:pt x="342900" y="0"/>
                </a:lnTo>
                <a:close/>
              </a:path>
            </a:pathLst>
          </a:custGeom>
          <a:solidFill>
            <a:srgbClr val="002060"/>
          </a:solidFill>
          <a:ln w="9525" cap="flat">
            <a:no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D93D00EF-4236-E153-5A86-6A9AE1AFAD87}"/>
              </a:ext>
            </a:extLst>
          </p:cNvPr>
          <p:cNvGrpSpPr/>
          <p:nvPr/>
        </p:nvGrpSpPr>
        <p:grpSpPr>
          <a:xfrm rot="1075642">
            <a:off x="4044556" y="3619360"/>
            <a:ext cx="1104821" cy="625599"/>
            <a:chOff x="9046061" y="3631770"/>
            <a:chExt cx="1104821" cy="625599"/>
          </a:xfrm>
        </p:grpSpPr>
        <p:sp>
          <p:nvSpPr>
            <p:cNvPr id="28" name="Freeform: Shape 27">
              <a:extLst>
                <a:ext uri="{FF2B5EF4-FFF2-40B4-BE49-F238E27FC236}">
                  <a16:creationId xmlns:a16="http://schemas.microsoft.com/office/drawing/2014/main" id="{062080C8-F3CE-E842-B58D-4F0F5CC4EBB4}"/>
                </a:ext>
              </a:extLst>
            </p:cNvPr>
            <p:cNvSpPr/>
            <p:nvPr/>
          </p:nvSpPr>
          <p:spPr>
            <a:xfrm rot="5400000">
              <a:off x="9524411" y="3630898"/>
              <a:ext cx="625599" cy="627343"/>
            </a:xfrm>
            <a:custGeom>
              <a:avLst/>
              <a:gdLst>
                <a:gd name="connsiteX0" fmla="*/ 0 w 341947"/>
                <a:gd name="connsiteY0" fmla="*/ 0 h 342900"/>
                <a:gd name="connsiteX1" fmla="*/ 0 w 341947"/>
                <a:gd name="connsiteY1" fmla="*/ 342900 h 342900"/>
                <a:gd name="connsiteX2" fmla="*/ 341948 w 341947"/>
                <a:gd name="connsiteY2" fmla="*/ 342900 h 342900"/>
                <a:gd name="connsiteX3" fmla="*/ 0 w 341947"/>
                <a:gd name="connsiteY3" fmla="*/ 0 h 342900"/>
              </a:gdLst>
              <a:ahLst/>
              <a:cxnLst>
                <a:cxn ang="0">
                  <a:pos x="connsiteX0" y="connsiteY0"/>
                </a:cxn>
                <a:cxn ang="0">
                  <a:pos x="connsiteX1" y="connsiteY1"/>
                </a:cxn>
                <a:cxn ang="0">
                  <a:pos x="connsiteX2" y="connsiteY2"/>
                </a:cxn>
                <a:cxn ang="0">
                  <a:pos x="connsiteX3" y="connsiteY3"/>
                </a:cxn>
              </a:cxnLst>
              <a:rect l="l" t="t" r="r" b="b"/>
              <a:pathLst>
                <a:path w="341947" h="342900">
                  <a:moveTo>
                    <a:pt x="0" y="0"/>
                  </a:moveTo>
                  <a:lnTo>
                    <a:pt x="0" y="342900"/>
                  </a:lnTo>
                  <a:lnTo>
                    <a:pt x="341948" y="342900"/>
                  </a:lnTo>
                  <a:cubicBezTo>
                    <a:pt x="332423" y="157163"/>
                    <a:pt x="184785" y="9525"/>
                    <a:pt x="0" y="0"/>
                  </a:cubicBezTo>
                  <a:close/>
                </a:path>
              </a:pathLst>
            </a:custGeom>
            <a:solidFill>
              <a:srgbClr val="7030A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E2CE548-EFBF-1221-D6F8-F5761E2D13E7}"/>
                </a:ext>
              </a:extLst>
            </p:cNvPr>
            <p:cNvSpPr/>
            <p:nvPr/>
          </p:nvSpPr>
          <p:spPr>
            <a:xfrm rot="5400000">
              <a:off x="8961545" y="3765077"/>
              <a:ext cx="576806" cy="407773"/>
            </a:xfrm>
            <a:custGeom>
              <a:avLst/>
              <a:gdLst>
                <a:gd name="connsiteX0" fmla="*/ 0 w 315277"/>
                <a:gd name="connsiteY0" fmla="*/ 0 h 222885"/>
                <a:gd name="connsiteX1" fmla="*/ 222885 w 315277"/>
                <a:gd name="connsiteY1" fmla="*/ 222885 h 222885"/>
                <a:gd name="connsiteX2" fmla="*/ 315278 w 315277"/>
                <a:gd name="connsiteY2" fmla="*/ 0 h 222885"/>
                <a:gd name="connsiteX3" fmla="*/ 0 w 315277"/>
                <a:gd name="connsiteY3" fmla="*/ 0 h 222885"/>
              </a:gdLst>
              <a:ahLst/>
              <a:cxnLst>
                <a:cxn ang="0">
                  <a:pos x="connsiteX0" y="connsiteY0"/>
                </a:cxn>
                <a:cxn ang="0">
                  <a:pos x="connsiteX1" y="connsiteY1"/>
                </a:cxn>
                <a:cxn ang="0">
                  <a:pos x="connsiteX2" y="connsiteY2"/>
                </a:cxn>
                <a:cxn ang="0">
                  <a:pos x="connsiteX3" y="connsiteY3"/>
                </a:cxn>
              </a:cxnLst>
              <a:rect l="l" t="t" r="r" b="b"/>
              <a:pathLst>
                <a:path w="315277" h="222885">
                  <a:moveTo>
                    <a:pt x="0" y="0"/>
                  </a:moveTo>
                  <a:lnTo>
                    <a:pt x="222885" y="222885"/>
                  </a:lnTo>
                  <a:cubicBezTo>
                    <a:pt x="279083" y="160973"/>
                    <a:pt x="311468" y="82868"/>
                    <a:pt x="315278" y="0"/>
                  </a:cubicBezTo>
                  <a:lnTo>
                    <a:pt x="0" y="0"/>
                  </a:lnTo>
                  <a:close/>
                </a:path>
              </a:pathLst>
            </a:custGeom>
            <a:solidFill>
              <a:srgbClr val="0070C0"/>
            </a:solidFill>
            <a:ln w="9525" cap="flat">
              <a:noFill/>
              <a:prstDash val="solid"/>
              <a:miter/>
            </a:ln>
          </p:spPr>
          <p:txBody>
            <a:bodyPr rtlCol="0" anchor="ctr"/>
            <a:lstStyle/>
            <a:p>
              <a:endParaRPr lang="en-US"/>
            </a:p>
          </p:txBody>
        </p:sp>
      </p:grpSp>
      <p:sp>
        <p:nvSpPr>
          <p:cNvPr id="31" name="TextBox 30">
            <a:extLst>
              <a:ext uri="{FF2B5EF4-FFF2-40B4-BE49-F238E27FC236}">
                <a16:creationId xmlns:a16="http://schemas.microsoft.com/office/drawing/2014/main" id="{5A986454-2B75-B11E-87C5-49FC35D96BD4}"/>
              </a:ext>
            </a:extLst>
          </p:cNvPr>
          <p:cNvSpPr txBox="1"/>
          <p:nvPr/>
        </p:nvSpPr>
        <p:spPr>
          <a:xfrm>
            <a:off x="6096000" y="1983765"/>
            <a:ext cx="5196037" cy="483209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FR" sz="2400" dirty="0"/>
              <a:t>Avons-nous atteint les lieux hautement prioritaires en leur fournissant à la fois l'assistance directe essentielle et les infrastructures et services de base essentiels ?</a:t>
            </a:r>
          </a:p>
          <a:p>
            <a:pPr marL="342900" indent="-342900">
              <a:spcAft>
                <a:spcPts val="1200"/>
              </a:spcAft>
              <a:buFont typeface="Arial" panose="020B0604020202020204" pitchFamily="34" charset="0"/>
              <a:buChar char="•"/>
            </a:pPr>
            <a:r>
              <a:rPr lang="fr-FR" sz="2400" dirty="0"/>
              <a:t>Jusqu'à présent, les infrastructures et les services étaient peu représentés dans le suivi.</a:t>
            </a:r>
          </a:p>
          <a:p>
            <a:pPr marL="342900" indent="-342900">
              <a:spcAft>
                <a:spcPts val="1200"/>
              </a:spcAft>
              <a:buFont typeface="Arial" panose="020B0604020202020204" pitchFamily="34" charset="0"/>
              <a:buChar char="•"/>
            </a:pPr>
            <a:r>
              <a:rPr lang="fr-FR" sz="2400" dirty="0"/>
              <a:t>Assure une compréhension plus complète et holistique de la réponse et des personnes atteintes.</a:t>
            </a:r>
          </a:p>
        </p:txBody>
      </p:sp>
    </p:spTree>
    <p:extLst>
      <p:ext uri="{BB962C8B-B14F-4D97-AF65-F5344CB8AC3E}">
        <p14:creationId xmlns:p14="http://schemas.microsoft.com/office/powerpoint/2010/main" val="7860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4161B3F-8B86-5557-C7DB-BBD7EB4E5C80}"/>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8957F955-7940-DDFA-8426-07F9D413AFAF}"/>
              </a:ext>
            </a:extLst>
          </p:cNvPr>
          <p:cNvSpPr>
            <a:spLocks noGrp="1"/>
          </p:cNvSpPr>
          <p:nvPr>
            <p:ph type="sldNum" sz="quarter" idx="12"/>
          </p:nvPr>
        </p:nvSpPr>
        <p:spPr/>
        <p:txBody>
          <a:bodyPr/>
          <a:lstStyle/>
          <a:p>
            <a:fld id="{718AC7EB-5161-49E9-B9E2-D7DEFC79B4E9}" type="slidenum">
              <a:rPr lang="en-US" smtClean="0"/>
              <a:t>22</a:t>
            </a:fld>
            <a:endParaRPr lang="en-US"/>
          </a:p>
        </p:txBody>
      </p:sp>
      <p:pic>
        <p:nvPicPr>
          <p:cNvPr id="7" name="Picture 6">
            <a:extLst>
              <a:ext uri="{FF2B5EF4-FFF2-40B4-BE49-F238E27FC236}">
                <a16:creationId xmlns:a16="http://schemas.microsoft.com/office/drawing/2014/main" id="{38B234D3-93BB-CD6A-7A12-CA36CD964336}"/>
              </a:ext>
            </a:extLst>
          </p:cNvPr>
          <p:cNvPicPr>
            <a:picLocks noChangeAspect="1"/>
          </p:cNvPicPr>
          <p:nvPr/>
        </p:nvPicPr>
        <p:blipFill>
          <a:blip r:embed="rId3"/>
          <a:stretch>
            <a:fillRect/>
          </a:stretch>
        </p:blipFill>
        <p:spPr>
          <a:xfrm>
            <a:off x="0" y="803275"/>
            <a:ext cx="12192000" cy="5251450"/>
          </a:xfrm>
          <a:prstGeom prst="rect">
            <a:avLst/>
          </a:prstGeom>
        </p:spPr>
      </p:pic>
      <p:sp>
        <p:nvSpPr>
          <p:cNvPr id="8" name="Rectangle 7">
            <a:extLst>
              <a:ext uri="{FF2B5EF4-FFF2-40B4-BE49-F238E27FC236}">
                <a16:creationId xmlns:a16="http://schemas.microsoft.com/office/drawing/2014/main" id="{4CE6F076-C827-60DB-C7D1-920CA1DF1569}"/>
              </a:ext>
            </a:extLst>
          </p:cNvPr>
          <p:cNvSpPr/>
          <p:nvPr/>
        </p:nvSpPr>
        <p:spPr>
          <a:xfrm>
            <a:off x="1498600" y="2048933"/>
            <a:ext cx="4267200" cy="5757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EA7E17-FB74-FB0B-53B7-C02DD008E0AB}"/>
              </a:ext>
            </a:extLst>
          </p:cNvPr>
          <p:cNvSpPr/>
          <p:nvPr/>
        </p:nvSpPr>
        <p:spPr>
          <a:xfrm>
            <a:off x="1498600" y="2790825"/>
            <a:ext cx="4267200" cy="5757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9F9AF-881D-2992-5D8E-66E5117F80CC}"/>
              </a:ext>
            </a:extLst>
          </p:cNvPr>
          <p:cNvSpPr/>
          <p:nvPr/>
        </p:nvSpPr>
        <p:spPr>
          <a:xfrm>
            <a:off x="5765800" y="1844145"/>
            <a:ext cx="4927600" cy="4210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EAC340-89C7-BD4E-1EF0-A882E3FAC75E}"/>
              </a:ext>
            </a:extLst>
          </p:cNvPr>
          <p:cNvSpPr/>
          <p:nvPr/>
        </p:nvSpPr>
        <p:spPr>
          <a:xfrm>
            <a:off x="5765800" y="1459441"/>
            <a:ext cx="3564467" cy="3847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6ACE1F-341A-40AB-BFFC-628E34E54F47}"/>
              </a:ext>
            </a:extLst>
          </p:cNvPr>
          <p:cNvPicPr>
            <a:picLocks noChangeAspect="1"/>
          </p:cNvPicPr>
          <p:nvPr/>
        </p:nvPicPr>
        <p:blipFill>
          <a:blip r:embed="rId4"/>
          <a:stretch>
            <a:fillRect/>
          </a:stretch>
        </p:blipFill>
        <p:spPr>
          <a:xfrm>
            <a:off x="5861912" y="5421928"/>
            <a:ext cx="4711354" cy="228232"/>
          </a:xfrm>
          <a:prstGeom prst="rect">
            <a:avLst/>
          </a:prstGeom>
        </p:spPr>
      </p:pic>
      <p:sp>
        <p:nvSpPr>
          <p:cNvPr id="13" name="Rectangle 12">
            <a:extLst>
              <a:ext uri="{FF2B5EF4-FFF2-40B4-BE49-F238E27FC236}">
                <a16:creationId xmlns:a16="http://schemas.microsoft.com/office/drawing/2014/main" id="{0D85420D-C8FD-413B-9B7B-3C483C451DFF}"/>
              </a:ext>
            </a:extLst>
          </p:cNvPr>
          <p:cNvSpPr/>
          <p:nvPr/>
        </p:nvSpPr>
        <p:spPr>
          <a:xfrm>
            <a:off x="5861912" y="5421928"/>
            <a:ext cx="4698138" cy="210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3C1FF-0413-427C-A3AA-0EC80950C368}"/>
              </a:ext>
            </a:extLst>
          </p:cNvPr>
          <p:cNvSpPr/>
          <p:nvPr/>
        </p:nvSpPr>
        <p:spPr>
          <a:xfrm>
            <a:off x="1498600" y="4156868"/>
            <a:ext cx="4178300" cy="1897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C17C-ECE0-3ACE-ACF0-D9DC0366F384}"/>
              </a:ext>
            </a:extLst>
          </p:cNvPr>
          <p:cNvSpPr>
            <a:spLocks noGrp="1"/>
          </p:cNvSpPr>
          <p:nvPr>
            <p:ph type="title"/>
          </p:nvPr>
        </p:nvSpPr>
        <p:spPr/>
        <p:txBody>
          <a:bodyPr/>
          <a:lstStyle/>
          <a:p>
            <a:r>
              <a:rPr lang="en-US" dirty="0" err="1"/>
              <a:t>Complément</a:t>
            </a:r>
            <a:r>
              <a:rPr lang="en-US" dirty="0"/>
              <a:t> à Humanitarian Insight</a:t>
            </a:r>
          </a:p>
        </p:txBody>
      </p:sp>
      <p:sp>
        <p:nvSpPr>
          <p:cNvPr id="4" name="Date Placeholder 3">
            <a:extLst>
              <a:ext uri="{FF2B5EF4-FFF2-40B4-BE49-F238E27FC236}">
                <a16:creationId xmlns:a16="http://schemas.microsoft.com/office/drawing/2014/main" id="{377392A9-DA32-3FA8-C623-915140848D7F}"/>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1D1A2383-3018-1FF5-67DC-9C3611363DCB}"/>
              </a:ext>
            </a:extLst>
          </p:cNvPr>
          <p:cNvSpPr>
            <a:spLocks noGrp="1"/>
          </p:cNvSpPr>
          <p:nvPr>
            <p:ph type="sldNum" sz="quarter" idx="12"/>
          </p:nvPr>
        </p:nvSpPr>
        <p:spPr/>
        <p:txBody>
          <a:bodyPr/>
          <a:lstStyle/>
          <a:p>
            <a:fld id="{718AC7EB-5161-49E9-B9E2-D7DEFC79B4E9}" type="slidenum">
              <a:rPr lang="en-US" smtClean="0"/>
              <a:t>23</a:t>
            </a:fld>
            <a:endParaRPr lang="en-US"/>
          </a:p>
        </p:txBody>
      </p:sp>
      <p:pic>
        <p:nvPicPr>
          <p:cNvPr id="1026" name="Picture 2" descr="Global Humanitarian Overview 2021 | Global Humanitarian Overview">
            <a:extLst>
              <a:ext uri="{FF2B5EF4-FFF2-40B4-BE49-F238E27FC236}">
                <a16:creationId xmlns:a16="http://schemas.microsoft.com/office/drawing/2014/main" id="{8980B16F-6258-3C52-5C96-4A8609110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630" y="3777102"/>
            <a:ext cx="1843573" cy="50162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F5F0F08-91C0-D584-8B0F-FAD0862577DB}"/>
              </a:ext>
            </a:extLst>
          </p:cNvPr>
          <p:cNvGrpSpPr/>
          <p:nvPr/>
        </p:nvGrpSpPr>
        <p:grpSpPr>
          <a:xfrm>
            <a:off x="3337392" y="2362339"/>
            <a:ext cx="5517216" cy="3287731"/>
            <a:chOff x="2363056" y="2383604"/>
            <a:chExt cx="5517216" cy="3287731"/>
          </a:xfrm>
        </p:grpSpPr>
        <p:pic>
          <p:nvPicPr>
            <p:cNvPr id="9" name="Picture 8" descr="Diagram&#10;&#10;Description automatically generated">
              <a:extLst>
                <a:ext uri="{FF2B5EF4-FFF2-40B4-BE49-F238E27FC236}">
                  <a16:creationId xmlns:a16="http://schemas.microsoft.com/office/drawing/2014/main" id="{EB5D90F7-0BAB-B9C0-9A45-2234E0A40B02}"/>
                </a:ext>
              </a:extLst>
            </p:cNvPr>
            <p:cNvPicPr>
              <a:picLocks noChangeAspect="1"/>
            </p:cNvPicPr>
            <p:nvPr/>
          </p:nvPicPr>
          <p:blipFill rotWithShape="1">
            <a:blip r:embed="rId4">
              <a:extLst>
                <a:ext uri="{28A0092B-C50C-407E-A947-70E740481C1C}">
                  <a14:useLocalDpi xmlns:a14="http://schemas.microsoft.com/office/drawing/2010/main" val="0"/>
                </a:ext>
              </a:extLst>
            </a:blip>
            <a:srcRect t="8849" b="32603"/>
            <a:stretch/>
          </p:blipFill>
          <p:spPr>
            <a:xfrm>
              <a:off x="5121664" y="3605648"/>
              <a:ext cx="2221903" cy="694342"/>
            </a:xfrm>
            <a:prstGeom prst="rect">
              <a:avLst/>
            </a:prstGeom>
          </p:spPr>
        </p:pic>
        <p:sp>
          <p:nvSpPr>
            <p:cNvPr id="6" name="Oval 5">
              <a:extLst>
                <a:ext uri="{FF2B5EF4-FFF2-40B4-BE49-F238E27FC236}">
                  <a16:creationId xmlns:a16="http://schemas.microsoft.com/office/drawing/2014/main" id="{65FAD9FF-4D49-5807-35F7-24F705989975}"/>
                </a:ext>
              </a:extLst>
            </p:cNvPr>
            <p:cNvSpPr/>
            <p:nvPr/>
          </p:nvSpPr>
          <p:spPr>
            <a:xfrm>
              <a:off x="2363056" y="2383604"/>
              <a:ext cx="3287731" cy="32877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C1CF10B-355B-4C26-E92A-7F99BF46CE57}"/>
                </a:ext>
              </a:extLst>
            </p:cNvPr>
            <p:cNvSpPr/>
            <p:nvPr/>
          </p:nvSpPr>
          <p:spPr>
            <a:xfrm>
              <a:off x="4592541" y="2383604"/>
              <a:ext cx="3287731" cy="32877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9849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2B02-462A-965A-E5D0-E63B970E9AAB}"/>
              </a:ext>
            </a:extLst>
          </p:cNvPr>
          <p:cNvSpPr>
            <a:spLocks noGrp="1"/>
          </p:cNvSpPr>
          <p:nvPr>
            <p:ph type="title"/>
          </p:nvPr>
        </p:nvSpPr>
        <p:spPr/>
        <p:txBody>
          <a:bodyPr/>
          <a:lstStyle/>
          <a:p>
            <a:r>
              <a:rPr lang="en-US" dirty="0"/>
              <a:t>Conclusion</a:t>
            </a:r>
          </a:p>
        </p:txBody>
      </p:sp>
      <p:sp>
        <p:nvSpPr>
          <p:cNvPr id="4" name="Date Placeholder 3">
            <a:extLst>
              <a:ext uri="{FF2B5EF4-FFF2-40B4-BE49-F238E27FC236}">
                <a16:creationId xmlns:a16="http://schemas.microsoft.com/office/drawing/2014/main" id="{22B86B1F-8DB8-50F6-7B79-45B3F3FA07BD}"/>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CFF4C201-172D-C1E6-3A97-6E948D15AC6F}"/>
              </a:ext>
            </a:extLst>
          </p:cNvPr>
          <p:cNvSpPr>
            <a:spLocks noGrp="1"/>
          </p:cNvSpPr>
          <p:nvPr>
            <p:ph type="sldNum" sz="quarter" idx="12"/>
          </p:nvPr>
        </p:nvSpPr>
        <p:spPr/>
        <p:txBody>
          <a:bodyPr/>
          <a:lstStyle/>
          <a:p>
            <a:fld id="{718AC7EB-5161-49E9-B9E2-D7DEFC79B4E9}" type="slidenum">
              <a:rPr lang="en-US" smtClean="0"/>
              <a:t>24</a:t>
            </a:fld>
            <a:endParaRPr lang="en-US"/>
          </a:p>
        </p:txBody>
      </p:sp>
      <p:pic>
        <p:nvPicPr>
          <p:cNvPr id="7" name="Graphic 6" descr="Megaphone outline">
            <a:extLst>
              <a:ext uri="{FF2B5EF4-FFF2-40B4-BE49-F238E27FC236}">
                <a16:creationId xmlns:a16="http://schemas.microsoft.com/office/drawing/2014/main" id="{5F705F8D-C4C2-3CF6-2E1C-66763E67EC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2200" y="2709000"/>
            <a:ext cx="1440000" cy="1440000"/>
          </a:xfrm>
          <a:prstGeom prst="rect">
            <a:avLst/>
          </a:prstGeom>
        </p:spPr>
      </p:pic>
      <p:pic>
        <p:nvPicPr>
          <p:cNvPr id="8" name="Graphic 7" descr="Eye with solid fill">
            <a:extLst>
              <a:ext uri="{FF2B5EF4-FFF2-40B4-BE49-F238E27FC236}">
                <a16:creationId xmlns:a16="http://schemas.microsoft.com/office/drawing/2014/main" id="{F727CD04-F1D1-A43B-3809-937C63C9B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9800" y="2709000"/>
            <a:ext cx="1440000" cy="1440000"/>
          </a:xfrm>
          <a:prstGeom prst="rect">
            <a:avLst/>
          </a:prstGeom>
        </p:spPr>
      </p:pic>
      <p:pic>
        <p:nvPicPr>
          <p:cNvPr id="10" name="Graphic 9" descr="Internet Of Things outline">
            <a:extLst>
              <a:ext uri="{FF2B5EF4-FFF2-40B4-BE49-F238E27FC236}">
                <a16:creationId xmlns:a16="http://schemas.microsoft.com/office/drawing/2014/main" id="{69C2B073-E9AE-616D-BAD9-52A424D941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6000" y="2709000"/>
            <a:ext cx="1440000" cy="1440000"/>
          </a:xfrm>
          <a:prstGeom prst="rect">
            <a:avLst/>
          </a:prstGeom>
        </p:spPr>
      </p:pic>
      <p:sp>
        <p:nvSpPr>
          <p:cNvPr id="11" name="TextBox 10">
            <a:extLst>
              <a:ext uri="{FF2B5EF4-FFF2-40B4-BE49-F238E27FC236}">
                <a16:creationId xmlns:a16="http://schemas.microsoft.com/office/drawing/2014/main" id="{60D3E90B-5CBD-B8FD-0B61-A2AFCA484F56}"/>
              </a:ext>
            </a:extLst>
          </p:cNvPr>
          <p:cNvSpPr txBox="1"/>
          <p:nvPr/>
        </p:nvSpPr>
        <p:spPr>
          <a:xfrm>
            <a:off x="1489800" y="4054985"/>
            <a:ext cx="1440000" cy="461665"/>
          </a:xfrm>
          <a:prstGeom prst="rect">
            <a:avLst/>
          </a:prstGeom>
          <a:noFill/>
        </p:spPr>
        <p:txBody>
          <a:bodyPr wrap="square" rtlCol="0">
            <a:spAutoFit/>
          </a:bodyPr>
          <a:lstStyle/>
          <a:p>
            <a:pPr algn="ctr"/>
            <a:r>
              <a:rPr lang="en-US" sz="2400" dirty="0"/>
              <a:t>VISIBILITÉ</a:t>
            </a:r>
          </a:p>
        </p:txBody>
      </p:sp>
      <p:sp>
        <p:nvSpPr>
          <p:cNvPr id="12" name="TextBox 11">
            <a:extLst>
              <a:ext uri="{FF2B5EF4-FFF2-40B4-BE49-F238E27FC236}">
                <a16:creationId xmlns:a16="http://schemas.microsoft.com/office/drawing/2014/main" id="{DCA1F780-69BF-9CF4-A599-B3CA73E96DF4}"/>
              </a:ext>
            </a:extLst>
          </p:cNvPr>
          <p:cNvSpPr txBox="1"/>
          <p:nvPr/>
        </p:nvSpPr>
        <p:spPr>
          <a:xfrm>
            <a:off x="5269275" y="4054985"/>
            <a:ext cx="1653450" cy="461665"/>
          </a:xfrm>
          <a:prstGeom prst="rect">
            <a:avLst/>
          </a:prstGeom>
          <a:noFill/>
        </p:spPr>
        <p:txBody>
          <a:bodyPr wrap="square" rtlCol="0">
            <a:spAutoFit/>
          </a:bodyPr>
          <a:lstStyle/>
          <a:p>
            <a:pPr algn="ctr"/>
            <a:r>
              <a:rPr lang="en-US" sz="2400" dirty="0"/>
              <a:t>FLEXIBILITÉ</a:t>
            </a:r>
          </a:p>
        </p:txBody>
      </p:sp>
      <p:sp>
        <p:nvSpPr>
          <p:cNvPr id="13" name="TextBox 12">
            <a:extLst>
              <a:ext uri="{FF2B5EF4-FFF2-40B4-BE49-F238E27FC236}">
                <a16:creationId xmlns:a16="http://schemas.microsoft.com/office/drawing/2014/main" id="{C5728AD8-3D35-3832-47B4-DBE9BFAC2DAD}"/>
              </a:ext>
            </a:extLst>
          </p:cNvPr>
          <p:cNvSpPr txBox="1"/>
          <p:nvPr/>
        </p:nvSpPr>
        <p:spPr>
          <a:xfrm>
            <a:off x="9198337" y="4054984"/>
            <a:ext cx="1567725" cy="461665"/>
          </a:xfrm>
          <a:prstGeom prst="rect">
            <a:avLst/>
          </a:prstGeom>
          <a:noFill/>
        </p:spPr>
        <p:txBody>
          <a:bodyPr wrap="square" rtlCol="0">
            <a:spAutoFit/>
          </a:bodyPr>
          <a:lstStyle/>
          <a:p>
            <a:pPr algn="ctr"/>
            <a:r>
              <a:rPr lang="en-US" sz="2400" dirty="0"/>
              <a:t>PLAIDOYER</a:t>
            </a:r>
          </a:p>
        </p:txBody>
      </p:sp>
    </p:spTree>
    <p:extLst>
      <p:ext uri="{BB962C8B-B14F-4D97-AF65-F5344CB8AC3E}">
        <p14:creationId xmlns:p14="http://schemas.microsoft.com/office/powerpoint/2010/main" val="3082818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8142-0657-6150-2859-8F6474262E86}"/>
              </a:ext>
            </a:extLst>
          </p:cNvPr>
          <p:cNvSpPr>
            <a:spLocks noGrp="1"/>
          </p:cNvSpPr>
          <p:nvPr>
            <p:ph type="title"/>
          </p:nvPr>
        </p:nvSpPr>
        <p:spPr>
          <a:xfrm>
            <a:off x="660400" y="1066800"/>
            <a:ext cx="10515600" cy="535452"/>
          </a:xfrm>
        </p:spPr>
        <p:txBody>
          <a:bodyPr>
            <a:normAutofit fontScale="90000"/>
          </a:bodyPr>
          <a:lstStyle/>
          <a:p>
            <a:r>
              <a:rPr lang="en-US" dirty="0"/>
              <a:t>Étapes </a:t>
            </a:r>
            <a:r>
              <a:rPr lang="en-US" dirty="0" err="1"/>
              <a:t>suivantes</a:t>
            </a:r>
            <a:endParaRPr lang="en-US" dirty="0"/>
          </a:p>
        </p:txBody>
      </p:sp>
      <p:sp>
        <p:nvSpPr>
          <p:cNvPr id="3" name="Content Placeholder 2">
            <a:extLst>
              <a:ext uri="{FF2B5EF4-FFF2-40B4-BE49-F238E27FC236}">
                <a16:creationId xmlns:a16="http://schemas.microsoft.com/office/drawing/2014/main" id="{1FFACABD-6FA1-8998-E519-0208DC4CE1CE}"/>
              </a:ext>
            </a:extLst>
          </p:cNvPr>
          <p:cNvSpPr>
            <a:spLocks noGrp="1"/>
          </p:cNvSpPr>
          <p:nvPr>
            <p:ph idx="1"/>
          </p:nvPr>
        </p:nvSpPr>
        <p:spPr>
          <a:xfrm>
            <a:off x="660400" y="1991677"/>
            <a:ext cx="10604500" cy="3663165"/>
          </a:xfrm>
        </p:spPr>
        <p:txBody>
          <a:bodyPr>
            <a:normAutofit fontScale="55000" lnSpcReduction="20000"/>
          </a:bodyPr>
          <a:lstStyle/>
          <a:p>
            <a:pPr algn="l">
              <a:lnSpc>
                <a:spcPct val="120000"/>
              </a:lnSpc>
              <a:buFontTx/>
              <a:buChar char="-"/>
            </a:pPr>
            <a:r>
              <a:rPr lang="fr-FR" sz="4000" dirty="0">
                <a:latin typeface="+mj-lt"/>
                <a:ea typeface="+mj-ea"/>
                <a:cs typeface="+mj-cs"/>
              </a:rPr>
              <a:t>Passez par le canal de vos équipes d'assistance sur le terrain pour obtenir une copie des outils (au format </a:t>
            </a:r>
            <a:r>
              <a:rPr lang="fr-FR" sz="4000" dirty="0" err="1">
                <a:latin typeface="+mj-lt"/>
                <a:ea typeface="+mj-ea"/>
                <a:cs typeface="+mj-cs"/>
              </a:rPr>
              <a:t>xls</a:t>
            </a:r>
            <a:r>
              <a:rPr lang="fr-FR" sz="4000" dirty="0">
                <a:latin typeface="+mj-lt"/>
                <a:ea typeface="+mj-ea"/>
                <a:cs typeface="+mj-cs"/>
              </a:rPr>
              <a:t> et PBI).</a:t>
            </a:r>
          </a:p>
          <a:p>
            <a:pPr algn="l">
              <a:lnSpc>
                <a:spcPct val="120000"/>
              </a:lnSpc>
              <a:buFontTx/>
              <a:buChar char="-"/>
            </a:pPr>
            <a:r>
              <a:rPr lang="fr-FR" sz="4000" dirty="0">
                <a:latin typeface="+mj-lt"/>
                <a:ea typeface="+mj-ea"/>
                <a:cs typeface="+mj-cs"/>
              </a:rPr>
              <a:t>Configurez les outils du bridge pour vos opérations</a:t>
            </a:r>
          </a:p>
          <a:p>
            <a:pPr algn="l">
              <a:lnSpc>
                <a:spcPct val="120000"/>
              </a:lnSpc>
              <a:buFontTx/>
              <a:buChar char="-"/>
            </a:pPr>
            <a:r>
              <a:rPr lang="fr-FR" sz="4000" dirty="0">
                <a:latin typeface="+mj-lt"/>
                <a:ea typeface="+mj-ea"/>
                <a:cs typeface="+mj-cs"/>
              </a:rPr>
              <a:t>Mettez les données en pratique en effectuant l'analyse et en partageant les résultats.</a:t>
            </a:r>
          </a:p>
          <a:p>
            <a:pPr algn="l">
              <a:lnSpc>
                <a:spcPct val="120000"/>
              </a:lnSpc>
              <a:buFontTx/>
              <a:buChar char="-"/>
            </a:pPr>
            <a:r>
              <a:rPr lang="fr-FR" sz="4000" dirty="0">
                <a:latin typeface="+mj-lt"/>
                <a:ea typeface="+mj-ea"/>
                <a:cs typeface="+mj-cs"/>
              </a:rPr>
              <a:t>Contactez l'équipe d'assistance sur le terrain si vous avez des questions ou des commentaires.</a:t>
            </a:r>
          </a:p>
          <a:p>
            <a:pPr algn="l">
              <a:lnSpc>
                <a:spcPct val="120000"/>
              </a:lnSpc>
              <a:buFontTx/>
              <a:buChar char="-"/>
            </a:pPr>
            <a:r>
              <a:rPr lang="fr-FR" sz="4000" dirty="0">
                <a:latin typeface="+mj-lt"/>
                <a:ea typeface="+mj-ea"/>
                <a:cs typeface="+mj-cs"/>
              </a:rPr>
              <a:t>Des informations supplémentaires sont disponibles sur la plateforme de gestion des connaissances (KMP) : </a:t>
            </a:r>
            <a:r>
              <a:rPr lang="fr-FR" sz="4000" dirty="0">
                <a:latin typeface="+mj-lt"/>
                <a:ea typeface="+mj-ea"/>
                <a:cs typeface="+mj-cs"/>
                <a:hlinkClick r:id="rId2"/>
              </a:rPr>
              <a:t>HPC Bridge Tools</a:t>
            </a:r>
            <a:endParaRPr lang="fr-FR" sz="4000" dirty="0">
              <a:latin typeface="+mj-lt"/>
              <a:ea typeface="+mj-ea"/>
              <a:cs typeface="+mj-cs"/>
            </a:endParaRPr>
          </a:p>
          <a:p>
            <a:pPr algn="l">
              <a:lnSpc>
                <a:spcPct val="120000"/>
              </a:lnSpc>
              <a:buFontTx/>
              <a:buChar char="-"/>
            </a:pPr>
            <a:endParaRPr lang="fr-FR" sz="4000" dirty="0">
              <a:latin typeface="+mj-lt"/>
              <a:ea typeface="+mj-ea"/>
              <a:cs typeface="+mj-cs"/>
            </a:endParaRPr>
          </a:p>
          <a:p>
            <a:pPr algn="l">
              <a:lnSpc>
                <a:spcPct val="120000"/>
              </a:lnSpc>
              <a:buFontTx/>
              <a:buChar char="-"/>
            </a:pPr>
            <a:endParaRPr lang="fr-FR" sz="4000" dirty="0">
              <a:latin typeface="+mj-lt"/>
              <a:ea typeface="+mj-ea"/>
              <a:cs typeface="+mj-cs"/>
            </a:endParaRPr>
          </a:p>
        </p:txBody>
      </p:sp>
      <p:sp>
        <p:nvSpPr>
          <p:cNvPr id="4" name="Date Placeholder 3">
            <a:extLst>
              <a:ext uri="{FF2B5EF4-FFF2-40B4-BE49-F238E27FC236}">
                <a16:creationId xmlns:a16="http://schemas.microsoft.com/office/drawing/2014/main" id="{7B32D345-0478-CB0A-7B32-62678A3C81D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D972B3F4-AB9A-8263-F4C4-AE5A76737309}"/>
              </a:ext>
            </a:extLst>
          </p:cNvPr>
          <p:cNvSpPr>
            <a:spLocks noGrp="1"/>
          </p:cNvSpPr>
          <p:nvPr>
            <p:ph type="sldNum" sz="quarter" idx="12"/>
          </p:nvPr>
        </p:nvSpPr>
        <p:spPr/>
        <p:txBody>
          <a:bodyPr/>
          <a:lstStyle/>
          <a:p>
            <a:fld id="{718AC7EB-5161-49E9-B9E2-D7DEFC79B4E9}" type="slidenum">
              <a:rPr lang="en-US" smtClean="0"/>
              <a:t>25</a:t>
            </a:fld>
            <a:endParaRPr lang="en-US"/>
          </a:p>
        </p:txBody>
      </p:sp>
    </p:spTree>
    <p:extLst>
      <p:ext uri="{BB962C8B-B14F-4D97-AF65-F5344CB8AC3E}">
        <p14:creationId xmlns:p14="http://schemas.microsoft.com/office/powerpoint/2010/main" val="281039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en-US" sz="7200" kern="1200" dirty="0">
                <a:solidFill>
                  <a:schemeClr val="tx1"/>
                </a:solidFill>
                <a:latin typeface="+mj-lt"/>
                <a:ea typeface="+mj-ea"/>
                <a:cs typeface="+mj-cs"/>
              </a:rPr>
              <a:t>Questions</a:t>
            </a:r>
            <a:endParaRPr lang="en-US" sz="7200" kern="1200" dirty="0">
              <a:solidFill>
                <a:schemeClr val="tx1"/>
              </a:solidFill>
              <a:highlight>
                <a:srgbClr val="FFFF00"/>
              </a:highlight>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26</a:t>
            </a:fld>
            <a:endParaRPr lang="en-US">
              <a:solidFill>
                <a:schemeClr val="tx1">
                  <a:lumMod val="50000"/>
                  <a:lumOff val="50000"/>
                </a:schemeClr>
              </a:solidFill>
            </a:endParaRPr>
          </a:p>
        </p:txBody>
      </p:sp>
    </p:spTree>
    <p:extLst>
      <p:ext uri="{BB962C8B-B14F-4D97-AF65-F5344CB8AC3E}">
        <p14:creationId xmlns:p14="http://schemas.microsoft.com/office/powerpoint/2010/main" val="19308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fr-FR" sz="7200" kern="1200" dirty="0">
                <a:solidFill>
                  <a:schemeClr val="tx1"/>
                </a:solidFill>
                <a:latin typeface="+mj-lt"/>
                <a:ea typeface="+mj-ea"/>
                <a:cs typeface="+mj-cs"/>
              </a:rPr>
              <a:t>Outil de planification du </a:t>
            </a:r>
            <a:br>
              <a:rPr lang="fr-FR" sz="7200" kern="1200" dirty="0">
                <a:solidFill>
                  <a:schemeClr val="tx1"/>
                </a:solidFill>
                <a:latin typeface="+mj-lt"/>
                <a:ea typeface="+mj-ea"/>
                <a:cs typeface="+mj-cs"/>
              </a:rPr>
            </a:br>
            <a:r>
              <a:rPr lang="fr-FR" sz="7200" kern="1200" dirty="0">
                <a:solidFill>
                  <a:schemeClr val="tx1"/>
                </a:solidFill>
                <a:latin typeface="+mj-lt"/>
                <a:ea typeface="+mj-ea"/>
                <a:cs typeface="+mj-cs"/>
              </a:rPr>
              <a:t>« bridge »</a:t>
            </a:r>
            <a:endParaRPr lang="en-US" sz="7200" kern="1200" dirty="0">
              <a:solidFill>
                <a:schemeClr val="tx1"/>
              </a:solidFill>
              <a:highlight>
                <a:srgbClr val="FFFF00"/>
              </a:highlight>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dirty="0">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3389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9951C-5573-72A1-A99D-388A2D90FF70}"/>
              </a:ext>
            </a:extLst>
          </p:cNvPr>
          <p:cNvSpPr>
            <a:spLocks noGrp="1"/>
          </p:cNvSpPr>
          <p:nvPr>
            <p:ph idx="1"/>
          </p:nvPr>
        </p:nvSpPr>
        <p:spPr>
          <a:xfrm>
            <a:off x="422564" y="1250602"/>
            <a:ext cx="7046658" cy="4993180"/>
          </a:xfrm>
        </p:spPr>
        <p:txBody>
          <a:bodyPr>
            <a:normAutofit lnSpcReduction="10000"/>
          </a:bodyPr>
          <a:lstStyle/>
          <a:p>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Complément aux plateformes RPM (</a:t>
            </a:r>
            <a:r>
              <a:rPr lang="fr-FR"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Response</a:t>
            </a: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Planning and Monitoring) et PM (Project Module). </a:t>
            </a:r>
          </a:p>
          <a:p>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Présente les informations des projets des partenaires saisies dans le PM à côté des priorités définies au niveau du cluster saisies dans le RPM.</a:t>
            </a:r>
          </a:p>
          <a:p>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partenaires peuvent mieux aligner les projets en fonction des besoins et des objectifs définis dans le HNO/HRP.</a:t>
            </a:r>
          </a:p>
          <a:p>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HCT, ICCG, IMWG ont plus de contrôle sur les activités des partenaires de projet. </a:t>
            </a:r>
          </a:p>
        </p:txBody>
      </p:sp>
      <p:sp>
        <p:nvSpPr>
          <p:cNvPr id="4" name="Date Placeholder 3">
            <a:extLst>
              <a:ext uri="{FF2B5EF4-FFF2-40B4-BE49-F238E27FC236}">
                <a16:creationId xmlns:a16="http://schemas.microsoft.com/office/drawing/2014/main" id="{91B713D4-7E0D-87FC-8666-9D0618F6B8E2}"/>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EA282B9A-2D94-8E06-2475-6456B85847BF}"/>
              </a:ext>
            </a:extLst>
          </p:cNvPr>
          <p:cNvSpPr>
            <a:spLocks noGrp="1"/>
          </p:cNvSpPr>
          <p:nvPr>
            <p:ph type="sldNum" sz="quarter" idx="12"/>
          </p:nvPr>
        </p:nvSpPr>
        <p:spPr/>
        <p:txBody>
          <a:bodyPr/>
          <a:lstStyle/>
          <a:p>
            <a:fld id="{718AC7EB-5161-49E9-B9E2-D7DEFC79B4E9}" type="slidenum">
              <a:rPr lang="en-US" smtClean="0"/>
              <a:t>4</a:t>
            </a:fld>
            <a:endParaRPr lang="en-US" dirty="0"/>
          </a:p>
        </p:txBody>
      </p:sp>
      <p:pic>
        <p:nvPicPr>
          <p:cNvPr id="7" name="Graphic 6" descr="Eye with solid fill">
            <a:extLst>
              <a:ext uri="{FF2B5EF4-FFF2-40B4-BE49-F238E27FC236}">
                <a16:creationId xmlns:a16="http://schemas.microsoft.com/office/drawing/2014/main" id="{8D1B0EE6-A71A-7A6C-57E5-5930DBE22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6514" y="1106945"/>
            <a:ext cx="1112195" cy="1112195"/>
          </a:xfrm>
          <a:prstGeom prst="rect">
            <a:avLst/>
          </a:prstGeom>
        </p:spPr>
      </p:pic>
      <p:pic>
        <p:nvPicPr>
          <p:cNvPr id="8" name="Graphic 7" descr="List with solid fill">
            <a:extLst>
              <a:ext uri="{FF2B5EF4-FFF2-40B4-BE49-F238E27FC236}">
                <a16:creationId xmlns:a16="http://schemas.microsoft.com/office/drawing/2014/main" id="{185F69F4-4813-34B4-273B-E9E73531C1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25254" y="2161212"/>
            <a:ext cx="1371602" cy="1371602"/>
          </a:xfrm>
          <a:prstGeom prst="rect">
            <a:avLst/>
          </a:prstGeom>
        </p:spPr>
      </p:pic>
      <p:pic>
        <p:nvPicPr>
          <p:cNvPr id="9" name="Graphic 8" descr="List with solid fill">
            <a:extLst>
              <a:ext uri="{FF2B5EF4-FFF2-40B4-BE49-F238E27FC236}">
                <a16:creationId xmlns:a16="http://schemas.microsoft.com/office/drawing/2014/main" id="{F487D793-A3BF-DBC1-EB4E-7E2D9D4AE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7543" y="2161212"/>
            <a:ext cx="1371602" cy="1371602"/>
          </a:xfrm>
          <a:prstGeom prst="rect">
            <a:avLst/>
          </a:prstGeom>
        </p:spPr>
      </p:pic>
      <p:sp>
        <p:nvSpPr>
          <p:cNvPr id="10" name="TextBox 9">
            <a:extLst>
              <a:ext uri="{FF2B5EF4-FFF2-40B4-BE49-F238E27FC236}">
                <a16:creationId xmlns:a16="http://schemas.microsoft.com/office/drawing/2014/main" id="{31503E04-40C0-6DBB-8283-E83699ABB5BC}"/>
              </a:ext>
            </a:extLst>
          </p:cNvPr>
          <p:cNvSpPr txBox="1"/>
          <p:nvPr/>
        </p:nvSpPr>
        <p:spPr>
          <a:xfrm>
            <a:off x="8319156" y="3961001"/>
            <a:ext cx="1377700" cy="1200329"/>
          </a:xfrm>
          <a:prstGeom prst="rect">
            <a:avLst/>
          </a:prstGeom>
          <a:noFill/>
        </p:spPr>
        <p:txBody>
          <a:bodyPr wrap="square" rtlCol="0">
            <a:spAutoFit/>
          </a:bodyPr>
          <a:lstStyle/>
          <a:p>
            <a:pPr algn="ctr"/>
            <a:r>
              <a:rPr lang="fr-FR" b="1" dirty="0"/>
              <a:t>Planification au niveau des clusters</a:t>
            </a:r>
          </a:p>
          <a:p>
            <a:pPr algn="ctr"/>
            <a:endParaRPr lang="fr-FR" b="1" dirty="0"/>
          </a:p>
        </p:txBody>
      </p:sp>
      <p:grpSp>
        <p:nvGrpSpPr>
          <p:cNvPr id="12" name="Group 11">
            <a:extLst>
              <a:ext uri="{FF2B5EF4-FFF2-40B4-BE49-F238E27FC236}">
                <a16:creationId xmlns:a16="http://schemas.microsoft.com/office/drawing/2014/main" id="{3A4F437C-E29A-65C2-1DBA-862A6D8710E6}"/>
              </a:ext>
            </a:extLst>
          </p:cNvPr>
          <p:cNvGrpSpPr/>
          <p:nvPr/>
        </p:nvGrpSpPr>
        <p:grpSpPr>
          <a:xfrm>
            <a:off x="9883199" y="2399223"/>
            <a:ext cx="198000" cy="198000"/>
            <a:chOff x="5142906" y="4289560"/>
            <a:chExt cx="302400" cy="302400"/>
          </a:xfrm>
        </p:grpSpPr>
        <p:sp>
          <p:nvSpPr>
            <p:cNvPr id="18" name="Oval 17">
              <a:extLst>
                <a:ext uri="{FF2B5EF4-FFF2-40B4-BE49-F238E27FC236}">
                  <a16:creationId xmlns:a16="http://schemas.microsoft.com/office/drawing/2014/main" id="{2BAF9058-401E-C1D3-8B74-785EEEA1518C}"/>
                </a:ext>
              </a:extLst>
            </p:cNvPr>
            <p:cNvSpPr/>
            <p:nvPr/>
          </p:nvSpPr>
          <p:spPr>
            <a:xfrm>
              <a:off x="5142906" y="4289560"/>
              <a:ext cx="302400" cy="30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Checkmark with solid fill">
              <a:extLst>
                <a:ext uri="{FF2B5EF4-FFF2-40B4-BE49-F238E27FC236}">
                  <a16:creationId xmlns:a16="http://schemas.microsoft.com/office/drawing/2014/main" id="{3FE7476C-5167-078C-CDCA-9247EB39F9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5067" y="4331721"/>
              <a:ext cx="218077" cy="218077"/>
            </a:xfrm>
            <a:prstGeom prst="rect">
              <a:avLst/>
            </a:prstGeom>
          </p:spPr>
        </p:pic>
      </p:grpSp>
      <p:pic>
        <p:nvPicPr>
          <p:cNvPr id="13" name="Graphic 12" descr="Badge Cross with solid fill">
            <a:extLst>
              <a:ext uri="{FF2B5EF4-FFF2-40B4-BE49-F238E27FC236}">
                <a16:creationId xmlns:a16="http://schemas.microsoft.com/office/drawing/2014/main" id="{597D5A3B-8B8B-0AAB-45F1-4B3E4774FD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46613" y="3122265"/>
            <a:ext cx="252000" cy="252000"/>
          </a:xfrm>
          <a:prstGeom prst="rect">
            <a:avLst/>
          </a:prstGeom>
        </p:spPr>
      </p:pic>
      <p:pic>
        <p:nvPicPr>
          <p:cNvPr id="14" name="Graphic 13" descr="Badge Cross with solid fill">
            <a:extLst>
              <a:ext uri="{FF2B5EF4-FFF2-40B4-BE49-F238E27FC236}">
                <a16:creationId xmlns:a16="http://schemas.microsoft.com/office/drawing/2014/main" id="{34D69D0B-A8F3-6CAF-18D9-D79D9C9F76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51656" y="2622237"/>
            <a:ext cx="252000" cy="252000"/>
          </a:xfrm>
          <a:prstGeom prst="rect">
            <a:avLst/>
          </a:prstGeom>
        </p:spPr>
      </p:pic>
      <p:grpSp>
        <p:nvGrpSpPr>
          <p:cNvPr id="15" name="Group 14">
            <a:extLst>
              <a:ext uri="{FF2B5EF4-FFF2-40B4-BE49-F238E27FC236}">
                <a16:creationId xmlns:a16="http://schemas.microsoft.com/office/drawing/2014/main" id="{4A84434E-67CE-123A-1EA0-EF54285B0A75}"/>
              </a:ext>
            </a:extLst>
          </p:cNvPr>
          <p:cNvGrpSpPr/>
          <p:nvPr/>
        </p:nvGrpSpPr>
        <p:grpSpPr>
          <a:xfrm>
            <a:off x="9873613" y="2899251"/>
            <a:ext cx="198000" cy="198000"/>
            <a:chOff x="5142906" y="4289560"/>
            <a:chExt cx="302400" cy="302400"/>
          </a:xfrm>
        </p:grpSpPr>
        <p:sp>
          <p:nvSpPr>
            <p:cNvPr id="16" name="Oval 15">
              <a:extLst>
                <a:ext uri="{FF2B5EF4-FFF2-40B4-BE49-F238E27FC236}">
                  <a16:creationId xmlns:a16="http://schemas.microsoft.com/office/drawing/2014/main" id="{1829A78A-8D3F-64BC-B4DE-B0C98B3153C5}"/>
                </a:ext>
              </a:extLst>
            </p:cNvPr>
            <p:cNvSpPr/>
            <p:nvPr/>
          </p:nvSpPr>
          <p:spPr>
            <a:xfrm>
              <a:off x="5142906" y="4289560"/>
              <a:ext cx="302400" cy="30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Checkmark with solid fill">
              <a:extLst>
                <a:ext uri="{FF2B5EF4-FFF2-40B4-BE49-F238E27FC236}">
                  <a16:creationId xmlns:a16="http://schemas.microsoft.com/office/drawing/2014/main" id="{4F480168-23E8-2899-55D8-E9784C1121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5067" y="4331721"/>
              <a:ext cx="218077" cy="218077"/>
            </a:xfrm>
            <a:prstGeom prst="rect">
              <a:avLst/>
            </a:prstGeom>
          </p:spPr>
        </p:pic>
      </p:grpSp>
      <p:grpSp>
        <p:nvGrpSpPr>
          <p:cNvPr id="29" name="Group 28">
            <a:extLst>
              <a:ext uri="{FF2B5EF4-FFF2-40B4-BE49-F238E27FC236}">
                <a16:creationId xmlns:a16="http://schemas.microsoft.com/office/drawing/2014/main" id="{EF81C373-8F5F-0E84-1D33-BC4E5B9EC343}"/>
              </a:ext>
            </a:extLst>
          </p:cNvPr>
          <p:cNvGrpSpPr/>
          <p:nvPr/>
        </p:nvGrpSpPr>
        <p:grpSpPr>
          <a:xfrm>
            <a:off x="8196395" y="4895843"/>
            <a:ext cx="1660280" cy="1291812"/>
            <a:chOff x="8196395" y="5253423"/>
            <a:chExt cx="1660280" cy="1291812"/>
          </a:xfrm>
        </p:grpSpPr>
        <p:grpSp>
          <p:nvGrpSpPr>
            <p:cNvPr id="24" name="Group 23">
              <a:extLst>
                <a:ext uri="{FF2B5EF4-FFF2-40B4-BE49-F238E27FC236}">
                  <a16:creationId xmlns:a16="http://schemas.microsoft.com/office/drawing/2014/main" id="{5E706486-11FA-D62D-0338-54E1E249DAF2}"/>
                </a:ext>
              </a:extLst>
            </p:cNvPr>
            <p:cNvGrpSpPr/>
            <p:nvPr/>
          </p:nvGrpSpPr>
          <p:grpSpPr>
            <a:xfrm>
              <a:off x="8196395" y="5842285"/>
              <a:ext cx="1660280" cy="702950"/>
              <a:chOff x="6857967" y="3415016"/>
              <a:chExt cx="2317094" cy="981040"/>
            </a:xfrm>
          </p:grpSpPr>
          <p:pic>
            <p:nvPicPr>
              <p:cNvPr id="25" name="Picture 24">
                <a:extLst>
                  <a:ext uri="{FF2B5EF4-FFF2-40B4-BE49-F238E27FC236}">
                    <a16:creationId xmlns:a16="http://schemas.microsoft.com/office/drawing/2014/main" id="{BE8951C2-9C25-0DEB-B040-530C526D98A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2041"/>
              <a:stretch/>
            </p:blipFill>
            <p:spPr>
              <a:xfrm>
                <a:off x="7029292" y="3568903"/>
                <a:ext cx="600234" cy="699218"/>
              </a:xfrm>
              <a:prstGeom prst="rect">
                <a:avLst/>
              </a:prstGeom>
              <a:scene3d>
                <a:camera prst="orthographicFront">
                  <a:rot lat="0" lon="0" rev="0"/>
                </a:camera>
                <a:lightRig rig="threePt" dir="t"/>
              </a:scene3d>
              <a:sp3d/>
            </p:spPr>
          </p:pic>
          <p:sp>
            <p:nvSpPr>
              <p:cNvPr id="26" name="Rectangle: Rounded Corners 25">
                <a:extLst>
                  <a:ext uri="{FF2B5EF4-FFF2-40B4-BE49-F238E27FC236}">
                    <a16:creationId xmlns:a16="http://schemas.microsoft.com/office/drawing/2014/main" id="{B4B2E1B8-4CC0-3E61-6916-17ED34967269}"/>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A4545DD-E448-E6AD-D692-94705668AB9D}"/>
                  </a:ext>
                </a:extLst>
              </p:cNvPr>
              <p:cNvSpPr txBox="1"/>
              <p:nvPr/>
            </p:nvSpPr>
            <p:spPr>
              <a:xfrm>
                <a:off x="7771354" y="3660792"/>
                <a:ext cx="1403707" cy="515441"/>
              </a:xfrm>
              <a:prstGeom prst="rect">
                <a:avLst/>
              </a:prstGeom>
              <a:noFill/>
            </p:spPr>
            <p:txBody>
              <a:bodyPr wrap="square" rtlCol="0">
                <a:spAutoFit/>
              </a:bodyPr>
              <a:lstStyle/>
              <a:p>
                <a:r>
                  <a:rPr lang="en-US" dirty="0"/>
                  <a:t>RPM</a:t>
                </a:r>
              </a:p>
            </p:txBody>
          </p:sp>
        </p:grpSp>
        <p:cxnSp>
          <p:nvCxnSpPr>
            <p:cNvPr id="28" name="Straight Connector 27">
              <a:extLst>
                <a:ext uri="{FF2B5EF4-FFF2-40B4-BE49-F238E27FC236}">
                  <a16:creationId xmlns:a16="http://schemas.microsoft.com/office/drawing/2014/main" id="{4B4D0927-9DE3-55C6-DA36-AF32C2E0D405}"/>
                </a:ext>
              </a:extLst>
            </p:cNvPr>
            <p:cNvCxnSpPr>
              <a:cxnSpLocks/>
              <a:stCxn id="26" idx="0"/>
            </p:cNvCxnSpPr>
            <p:nvPr/>
          </p:nvCxnSpPr>
          <p:spPr>
            <a:xfrm flipH="1" flipV="1">
              <a:off x="9009597" y="5253423"/>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590DD178-9444-CF69-8C70-7AC50D8F851E}"/>
              </a:ext>
            </a:extLst>
          </p:cNvPr>
          <p:cNvGrpSpPr/>
          <p:nvPr/>
        </p:nvGrpSpPr>
        <p:grpSpPr>
          <a:xfrm>
            <a:off x="10123204" y="4889925"/>
            <a:ext cx="1660280" cy="1297730"/>
            <a:chOff x="10123204" y="5262070"/>
            <a:chExt cx="1660280" cy="1297730"/>
          </a:xfrm>
        </p:grpSpPr>
        <p:grpSp>
          <p:nvGrpSpPr>
            <p:cNvPr id="20" name="Group 19">
              <a:extLst>
                <a:ext uri="{FF2B5EF4-FFF2-40B4-BE49-F238E27FC236}">
                  <a16:creationId xmlns:a16="http://schemas.microsoft.com/office/drawing/2014/main" id="{914983F2-9E65-4625-8499-C2249E8C2686}"/>
                </a:ext>
              </a:extLst>
            </p:cNvPr>
            <p:cNvGrpSpPr/>
            <p:nvPr/>
          </p:nvGrpSpPr>
          <p:grpSpPr>
            <a:xfrm>
              <a:off x="10123204" y="5856850"/>
              <a:ext cx="1660280" cy="702950"/>
              <a:chOff x="6857967" y="3415016"/>
              <a:chExt cx="2317094" cy="981040"/>
            </a:xfrm>
          </p:grpSpPr>
          <p:pic>
            <p:nvPicPr>
              <p:cNvPr id="21" name="Picture 20">
                <a:extLst>
                  <a:ext uri="{FF2B5EF4-FFF2-40B4-BE49-F238E27FC236}">
                    <a16:creationId xmlns:a16="http://schemas.microsoft.com/office/drawing/2014/main" id="{120DCF69-A9CD-A519-D468-E6CB209A54C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2041"/>
              <a:stretch/>
            </p:blipFill>
            <p:spPr>
              <a:xfrm>
                <a:off x="7029292" y="3568903"/>
                <a:ext cx="600234" cy="699218"/>
              </a:xfrm>
              <a:prstGeom prst="rect">
                <a:avLst/>
              </a:prstGeom>
              <a:scene3d>
                <a:camera prst="orthographicFront">
                  <a:rot lat="0" lon="0" rev="0"/>
                </a:camera>
                <a:lightRig rig="threePt" dir="t"/>
              </a:scene3d>
              <a:sp3d/>
            </p:spPr>
          </p:pic>
          <p:sp>
            <p:nvSpPr>
              <p:cNvPr id="22" name="Rectangle: Rounded Corners 21">
                <a:extLst>
                  <a:ext uri="{FF2B5EF4-FFF2-40B4-BE49-F238E27FC236}">
                    <a16:creationId xmlns:a16="http://schemas.microsoft.com/office/drawing/2014/main" id="{C9AA981A-D5AB-CABB-F823-9778AD74D713}"/>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F1934AD-0DA9-AC98-A0C5-5924D017D5DC}"/>
                  </a:ext>
                </a:extLst>
              </p:cNvPr>
              <p:cNvSpPr txBox="1"/>
              <p:nvPr/>
            </p:nvSpPr>
            <p:spPr>
              <a:xfrm>
                <a:off x="7771354" y="3510454"/>
                <a:ext cx="1403707" cy="816113"/>
              </a:xfrm>
              <a:prstGeom prst="rect">
                <a:avLst/>
              </a:prstGeom>
              <a:noFill/>
            </p:spPr>
            <p:txBody>
              <a:bodyPr wrap="square" rtlCol="0">
                <a:spAutoFit/>
              </a:bodyPr>
              <a:lstStyle/>
              <a:p>
                <a:r>
                  <a:rPr lang="en-US" sz="1600" dirty="0"/>
                  <a:t>Project Module</a:t>
                </a:r>
              </a:p>
            </p:txBody>
          </p:sp>
        </p:grpSp>
        <p:cxnSp>
          <p:nvCxnSpPr>
            <p:cNvPr id="33" name="Straight Connector 32">
              <a:extLst>
                <a:ext uri="{FF2B5EF4-FFF2-40B4-BE49-F238E27FC236}">
                  <a16:creationId xmlns:a16="http://schemas.microsoft.com/office/drawing/2014/main" id="{2B633A6B-D2C6-9D55-D3F3-69A71A0C498C}"/>
                </a:ext>
              </a:extLst>
            </p:cNvPr>
            <p:cNvCxnSpPr>
              <a:cxnSpLocks/>
            </p:cNvCxnSpPr>
            <p:nvPr/>
          </p:nvCxnSpPr>
          <p:spPr>
            <a:xfrm flipH="1" flipV="1">
              <a:off x="10959479" y="5262070"/>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grpSp>
      <p:cxnSp>
        <p:nvCxnSpPr>
          <p:cNvPr id="31" name="Straight Connector 30">
            <a:extLst>
              <a:ext uri="{FF2B5EF4-FFF2-40B4-BE49-F238E27FC236}">
                <a16:creationId xmlns:a16="http://schemas.microsoft.com/office/drawing/2014/main" id="{D006DF10-F525-3286-016C-02BEC21AF052}"/>
              </a:ext>
            </a:extLst>
          </p:cNvPr>
          <p:cNvCxnSpPr>
            <a:cxnSpLocks/>
          </p:cNvCxnSpPr>
          <p:nvPr/>
        </p:nvCxnSpPr>
        <p:spPr>
          <a:xfrm flipH="1" flipV="1">
            <a:off x="9009596" y="3373713"/>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E2FB3DF-B268-534F-3CD5-09BE98527301}"/>
              </a:ext>
            </a:extLst>
          </p:cNvPr>
          <p:cNvCxnSpPr>
            <a:cxnSpLocks/>
          </p:cNvCxnSpPr>
          <p:nvPr/>
        </p:nvCxnSpPr>
        <p:spPr>
          <a:xfrm flipH="1" flipV="1">
            <a:off x="10955150" y="3428374"/>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9225B9F2-C689-4C1A-9099-1963FA85E5C7}"/>
              </a:ext>
            </a:extLst>
          </p:cNvPr>
          <p:cNvSpPr txBox="1"/>
          <p:nvPr/>
        </p:nvSpPr>
        <p:spPr>
          <a:xfrm>
            <a:off x="10098613" y="3984027"/>
            <a:ext cx="1799411" cy="1200329"/>
          </a:xfrm>
          <a:prstGeom prst="rect">
            <a:avLst/>
          </a:prstGeom>
          <a:noFill/>
        </p:spPr>
        <p:txBody>
          <a:bodyPr wrap="square" rtlCol="0">
            <a:spAutoFit/>
          </a:bodyPr>
          <a:lstStyle/>
          <a:p>
            <a:pPr algn="ctr"/>
            <a:r>
              <a:rPr lang="fr-FR" b="1" dirty="0"/>
              <a:t>Planification au niveau des partenaires</a:t>
            </a:r>
          </a:p>
          <a:p>
            <a:pPr algn="ctr"/>
            <a:endParaRPr lang="fr-FR" b="1" dirty="0"/>
          </a:p>
        </p:txBody>
      </p:sp>
    </p:spTree>
    <p:extLst>
      <p:ext uri="{BB962C8B-B14F-4D97-AF65-F5344CB8AC3E}">
        <p14:creationId xmlns:p14="http://schemas.microsoft.com/office/powerpoint/2010/main" val="22044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62E4DD-A403-E747-1E19-A865A3835094}"/>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FFB7E2C1-0311-03B3-A3D6-52E1F54DF98F}"/>
              </a:ext>
            </a:extLst>
          </p:cNvPr>
          <p:cNvSpPr>
            <a:spLocks noGrp="1"/>
          </p:cNvSpPr>
          <p:nvPr>
            <p:ph type="sldNum" sz="quarter" idx="12"/>
          </p:nvPr>
        </p:nvSpPr>
        <p:spPr/>
        <p:txBody>
          <a:bodyPr/>
          <a:lstStyle/>
          <a:p>
            <a:fld id="{718AC7EB-5161-49E9-B9E2-D7DEFC79B4E9}" type="slidenum">
              <a:rPr lang="en-US" smtClean="0"/>
              <a:t>5</a:t>
            </a:fld>
            <a:endParaRPr lang="en-US" dirty="0"/>
          </a:p>
        </p:txBody>
      </p:sp>
      <p:pic>
        <p:nvPicPr>
          <p:cNvPr id="6" name="Picture 5">
            <a:extLst>
              <a:ext uri="{FF2B5EF4-FFF2-40B4-BE49-F238E27FC236}">
                <a16:creationId xmlns:a16="http://schemas.microsoft.com/office/drawing/2014/main" id="{FC0AA20F-1B62-A15D-E961-024E2F05C853}"/>
              </a:ext>
            </a:extLst>
          </p:cNvPr>
          <p:cNvPicPr>
            <a:picLocks noChangeAspect="1"/>
          </p:cNvPicPr>
          <p:nvPr/>
        </p:nvPicPr>
        <p:blipFill>
          <a:blip r:embed="rId3">
            <a:biLevel thresh="75000"/>
          </a:blip>
          <a:stretch>
            <a:fillRect/>
          </a:stretch>
        </p:blipFill>
        <p:spPr>
          <a:xfrm>
            <a:off x="974332" y="3376345"/>
            <a:ext cx="1114883" cy="1019710"/>
          </a:xfrm>
          <a:prstGeom prst="rect">
            <a:avLst/>
          </a:prstGeom>
        </p:spPr>
      </p:pic>
      <p:sp>
        <p:nvSpPr>
          <p:cNvPr id="7" name="TextBox 6">
            <a:extLst>
              <a:ext uri="{FF2B5EF4-FFF2-40B4-BE49-F238E27FC236}">
                <a16:creationId xmlns:a16="http://schemas.microsoft.com/office/drawing/2014/main" id="{62D376E8-FC10-4570-1D82-3599B7880D5E}"/>
              </a:ext>
            </a:extLst>
          </p:cNvPr>
          <p:cNvSpPr txBox="1"/>
          <p:nvPr/>
        </p:nvSpPr>
        <p:spPr>
          <a:xfrm>
            <a:off x="756061" y="4396055"/>
            <a:ext cx="1545851" cy="646331"/>
          </a:xfrm>
          <a:prstGeom prst="rect">
            <a:avLst/>
          </a:prstGeom>
          <a:noFill/>
        </p:spPr>
        <p:txBody>
          <a:bodyPr wrap="square" rtlCol="0">
            <a:spAutoFit/>
          </a:bodyPr>
          <a:lstStyle/>
          <a:p>
            <a:pPr algn="ctr"/>
            <a:r>
              <a:rPr lang="en-US" b="1" dirty="0" err="1"/>
              <a:t>Coordinateurs</a:t>
            </a:r>
            <a:r>
              <a:rPr lang="en-US" b="1" dirty="0"/>
              <a:t> du cluster</a:t>
            </a:r>
          </a:p>
        </p:txBody>
      </p:sp>
      <p:pic>
        <p:nvPicPr>
          <p:cNvPr id="11" name="Graphic 10" descr="Paper with solid fill">
            <a:extLst>
              <a:ext uri="{FF2B5EF4-FFF2-40B4-BE49-F238E27FC236}">
                <a16:creationId xmlns:a16="http://schemas.microsoft.com/office/drawing/2014/main" id="{6764963A-C9D8-DFFF-AFAB-13CDA613AA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972" y="1209262"/>
            <a:ext cx="1371601" cy="1371601"/>
          </a:xfrm>
          <a:prstGeom prst="rect">
            <a:avLst/>
          </a:prstGeom>
        </p:spPr>
      </p:pic>
      <p:sp>
        <p:nvSpPr>
          <p:cNvPr id="12" name="TextBox 11">
            <a:extLst>
              <a:ext uri="{FF2B5EF4-FFF2-40B4-BE49-F238E27FC236}">
                <a16:creationId xmlns:a16="http://schemas.microsoft.com/office/drawing/2014/main" id="{1F203284-6400-AB26-F7DA-29641B19ED66}"/>
              </a:ext>
            </a:extLst>
          </p:cNvPr>
          <p:cNvSpPr txBox="1"/>
          <p:nvPr/>
        </p:nvSpPr>
        <p:spPr>
          <a:xfrm>
            <a:off x="1177313" y="1785382"/>
            <a:ext cx="708917" cy="369332"/>
          </a:xfrm>
          <a:prstGeom prst="rect">
            <a:avLst/>
          </a:prstGeom>
          <a:noFill/>
        </p:spPr>
        <p:txBody>
          <a:bodyPr wrap="square" rtlCol="0">
            <a:spAutoFit/>
          </a:bodyPr>
          <a:lstStyle/>
          <a:p>
            <a:r>
              <a:rPr lang="en-US" b="1" dirty="0"/>
              <a:t>HNO</a:t>
            </a:r>
          </a:p>
        </p:txBody>
      </p:sp>
      <p:cxnSp>
        <p:nvCxnSpPr>
          <p:cNvPr id="14" name="Straight Connector 13">
            <a:extLst>
              <a:ext uri="{FF2B5EF4-FFF2-40B4-BE49-F238E27FC236}">
                <a16:creationId xmlns:a16="http://schemas.microsoft.com/office/drawing/2014/main" id="{9084B259-1989-C756-5491-A71AE946E587}"/>
              </a:ext>
            </a:extLst>
          </p:cNvPr>
          <p:cNvCxnSpPr>
            <a:cxnSpLocks/>
            <a:stCxn id="11" idx="2"/>
          </p:cNvCxnSpPr>
          <p:nvPr/>
        </p:nvCxnSpPr>
        <p:spPr>
          <a:xfrm flipH="1">
            <a:off x="1531772" y="2580863"/>
            <a:ext cx="1" cy="683368"/>
          </a:xfrm>
          <a:prstGeom prst="line">
            <a:avLst/>
          </a:prstGeom>
          <a:ln w="28575">
            <a:prstDash val="dash"/>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5E8418B8-EAD3-59B4-ABEA-53D318B09F33}"/>
              </a:ext>
            </a:extLst>
          </p:cNvPr>
          <p:cNvGrpSpPr/>
          <p:nvPr/>
        </p:nvGrpSpPr>
        <p:grpSpPr>
          <a:xfrm>
            <a:off x="3947934" y="2965156"/>
            <a:ext cx="3297310" cy="2482262"/>
            <a:chOff x="2691732" y="1702730"/>
            <a:chExt cx="3297310" cy="2482262"/>
          </a:xfrm>
        </p:grpSpPr>
        <p:sp>
          <p:nvSpPr>
            <p:cNvPr id="17" name="TextBox 16">
              <a:extLst>
                <a:ext uri="{FF2B5EF4-FFF2-40B4-BE49-F238E27FC236}">
                  <a16:creationId xmlns:a16="http://schemas.microsoft.com/office/drawing/2014/main" id="{2D85781E-1294-E47F-7A3E-7DA74EC9C162}"/>
                </a:ext>
              </a:extLst>
            </p:cNvPr>
            <p:cNvSpPr txBox="1"/>
            <p:nvPr/>
          </p:nvSpPr>
          <p:spPr>
            <a:xfrm>
              <a:off x="4611200" y="1702730"/>
              <a:ext cx="1377842" cy="307777"/>
            </a:xfrm>
            <a:prstGeom prst="rect">
              <a:avLst/>
            </a:prstGeom>
            <a:noFill/>
          </p:spPr>
          <p:txBody>
            <a:bodyPr wrap="square" rtlCol="0">
              <a:spAutoFit/>
            </a:bodyPr>
            <a:lstStyle/>
            <a:p>
              <a:r>
                <a:rPr lang="en-US" sz="1400" b="1" dirty="0" err="1">
                  <a:solidFill>
                    <a:schemeClr val="tx2"/>
                  </a:solidFill>
                </a:rPr>
                <a:t>Cible</a:t>
              </a:r>
              <a:r>
                <a:rPr lang="en-US" sz="1400" b="1" dirty="0">
                  <a:solidFill>
                    <a:schemeClr val="tx2"/>
                  </a:solidFill>
                </a:rPr>
                <a:t> du cluster</a:t>
              </a:r>
            </a:p>
          </p:txBody>
        </p:sp>
        <p:grpSp>
          <p:nvGrpSpPr>
            <p:cNvPr id="18" name="Group 17">
              <a:extLst>
                <a:ext uri="{FF2B5EF4-FFF2-40B4-BE49-F238E27FC236}">
                  <a16:creationId xmlns:a16="http://schemas.microsoft.com/office/drawing/2014/main" id="{E0485BDB-05FD-935C-2170-8858D4200451}"/>
                </a:ext>
              </a:extLst>
            </p:cNvPr>
            <p:cNvGrpSpPr/>
            <p:nvPr/>
          </p:nvGrpSpPr>
          <p:grpSpPr>
            <a:xfrm>
              <a:off x="2691732" y="2194446"/>
              <a:ext cx="2371264" cy="1990546"/>
              <a:chOff x="2600325" y="2258870"/>
              <a:chExt cx="2371264" cy="1990546"/>
            </a:xfrm>
          </p:grpSpPr>
          <p:sp>
            <p:nvSpPr>
              <p:cNvPr id="22" name="TextBox 21">
                <a:extLst>
                  <a:ext uri="{FF2B5EF4-FFF2-40B4-BE49-F238E27FC236}">
                    <a16:creationId xmlns:a16="http://schemas.microsoft.com/office/drawing/2014/main" id="{E0ACEE4E-F0B7-F8A9-4476-614F9AAD1A23}"/>
                  </a:ext>
                </a:extLst>
              </p:cNvPr>
              <p:cNvSpPr txBox="1"/>
              <p:nvPr/>
            </p:nvSpPr>
            <p:spPr>
              <a:xfrm>
                <a:off x="2652147" y="3295309"/>
                <a:ext cx="2084837" cy="954107"/>
              </a:xfrm>
              <a:prstGeom prst="rect">
                <a:avLst/>
              </a:prstGeom>
              <a:noFill/>
            </p:spPr>
            <p:txBody>
              <a:bodyPr wrap="square" rtlCol="0">
                <a:spAutoFit/>
              </a:bodyPr>
              <a:lstStyle/>
              <a:p>
                <a:r>
                  <a:rPr lang="fr-FR" sz="1400" dirty="0"/>
                  <a:t># Nombre d'enfants ayant reçu du matériel d'apprentissage</a:t>
                </a:r>
              </a:p>
              <a:p>
                <a:endParaRPr lang="fr-FR" sz="1400" dirty="0"/>
              </a:p>
            </p:txBody>
          </p:sp>
          <p:sp>
            <p:nvSpPr>
              <p:cNvPr id="23" name="TextBox 22">
                <a:extLst>
                  <a:ext uri="{FF2B5EF4-FFF2-40B4-BE49-F238E27FC236}">
                    <a16:creationId xmlns:a16="http://schemas.microsoft.com/office/drawing/2014/main" id="{94443CD3-64AC-251F-D325-F5962F62936A}"/>
                  </a:ext>
                </a:extLst>
              </p:cNvPr>
              <p:cNvSpPr txBox="1"/>
              <p:nvPr/>
            </p:nvSpPr>
            <p:spPr>
              <a:xfrm>
                <a:off x="2636372" y="2739958"/>
                <a:ext cx="2335217" cy="738664"/>
              </a:xfrm>
              <a:prstGeom prst="rect">
                <a:avLst/>
              </a:prstGeom>
              <a:noFill/>
            </p:spPr>
            <p:txBody>
              <a:bodyPr wrap="square" rtlCol="0">
                <a:spAutoFit/>
              </a:bodyPr>
              <a:lstStyle/>
              <a:p>
                <a:r>
                  <a:rPr lang="en-US" sz="1400" dirty="0"/>
                  <a:t># </a:t>
                </a:r>
                <a:r>
                  <a:rPr lang="en-US" sz="1400" dirty="0" err="1"/>
                  <a:t>nombre</a:t>
                </a:r>
                <a:r>
                  <a:rPr lang="en-US" sz="1400" dirty="0"/>
                  <a:t> </a:t>
                </a:r>
                <a:r>
                  <a:rPr lang="en-US" sz="1400" dirty="0" err="1"/>
                  <a:t>d'écoles</a:t>
                </a:r>
                <a:r>
                  <a:rPr lang="en-US" sz="1400" dirty="0"/>
                  <a:t> </a:t>
                </a:r>
                <a:r>
                  <a:rPr lang="en-US" sz="1400" dirty="0" err="1"/>
                  <a:t>réhabilitées</a:t>
                </a:r>
                <a:endParaRPr lang="en-US" sz="1400" dirty="0"/>
              </a:p>
              <a:p>
                <a:endParaRPr lang="en-US" sz="1400" dirty="0"/>
              </a:p>
            </p:txBody>
          </p:sp>
          <p:sp>
            <p:nvSpPr>
              <p:cNvPr id="24" name="TextBox 23">
                <a:extLst>
                  <a:ext uri="{FF2B5EF4-FFF2-40B4-BE49-F238E27FC236}">
                    <a16:creationId xmlns:a16="http://schemas.microsoft.com/office/drawing/2014/main" id="{CA4B19E9-84A4-AAEA-2865-FBDAF0E240B4}"/>
                  </a:ext>
                </a:extLst>
              </p:cNvPr>
              <p:cNvSpPr txBox="1"/>
              <p:nvPr/>
            </p:nvSpPr>
            <p:spPr>
              <a:xfrm>
                <a:off x="2600325" y="2258870"/>
                <a:ext cx="2136745" cy="523220"/>
              </a:xfrm>
              <a:prstGeom prst="rect">
                <a:avLst/>
              </a:prstGeom>
              <a:noFill/>
            </p:spPr>
            <p:txBody>
              <a:bodyPr wrap="square" rtlCol="0">
                <a:spAutoFit/>
              </a:bodyPr>
              <a:lstStyle/>
              <a:p>
                <a:r>
                  <a:rPr lang="en-US" sz="1400" dirty="0"/>
                  <a:t># </a:t>
                </a:r>
                <a:r>
                  <a:rPr lang="en-US" sz="1400" dirty="0" err="1"/>
                  <a:t>l'aide</a:t>
                </a:r>
                <a:r>
                  <a:rPr lang="en-US" sz="1400" dirty="0"/>
                  <a:t> </a:t>
                </a:r>
                <a:r>
                  <a:rPr lang="en-US" sz="1400" dirty="0" err="1"/>
                  <a:t>en</a:t>
                </a:r>
                <a:r>
                  <a:rPr lang="en-US" sz="1400" dirty="0"/>
                  <a:t> </a:t>
                </a:r>
                <a:r>
                  <a:rPr lang="en-US" sz="1400" dirty="0" err="1"/>
                  <a:t>espèces</a:t>
                </a:r>
                <a:r>
                  <a:rPr lang="en-US" sz="1400" dirty="0"/>
                  <a:t> </a:t>
                </a:r>
                <a:r>
                  <a:rPr lang="en-US" sz="1400" dirty="0" err="1"/>
                  <a:t>fournie</a:t>
                </a:r>
                <a:endParaRPr lang="en-US" sz="1400" dirty="0"/>
              </a:p>
              <a:p>
                <a:endParaRPr lang="en-US" sz="1400" dirty="0"/>
              </a:p>
            </p:txBody>
          </p:sp>
        </p:grpSp>
        <p:sp>
          <p:nvSpPr>
            <p:cNvPr id="19" name="TextBox 18">
              <a:extLst>
                <a:ext uri="{FF2B5EF4-FFF2-40B4-BE49-F238E27FC236}">
                  <a16:creationId xmlns:a16="http://schemas.microsoft.com/office/drawing/2014/main" id="{B53797AA-3C58-4949-FF46-C5B2FD546453}"/>
                </a:ext>
              </a:extLst>
            </p:cNvPr>
            <p:cNvSpPr txBox="1"/>
            <p:nvPr/>
          </p:nvSpPr>
          <p:spPr>
            <a:xfrm>
              <a:off x="4828391" y="2198018"/>
              <a:ext cx="917239" cy="307777"/>
            </a:xfrm>
            <a:prstGeom prst="rect">
              <a:avLst/>
            </a:prstGeom>
            <a:noFill/>
          </p:spPr>
          <p:txBody>
            <a:bodyPr wrap="none" rtlCol="0">
              <a:spAutoFit/>
            </a:bodyPr>
            <a:lstStyle/>
            <a:p>
              <a:r>
                <a:rPr lang="en-US" sz="1400" b="1" dirty="0">
                  <a:solidFill>
                    <a:schemeClr val="tx2"/>
                  </a:solidFill>
                </a:rPr>
                <a:t>1,000,000</a:t>
              </a:r>
            </a:p>
          </p:txBody>
        </p:sp>
        <p:sp>
          <p:nvSpPr>
            <p:cNvPr id="20" name="TextBox 19">
              <a:extLst>
                <a:ext uri="{FF2B5EF4-FFF2-40B4-BE49-F238E27FC236}">
                  <a16:creationId xmlns:a16="http://schemas.microsoft.com/office/drawing/2014/main" id="{C85CB863-BF3D-B26A-FCEB-7C5AEE5DC3A1}"/>
                </a:ext>
              </a:extLst>
            </p:cNvPr>
            <p:cNvSpPr txBox="1"/>
            <p:nvPr/>
          </p:nvSpPr>
          <p:spPr>
            <a:xfrm>
              <a:off x="4828391" y="2708864"/>
              <a:ext cx="458780" cy="307777"/>
            </a:xfrm>
            <a:prstGeom prst="rect">
              <a:avLst/>
            </a:prstGeom>
            <a:noFill/>
          </p:spPr>
          <p:txBody>
            <a:bodyPr wrap="none" rtlCol="0">
              <a:spAutoFit/>
            </a:bodyPr>
            <a:lstStyle/>
            <a:p>
              <a:r>
                <a:rPr lang="en-US" sz="1400" b="1" dirty="0">
                  <a:solidFill>
                    <a:schemeClr val="tx2"/>
                  </a:solidFill>
                </a:rPr>
                <a:t>300</a:t>
              </a:r>
            </a:p>
          </p:txBody>
        </p:sp>
        <p:sp>
          <p:nvSpPr>
            <p:cNvPr id="21" name="TextBox 20">
              <a:extLst>
                <a:ext uri="{FF2B5EF4-FFF2-40B4-BE49-F238E27FC236}">
                  <a16:creationId xmlns:a16="http://schemas.microsoft.com/office/drawing/2014/main" id="{2978C350-80A8-EFDD-C04A-F875C37B85CD}"/>
                </a:ext>
              </a:extLst>
            </p:cNvPr>
            <p:cNvSpPr txBox="1"/>
            <p:nvPr/>
          </p:nvSpPr>
          <p:spPr>
            <a:xfrm>
              <a:off x="4828391" y="3237041"/>
              <a:ext cx="917239" cy="307777"/>
            </a:xfrm>
            <a:prstGeom prst="rect">
              <a:avLst/>
            </a:prstGeom>
            <a:noFill/>
          </p:spPr>
          <p:txBody>
            <a:bodyPr wrap="none" rtlCol="0">
              <a:spAutoFit/>
            </a:bodyPr>
            <a:lstStyle/>
            <a:p>
              <a:r>
                <a:rPr lang="en-US" sz="1400" b="1" dirty="0">
                  <a:solidFill>
                    <a:schemeClr val="tx2"/>
                  </a:solidFill>
                </a:rPr>
                <a:t>1,000,000</a:t>
              </a:r>
            </a:p>
          </p:txBody>
        </p:sp>
      </p:grpSp>
      <p:grpSp>
        <p:nvGrpSpPr>
          <p:cNvPr id="34" name="Group 33">
            <a:extLst>
              <a:ext uri="{FF2B5EF4-FFF2-40B4-BE49-F238E27FC236}">
                <a16:creationId xmlns:a16="http://schemas.microsoft.com/office/drawing/2014/main" id="{7E16701D-332B-9782-C386-6D62ABB39690}"/>
              </a:ext>
            </a:extLst>
          </p:cNvPr>
          <p:cNvGrpSpPr/>
          <p:nvPr/>
        </p:nvGrpSpPr>
        <p:grpSpPr>
          <a:xfrm>
            <a:off x="2516944" y="3823525"/>
            <a:ext cx="873956" cy="603307"/>
            <a:chOff x="2516944" y="3823525"/>
            <a:chExt cx="771561" cy="603307"/>
          </a:xfrm>
        </p:grpSpPr>
        <p:cxnSp>
          <p:nvCxnSpPr>
            <p:cNvPr id="29" name="Straight Connector 28">
              <a:extLst>
                <a:ext uri="{FF2B5EF4-FFF2-40B4-BE49-F238E27FC236}">
                  <a16:creationId xmlns:a16="http://schemas.microsoft.com/office/drawing/2014/main" id="{426BFB9E-D616-A54E-5826-5DF3BD646528}"/>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89F070E-8002-5A3D-E184-28160143446A}"/>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A352B2E-AAF6-4CE4-3F3D-4DDEDC8816D5}"/>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00135E45-0C0E-26F6-E875-C9DF4B93F18F}"/>
              </a:ext>
            </a:extLst>
          </p:cNvPr>
          <p:cNvGrpSpPr/>
          <p:nvPr/>
        </p:nvGrpSpPr>
        <p:grpSpPr>
          <a:xfrm flipH="1">
            <a:off x="7446757" y="3830561"/>
            <a:ext cx="873956" cy="603307"/>
            <a:chOff x="2516944" y="3823525"/>
            <a:chExt cx="771561" cy="603307"/>
          </a:xfrm>
        </p:grpSpPr>
        <p:cxnSp>
          <p:nvCxnSpPr>
            <p:cNvPr id="36" name="Straight Connector 35">
              <a:extLst>
                <a:ext uri="{FF2B5EF4-FFF2-40B4-BE49-F238E27FC236}">
                  <a16:creationId xmlns:a16="http://schemas.microsoft.com/office/drawing/2014/main" id="{B83E1049-22D6-F13F-19F7-3B2A9825C739}"/>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719D680-622B-967C-0EBC-AC0FDC80680E}"/>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1D339B1-B67A-F983-362B-2C41A821FC6E}"/>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63E8292A-5C34-7B38-4E3E-D2B2ADD22CEA}"/>
              </a:ext>
            </a:extLst>
          </p:cNvPr>
          <p:cNvGrpSpPr/>
          <p:nvPr/>
        </p:nvGrpSpPr>
        <p:grpSpPr>
          <a:xfrm>
            <a:off x="8903495" y="3641693"/>
            <a:ext cx="2743199" cy="1138839"/>
            <a:chOff x="8903496" y="3641694"/>
            <a:chExt cx="2450304" cy="981040"/>
          </a:xfrm>
        </p:grpSpPr>
        <p:grpSp>
          <p:nvGrpSpPr>
            <p:cNvPr id="28" name="Group 27">
              <a:extLst>
                <a:ext uri="{FF2B5EF4-FFF2-40B4-BE49-F238E27FC236}">
                  <a16:creationId xmlns:a16="http://schemas.microsoft.com/office/drawing/2014/main" id="{E8279E50-99D6-81D1-2F7B-7888E3606BA3}"/>
                </a:ext>
              </a:extLst>
            </p:cNvPr>
            <p:cNvGrpSpPr/>
            <p:nvPr/>
          </p:nvGrpSpPr>
          <p:grpSpPr>
            <a:xfrm>
              <a:off x="8903496" y="3641694"/>
              <a:ext cx="2269818" cy="981040"/>
              <a:chOff x="6857967" y="3415016"/>
              <a:chExt cx="2269818" cy="981040"/>
            </a:xfrm>
          </p:grpSpPr>
          <p:pic>
            <p:nvPicPr>
              <p:cNvPr id="25" name="Picture 24">
                <a:extLst>
                  <a:ext uri="{FF2B5EF4-FFF2-40B4-BE49-F238E27FC236}">
                    <a16:creationId xmlns:a16="http://schemas.microsoft.com/office/drawing/2014/main" id="{79D8E63B-2412-C1B9-5895-6E42C24B2B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2041"/>
              <a:stretch/>
            </p:blipFill>
            <p:spPr>
              <a:xfrm>
                <a:off x="7446051" y="3837570"/>
                <a:ext cx="309037" cy="360000"/>
              </a:xfrm>
              <a:prstGeom prst="rect">
                <a:avLst/>
              </a:prstGeom>
              <a:scene3d>
                <a:camera prst="orthographicFront">
                  <a:rot lat="0" lon="0" rev="0"/>
                </a:camera>
                <a:lightRig rig="threePt" dir="t"/>
              </a:scene3d>
              <a:sp3d/>
            </p:spPr>
          </p:pic>
          <p:sp>
            <p:nvSpPr>
              <p:cNvPr id="26" name="Rectangle: Rounded Corners 25">
                <a:extLst>
                  <a:ext uri="{FF2B5EF4-FFF2-40B4-BE49-F238E27FC236}">
                    <a16:creationId xmlns:a16="http://schemas.microsoft.com/office/drawing/2014/main" id="{445EE2A5-C65A-6DFA-31FA-E75AC3987A25}"/>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96C987D-B70E-CACF-5000-486790FB1534}"/>
                  </a:ext>
                </a:extLst>
              </p:cNvPr>
              <p:cNvSpPr txBox="1"/>
              <p:nvPr/>
            </p:nvSpPr>
            <p:spPr>
              <a:xfrm>
                <a:off x="7810667" y="3889649"/>
                <a:ext cx="1246129" cy="367253"/>
              </a:xfrm>
              <a:prstGeom prst="rect">
                <a:avLst/>
              </a:prstGeom>
              <a:noFill/>
            </p:spPr>
            <p:txBody>
              <a:bodyPr wrap="square" rtlCol="0">
                <a:spAutoFit/>
              </a:bodyPr>
              <a:lstStyle/>
              <a:p>
                <a:r>
                  <a:rPr lang="en-US" dirty="0"/>
                  <a:t>RPM</a:t>
                </a:r>
              </a:p>
            </p:txBody>
          </p:sp>
        </p:grpSp>
        <p:sp>
          <p:nvSpPr>
            <p:cNvPr id="32" name="TextBox 31">
              <a:extLst>
                <a:ext uri="{FF2B5EF4-FFF2-40B4-BE49-F238E27FC236}">
                  <a16:creationId xmlns:a16="http://schemas.microsoft.com/office/drawing/2014/main" id="{90EA982A-9C44-A12E-5AE7-74FAD5106DCA}"/>
                </a:ext>
              </a:extLst>
            </p:cNvPr>
            <p:cNvSpPr txBox="1"/>
            <p:nvPr/>
          </p:nvSpPr>
          <p:spPr>
            <a:xfrm>
              <a:off x="8903497" y="3641694"/>
              <a:ext cx="2450303" cy="523220"/>
            </a:xfrm>
            <a:prstGeom prst="rect">
              <a:avLst/>
            </a:prstGeom>
            <a:noFill/>
          </p:spPr>
          <p:txBody>
            <a:bodyPr wrap="square" rtlCol="0">
              <a:spAutoFit/>
            </a:bodyPr>
            <a:lstStyle/>
            <a:p>
              <a:pPr algn="ctr"/>
              <a:r>
                <a:rPr lang="en-US" sz="2800" dirty="0"/>
                <a:t>Plan du cluster</a:t>
              </a:r>
            </a:p>
          </p:txBody>
        </p:sp>
      </p:grpSp>
      <p:sp>
        <p:nvSpPr>
          <p:cNvPr id="39" name="Rectangle 38">
            <a:extLst>
              <a:ext uri="{FF2B5EF4-FFF2-40B4-BE49-F238E27FC236}">
                <a16:creationId xmlns:a16="http://schemas.microsoft.com/office/drawing/2014/main" id="{1871EBF6-5BE4-4705-A6AE-B6057A5668AD}"/>
              </a:ext>
            </a:extLst>
          </p:cNvPr>
          <p:cNvSpPr/>
          <p:nvPr/>
        </p:nvSpPr>
        <p:spPr>
          <a:xfrm>
            <a:off x="3850432" y="3446489"/>
            <a:ext cx="2234160" cy="1863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4C9C69A-8D0C-451D-8928-8AEAD311477D}"/>
              </a:ext>
            </a:extLst>
          </p:cNvPr>
          <p:cNvSpPr/>
          <p:nvPr/>
        </p:nvSpPr>
        <p:spPr>
          <a:xfrm>
            <a:off x="6133608" y="3443648"/>
            <a:ext cx="854368" cy="18634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4348D2-E072-41BB-BC5C-0F1DCBD94C8E}"/>
              </a:ext>
            </a:extLst>
          </p:cNvPr>
          <p:cNvSpPr/>
          <p:nvPr/>
        </p:nvSpPr>
        <p:spPr>
          <a:xfrm>
            <a:off x="9421952" y="4118412"/>
            <a:ext cx="1190668" cy="4086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8185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62E4DD-A403-E747-1E19-A865A3835094}"/>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FFB7E2C1-0311-03B3-A3D6-52E1F54DF98F}"/>
              </a:ext>
            </a:extLst>
          </p:cNvPr>
          <p:cNvSpPr>
            <a:spLocks noGrp="1"/>
          </p:cNvSpPr>
          <p:nvPr>
            <p:ph type="sldNum" sz="quarter" idx="12"/>
          </p:nvPr>
        </p:nvSpPr>
        <p:spPr/>
        <p:txBody>
          <a:bodyPr/>
          <a:lstStyle/>
          <a:p>
            <a:fld id="{718AC7EB-5161-49E9-B9E2-D7DEFC79B4E9}" type="slidenum">
              <a:rPr lang="en-US" smtClean="0"/>
              <a:t>6</a:t>
            </a:fld>
            <a:endParaRPr lang="en-US" dirty="0"/>
          </a:p>
        </p:txBody>
      </p:sp>
      <p:pic>
        <p:nvPicPr>
          <p:cNvPr id="6" name="Picture 5">
            <a:extLst>
              <a:ext uri="{FF2B5EF4-FFF2-40B4-BE49-F238E27FC236}">
                <a16:creationId xmlns:a16="http://schemas.microsoft.com/office/drawing/2014/main" id="{FC0AA20F-1B62-A15D-E961-024E2F05C853}"/>
              </a:ext>
            </a:extLst>
          </p:cNvPr>
          <p:cNvPicPr>
            <a:picLocks noChangeAspect="1"/>
          </p:cNvPicPr>
          <p:nvPr/>
        </p:nvPicPr>
        <p:blipFill>
          <a:blip r:embed="rId3">
            <a:biLevel thresh="75000"/>
          </a:blip>
          <a:stretch>
            <a:fillRect/>
          </a:stretch>
        </p:blipFill>
        <p:spPr>
          <a:xfrm>
            <a:off x="974332" y="3376345"/>
            <a:ext cx="1114883" cy="1019710"/>
          </a:xfrm>
          <a:prstGeom prst="rect">
            <a:avLst/>
          </a:prstGeom>
        </p:spPr>
      </p:pic>
      <p:sp>
        <p:nvSpPr>
          <p:cNvPr id="7" name="TextBox 6">
            <a:extLst>
              <a:ext uri="{FF2B5EF4-FFF2-40B4-BE49-F238E27FC236}">
                <a16:creationId xmlns:a16="http://schemas.microsoft.com/office/drawing/2014/main" id="{62D376E8-FC10-4570-1D82-3599B7880D5E}"/>
              </a:ext>
            </a:extLst>
          </p:cNvPr>
          <p:cNvSpPr txBox="1"/>
          <p:nvPr/>
        </p:nvSpPr>
        <p:spPr>
          <a:xfrm>
            <a:off x="716473" y="4385885"/>
            <a:ext cx="1645248" cy="646331"/>
          </a:xfrm>
          <a:prstGeom prst="rect">
            <a:avLst/>
          </a:prstGeom>
          <a:noFill/>
        </p:spPr>
        <p:txBody>
          <a:bodyPr wrap="square" rtlCol="0">
            <a:spAutoFit/>
          </a:bodyPr>
          <a:lstStyle/>
          <a:p>
            <a:pPr algn="ctr"/>
            <a:r>
              <a:rPr lang="en-US" b="1" dirty="0" err="1"/>
              <a:t>Organisations</a:t>
            </a:r>
            <a:r>
              <a:rPr lang="en-US" b="1" dirty="0"/>
              <a:t> / </a:t>
            </a:r>
            <a:r>
              <a:rPr lang="en-US" b="1" dirty="0" err="1"/>
              <a:t>Partenaires</a:t>
            </a:r>
            <a:endParaRPr lang="en-US" b="1" dirty="0"/>
          </a:p>
        </p:txBody>
      </p:sp>
      <p:cxnSp>
        <p:nvCxnSpPr>
          <p:cNvPr id="14" name="Straight Connector 13">
            <a:extLst>
              <a:ext uri="{FF2B5EF4-FFF2-40B4-BE49-F238E27FC236}">
                <a16:creationId xmlns:a16="http://schemas.microsoft.com/office/drawing/2014/main" id="{9084B259-1989-C756-5491-A71AE946E587}"/>
              </a:ext>
            </a:extLst>
          </p:cNvPr>
          <p:cNvCxnSpPr>
            <a:cxnSpLocks/>
          </p:cNvCxnSpPr>
          <p:nvPr/>
        </p:nvCxnSpPr>
        <p:spPr>
          <a:xfrm flipH="1">
            <a:off x="1531772" y="2580863"/>
            <a:ext cx="1" cy="683368"/>
          </a:xfrm>
          <a:prstGeom prst="line">
            <a:avLst/>
          </a:prstGeom>
          <a:ln w="28575">
            <a:prstDash val="dash"/>
          </a:ln>
        </p:spPr>
        <p:style>
          <a:lnRef idx="1">
            <a:schemeClr val="dk1"/>
          </a:lnRef>
          <a:fillRef idx="0">
            <a:schemeClr val="dk1"/>
          </a:fillRef>
          <a:effectRef idx="0">
            <a:schemeClr val="dk1"/>
          </a:effectRef>
          <a:fontRef idx="minor">
            <a:schemeClr val="tx1"/>
          </a:fontRef>
        </p:style>
      </p:cxnSp>
      <p:grpSp>
        <p:nvGrpSpPr>
          <p:cNvPr id="34" name="Group 33">
            <a:extLst>
              <a:ext uri="{FF2B5EF4-FFF2-40B4-BE49-F238E27FC236}">
                <a16:creationId xmlns:a16="http://schemas.microsoft.com/office/drawing/2014/main" id="{7E16701D-332B-9782-C386-6D62ABB39690}"/>
              </a:ext>
            </a:extLst>
          </p:cNvPr>
          <p:cNvGrpSpPr/>
          <p:nvPr/>
        </p:nvGrpSpPr>
        <p:grpSpPr>
          <a:xfrm>
            <a:off x="2402644" y="3823525"/>
            <a:ext cx="873956" cy="603307"/>
            <a:chOff x="2516944" y="3823525"/>
            <a:chExt cx="771561" cy="603307"/>
          </a:xfrm>
        </p:grpSpPr>
        <p:cxnSp>
          <p:nvCxnSpPr>
            <p:cNvPr id="29" name="Straight Connector 28">
              <a:extLst>
                <a:ext uri="{FF2B5EF4-FFF2-40B4-BE49-F238E27FC236}">
                  <a16:creationId xmlns:a16="http://schemas.microsoft.com/office/drawing/2014/main" id="{426BFB9E-D616-A54E-5826-5DF3BD646528}"/>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89F070E-8002-5A3D-E184-28160143446A}"/>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A352B2E-AAF6-4CE4-3F3D-4DDEDC8816D5}"/>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00135E45-0C0E-26F6-E875-C9DF4B93F18F}"/>
              </a:ext>
            </a:extLst>
          </p:cNvPr>
          <p:cNvGrpSpPr/>
          <p:nvPr/>
        </p:nvGrpSpPr>
        <p:grpSpPr>
          <a:xfrm flipH="1">
            <a:off x="8426114" y="3845611"/>
            <a:ext cx="873956" cy="603307"/>
            <a:chOff x="2516944" y="3823525"/>
            <a:chExt cx="771561" cy="603307"/>
          </a:xfrm>
        </p:grpSpPr>
        <p:cxnSp>
          <p:nvCxnSpPr>
            <p:cNvPr id="36" name="Straight Connector 35">
              <a:extLst>
                <a:ext uri="{FF2B5EF4-FFF2-40B4-BE49-F238E27FC236}">
                  <a16:creationId xmlns:a16="http://schemas.microsoft.com/office/drawing/2014/main" id="{B83E1049-22D6-F13F-19F7-3B2A9825C739}"/>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719D680-622B-967C-0EBC-AC0FDC80680E}"/>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1D339B1-B67A-F983-362B-2C41A821FC6E}"/>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C0F1309D-3AFC-832D-6FB8-61EA535C2916}"/>
              </a:ext>
            </a:extLst>
          </p:cNvPr>
          <p:cNvGrpSpPr/>
          <p:nvPr/>
        </p:nvGrpSpPr>
        <p:grpSpPr>
          <a:xfrm>
            <a:off x="9385893" y="3634658"/>
            <a:ext cx="2269818" cy="981039"/>
            <a:chOff x="8903496" y="3641694"/>
            <a:chExt cx="2269818" cy="981040"/>
          </a:xfrm>
        </p:grpSpPr>
        <p:grpSp>
          <p:nvGrpSpPr>
            <p:cNvPr id="28" name="Group 27">
              <a:extLst>
                <a:ext uri="{FF2B5EF4-FFF2-40B4-BE49-F238E27FC236}">
                  <a16:creationId xmlns:a16="http://schemas.microsoft.com/office/drawing/2014/main" id="{E8279E50-99D6-81D1-2F7B-7888E3606BA3}"/>
                </a:ext>
              </a:extLst>
            </p:cNvPr>
            <p:cNvGrpSpPr/>
            <p:nvPr/>
          </p:nvGrpSpPr>
          <p:grpSpPr>
            <a:xfrm>
              <a:off x="8903496" y="3641694"/>
              <a:ext cx="2269818" cy="981040"/>
              <a:chOff x="6857967" y="3415016"/>
              <a:chExt cx="2269818" cy="981040"/>
            </a:xfrm>
          </p:grpSpPr>
          <p:pic>
            <p:nvPicPr>
              <p:cNvPr id="25" name="Picture 24">
                <a:extLst>
                  <a:ext uri="{FF2B5EF4-FFF2-40B4-BE49-F238E27FC236}">
                    <a16:creationId xmlns:a16="http://schemas.microsoft.com/office/drawing/2014/main" id="{79D8E63B-2412-C1B9-5895-6E42C24B2B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041"/>
              <a:stretch/>
            </p:blipFill>
            <p:spPr>
              <a:xfrm>
                <a:off x="7043591" y="3951018"/>
                <a:ext cx="309037" cy="360000"/>
              </a:xfrm>
              <a:prstGeom prst="rect">
                <a:avLst/>
              </a:prstGeom>
              <a:scene3d>
                <a:camera prst="orthographicFront">
                  <a:rot lat="0" lon="0" rev="0"/>
                </a:camera>
                <a:lightRig rig="threePt" dir="t"/>
              </a:scene3d>
              <a:sp3d/>
            </p:spPr>
          </p:pic>
          <p:sp>
            <p:nvSpPr>
              <p:cNvPr id="26" name="Rectangle: Rounded Corners 25">
                <a:extLst>
                  <a:ext uri="{FF2B5EF4-FFF2-40B4-BE49-F238E27FC236}">
                    <a16:creationId xmlns:a16="http://schemas.microsoft.com/office/drawing/2014/main" id="{445EE2A5-C65A-6DFA-31FA-E75AC3987A25}"/>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96C987D-B70E-CACF-5000-486790FB1534}"/>
                  </a:ext>
                </a:extLst>
              </p:cNvPr>
              <p:cNvSpPr txBox="1"/>
              <p:nvPr/>
            </p:nvSpPr>
            <p:spPr>
              <a:xfrm>
                <a:off x="7451661" y="3946352"/>
                <a:ext cx="1662483" cy="369332"/>
              </a:xfrm>
              <a:prstGeom prst="rect">
                <a:avLst/>
              </a:prstGeom>
              <a:noFill/>
            </p:spPr>
            <p:txBody>
              <a:bodyPr wrap="square" rtlCol="0">
                <a:spAutoFit/>
              </a:bodyPr>
              <a:lstStyle/>
              <a:p>
                <a:r>
                  <a:rPr lang="en-US" dirty="0"/>
                  <a:t>Project Module</a:t>
                </a:r>
              </a:p>
            </p:txBody>
          </p:sp>
        </p:grpSp>
        <p:sp>
          <p:nvSpPr>
            <p:cNvPr id="44" name="TextBox 43">
              <a:extLst>
                <a:ext uri="{FF2B5EF4-FFF2-40B4-BE49-F238E27FC236}">
                  <a16:creationId xmlns:a16="http://schemas.microsoft.com/office/drawing/2014/main" id="{2FC250E0-A522-C417-8601-DA6BD57BA8B1}"/>
                </a:ext>
              </a:extLst>
            </p:cNvPr>
            <p:cNvSpPr txBox="1"/>
            <p:nvPr/>
          </p:nvSpPr>
          <p:spPr>
            <a:xfrm>
              <a:off x="8903496" y="3688414"/>
              <a:ext cx="2203933" cy="369332"/>
            </a:xfrm>
            <a:prstGeom prst="rect">
              <a:avLst/>
            </a:prstGeom>
            <a:noFill/>
          </p:spPr>
          <p:txBody>
            <a:bodyPr wrap="square" rtlCol="0">
              <a:spAutoFit/>
            </a:bodyPr>
            <a:lstStyle/>
            <a:p>
              <a:pPr algn="ctr"/>
              <a:r>
                <a:rPr lang="en-US" dirty="0"/>
                <a:t>Plan de la </a:t>
              </a:r>
              <a:r>
                <a:rPr lang="en-US" dirty="0" err="1"/>
                <a:t>partenaire</a:t>
              </a:r>
              <a:endParaRPr lang="en-US" dirty="0"/>
            </a:p>
          </p:txBody>
        </p:sp>
      </p:grpSp>
      <p:grpSp>
        <p:nvGrpSpPr>
          <p:cNvPr id="45" name="Group 44">
            <a:extLst>
              <a:ext uri="{FF2B5EF4-FFF2-40B4-BE49-F238E27FC236}">
                <a16:creationId xmlns:a16="http://schemas.microsoft.com/office/drawing/2014/main" id="{55FB1C08-2810-662A-DEC8-47E2FEAEDE1F}"/>
              </a:ext>
            </a:extLst>
          </p:cNvPr>
          <p:cNvGrpSpPr/>
          <p:nvPr/>
        </p:nvGrpSpPr>
        <p:grpSpPr>
          <a:xfrm>
            <a:off x="404187" y="1592354"/>
            <a:ext cx="2371095" cy="981040"/>
            <a:chOff x="8903496" y="3641694"/>
            <a:chExt cx="2269818" cy="981040"/>
          </a:xfrm>
        </p:grpSpPr>
        <p:grpSp>
          <p:nvGrpSpPr>
            <p:cNvPr id="46" name="Group 45">
              <a:extLst>
                <a:ext uri="{FF2B5EF4-FFF2-40B4-BE49-F238E27FC236}">
                  <a16:creationId xmlns:a16="http://schemas.microsoft.com/office/drawing/2014/main" id="{A850A1DC-F5EA-7F66-E359-04560BF7B3DF}"/>
                </a:ext>
              </a:extLst>
            </p:cNvPr>
            <p:cNvGrpSpPr/>
            <p:nvPr/>
          </p:nvGrpSpPr>
          <p:grpSpPr>
            <a:xfrm>
              <a:off x="8903496" y="3641694"/>
              <a:ext cx="2269818" cy="981040"/>
              <a:chOff x="6857967" y="3415016"/>
              <a:chExt cx="2269818" cy="981040"/>
            </a:xfrm>
          </p:grpSpPr>
          <p:pic>
            <p:nvPicPr>
              <p:cNvPr id="48" name="Picture 47">
                <a:extLst>
                  <a:ext uri="{FF2B5EF4-FFF2-40B4-BE49-F238E27FC236}">
                    <a16:creationId xmlns:a16="http://schemas.microsoft.com/office/drawing/2014/main" id="{58827060-27B7-BD94-0D60-646E0869E5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041"/>
              <a:stretch/>
            </p:blipFill>
            <p:spPr>
              <a:xfrm>
                <a:off x="7442514" y="3906633"/>
                <a:ext cx="309037" cy="360000"/>
              </a:xfrm>
              <a:prstGeom prst="rect">
                <a:avLst/>
              </a:prstGeom>
              <a:scene3d>
                <a:camera prst="orthographicFront">
                  <a:rot lat="0" lon="0" rev="0"/>
                </a:camera>
                <a:lightRig rig="threePt" dir="t"/>
              </a:scene3d>
              <a:sp3d/>
            </p:spPr>
          </p:pic>
          <p:sp>
            <p:nvSpPr>
              <p:cNvPr id="49" name="Rectangle: Rounded Corners 48">
                <a:extLst>
                  <a:ext uri="{FF2B5EF4-FFF2-40B4-BE49-F238E27FC236}">
                    <a16:creationId xmlns:a16="http://schemas.microsoft.com/office/drawing/2014/main" id="{08C07699-C99A-2688-2DE5-AF9CDA8B38EA}"/>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66FADBF-1CED-9B53-EF23-E2381598096F}"/>
                  </a:ext>
                </a:extLst>
              </p:cNvPr>
              <p:cNvSpPr txBox="1"/>
              <p:nvPr/>
            </p:nvSpPr>
            <p:spPr>
              <a:xfrm>
                <a:off x="7881656" y="3905536"/>
                <a:ext cx="1246129" cy="367253"/>
              </a:xfrm>
              <a:prstGeom prst="rect">
                <a:avLst/>
              </a:prstGeom>
              <a:noFill/>
            </p:spPr>
            <p:txBody>
              <a:bodyPr wrap="square" rtlCol="0">
                <a:spAutoFit/>
              </a:bodyPr>
              <a:lstStyle/>
              <a:p>
                <a:r>
                  <a:rPr lang="en-US" dirty="0"/>
                  <a:t>RPM</a:t>
                </a:r>
              </a:p>
            </p:txBody>
          </p:sp>
        </p:grpSp>
        <p:sp>
          <p:nvSpPr>
            <p:cNvPr id="47" name="TextBox 46">
              <a:extLst>
                <a:ext uri="{FF2B5EF4-FFF2-40B4-BE49-F238E27FC236}">
                  <a16:creationId xmlns:a16="http://schemas.microsoft.com/office/drawing/2014/main" id="{5353973D-17FC-E74F-A98A-8485DFCBC56D}"/>
                </a:ext>
              </a:extLst>
            </p:cNvPr>
            <p:cNvSpPr txBox="1"/>
            <p:nvPr/>
          </p:nvSpPr>
          <p:spPr>
            <a:xfrm>
              <a:off x="8903497" y="3641694"/>
              <a:ext cx="2269817" cy="954107"/>
            </a:xfrm>
            <a:prstGeom prst="rect">
              <a:avLst/>
            </a:prstGeom>
            <a:noFill/>
          </p:spPr>
          <p:txBody>
            <a:bodyPr wrap="square" rtlCol="0">
              <a:spAutoFit/>
            </a:bodyPr>
            <a:lstStyle/>
            <a:p>
              <a:pPr algn="ctr"/>
              <a:r>
                <a:rPr lang="en-US" sz="2800" dirty="0"/>
                <a:t>Plan du cluster</a:t>
              </a:r>
            </a:p>
          </p:txBody>
        </p:sp>
      </p:grpSp>
      <p:sp>
        <p:nvSpPr>
          <p:cNvPr id="39" name="Rectangle 38">
            <a:extLst>
              <a:ext uri="{FF2B5EF4-FFF2-40B4-BE49-F238E27FC236}">
                <a16:creationId xmlns:a16="http://schemas.microsoft.com/office/drawing/2014/main" id="{86D250F1-7763-478A-A4AB-FE43E58C0C00}"/>
              </a:ext>
            </a:extLst>
          </p:cNvPr>
          <p:cNvSpPr/>
          <p:nvPr/>
        </p:nvSpPr>
        <p:spPr>
          <a:xfrm>
            <a:off x="9536251" y="4143812"/>
            <a:ext cx="2053575" cy="412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1" name="Group 50">
            <a:extLst>
              <a:ext uri="{FF2B5EF4-FFF2-40B4-BE49-F238E27FC236}">
                <a16:creationId xmlns:a16="http://schemas.microsoft.com/office/drawing/2014/main" id="{8A29BB8C-3770-4272-B264-0B4DF815A213}"/>
              </a:ext>
            </a:extLst>
          </p:cNvPr>
          <p:cNvGrpSpPr/>
          <p:nvPr/>
        </p:nvGrpSpPr>
        <p:grpSpPr>
          <a:xfrm>
            <a:off x="4601191" y="2884047"/>
            <a:ext cx="3297310" cy="2482262"/>
            <a:chOff x="2691732" y="1702730"/>
            <a:chExt cx="3297310" cy="2482262"/>
          </a:xfrm>
        </p:grpSpPr>
        <p:sp>
          <p:nvSpPr>
            <p:cNvPr id="52" name="TextBox 51">
              <a:extLst>
                <a:ext uri="{FF2B5EF4-FFF2-40B4-BE49-F238E27FC236}">
                  <a16:creationId xmlns:a16="http://schemas.microsoft.com/office/drawing/2014/main" id="{A131A564-E831-47D8-BE1E-6BEA07EA53A4}"/>
                </a:ext>
              </a:extLst>
            </p:cNvPr>
            <p:cNvSpPr txBox="1"/>
            <p:nvPr/>
          </p:nvSpPr>
          <p:spPr>
            <a:xfrm>
              <a:off x="4611200" y="1702730"/>
              <a:ext cx="1377842" cy="307777"/>
            </a:xfrm>
            <a:prstGeom prst="rect">
              <a:avLst/>
            </a:prstGeom>
            <a:noFill/>
          </p:spPr>
          <p:txBody>
            <a:bodyPr wrap="square" rtlCol="0">
              <a:spAutoFit/>
            </a:bodyPr>
            <a:lstStyle/>
            <a:p>
              <a:r>
                <a:rPr lang="en-US" sz="1400" b="1" dirty="0" err="1">
                  <a:solidFill>
                    <a:schemeClr val="tx2"/>
                  </a:solidFill>
                </a:rPr>
                <a:t>Cible</a:t>
              </a:r>
              <a:r>
                <a:rPr lang="en-US" sz="1400" b="1" dirty="0">
                  <a:solidFill>
                    <a:schemeClr val="tx2"/>
                  </a:solidFill>
                </a:rPr>
                <a:t> du cluster</a:t>
              </a:r>
            </a:p>
          </p:txBody>
        </p:sp>
        <p:grpSp>
          <p:nvGrpSpPr>
            <p:cNvPr id="53" name="Group 52">
              <a:extLst>
                <a:ext uri="{FF2B5EF4-FFF2-40B4-BE49-F238E27FC236}">
                  <a16:creationId xmlns:a16="http://schemas.microsoft.com/office/drawing/2014/main" id="{94FC7721-081A-44D1-A443-569EEFC4216B}"/>
                </a:ext>
              </a:extLst>
            </p:cNvPr>
            <p:cNvGrpSpPr/>
            <p:nvPr/>
          </p:nvGrpSpPr>
          <p:grpSpPr>
            <a:xfrm>
              <a:off x="2691732" y="2194446"/>
              <a:ext cx="2371264" cy="1990546"/>
              <a:chOff x="2600325" y="2258870"/>
              <a:chExt cx="2371264" cy="1990546"/>
            </a:xfrm>
          </p:grpSpPr>
          <p:sp>
            <p:nvSpPr>
              <p:cNvPr id="57" name="TextBox 56">
                <a:extLst>
                  <a:ext uri="{FF2B5EF4-FFF2-40B4-BE49-F238E27FC236}">
                    <a16:creationId xmlns:a16="http://schemas.microsoft.com/office/drawing/2014/main" id="{F6C00261-88E7-4C01-938C-26AAF87BB5E5}"/>
                  </a:ext>
                </a:extLst>
              </p:cNvPr>
              <p:cNvSpPr txBox="1"/>
              <p:nvPr/>
            </p:nvSpPr>
            <p:spPr>
              <a:xfrm>
                <a:off x="2652147" y="3295309"/>
                <a:ext cx="2084837" cy="954107"/>
              </a:xfrm>
              <a:prstGeom prst="rect">
                <a:avLst/>
              </a:prstGeom>
              <a:noFill/>
            </p:spPr>
            <p:txBody>
              <a:bodyPr wrap="square" rtlCol="0">
                <a:spAutoFit/>
              </a:bodyPr>
              <a:lstStyle/>
              <a:p>
                <a:r>
                  <a:rPr lang="fr-FR" sz="1400" dirty="0"/>
                  <a:t># Nombre d'enfants ayant reçu du matériel d'apprentissage</a:t>
                </a:r>
              </a:p>
              <a:p>
                <a:endParaRPr lang="fr-FR" sz="1400" dirty="0"/>
              </a:p>
            </p:txBody>
          </p:sp>
          <p:sp>
            <p:nvSpPr>
              <p:cNvPr id="58" name="TextBox 57">
                <a:extLst>
                  <a:ext uri="{FF2B5EF4-FFF2-40B4-BE49-F238E27FC236}">
                    <a16:creationId xmlns:a16="http://schemas.microsoft.com/office/drawing/2014/main" id="{2EACF746-806C-4850-8367-CBE0E1D2F0FC}"/>
                  </a:ext>
                </a:extLst>
              </p:cNvPr>
              <p:cNvSpPr txBox="1"/>
              <p:nvPr/>
            </p:nvSpPr>
            <p:spPr>
              <a:xfrm>
                <a:off x="2636372" y="2739958"/>
                <a:ext cx="2335217" cy="738664"/>
              </a:xfrm>
              <a:prstGeom prst="rect">
                <a:avLst/>
              </a:prstGeom>
              <a:noFill/>
            </p:spPr>
            <p:txBody>
              <a:bodyPr wrap="square" rtlCol="0">
                <a:spAutoFit/>
              </a:bodyPr>
              <a:lstStyle/>
              <a:p>
                <a:r>
                  <a:rPr lang="en-US" sz="1400" dirty="0"/>
                  <a:t># </a:t>
                </a:r>
                <a:r>
                  <a:rPr lang="en-US" sz="1400" dirty="0" err="1"/>
                  <a:t>nombre</a:t>
                </a:r>
                <a:r>
                  <a:rPr lang="en-US" sz="1400" dirty="0"/>
                  <a:t> </a:t>
                </a:r>
                <a:r>
                  <a:rPr lang="en-US" sz="1400" dirty="0" err="1"/>
                  <a:t>d'écoles</a:t>
                </a:r>
                <a:r>
                  <a:rPr lang="en-US" sz="1400" dirty="0"/>
                  <a:t> </a:t>
                </a:r>
                <a:r>
                  <a:rPr lang="en-US" sz="1400" dirty="0" err="1"/>
                  <a:t>réhabilitées</a:t>
                </a:r>
                <a:endParaRPr lang="en-US" sz="1400" dirty="0"/>
              </a:p>
              <a:p>
                <a:endParaRPr lang="en-US" sz="1400" dirty="0"/>
              </a:p>
            </p:txBody>
          </p:sp>
          <p:sp>
            <p:nvSpPr>
              <p:cNvPr id="59" name="TextBox 58">
                <a:extLst>
                  <a:ext uri="{FF2B5EF4-FFF2-40B4-BE49-F238E27FC236}">
                    <a16:creationId xmlns:a16="http://schemas.microsoft.com/office/drawing/2014/main" id="{FB2CF689-0B6B-4CB3-BC9B-37807CA5CBE9}"/>
                  </a:ext>
                </a:extLst>
              </p:cNvPr>
              <p:cNvSpPr txBox="1"/>
              <p:nvPr/>
            </p:nvSpPr>
            <p:spPr>
              <a:xfrm>
                <a:off x="2600325" y="2258870"/>
                <a:ext cx="2136745" cy="523220"/>
              </a:xfrm>
              <a:prstGeom prst="rect">
                <a:avLst/>
              </a:prstGeom>
              <a:noFill/>
            </p:spPr>
            <p:txBody>
              <a:bodyPr wrap="square" rtlCol="0">
                <a:spAutoFit/>
              </a:bodyPr>
              <a:lstStyle/>
              <a:p>
                <a:r>
                  <a:rPr lang="en-US" sz="1400" dirty="0"/>
                  <a:t># </a:t>
                </a:r>
                <a:r>
                  <a:rPr lang="en-US" sz="1400" dirty="0" err="1"/>
                  <a:t>l'aide</a:t>
                </a:r>
                <a:r>
                  <a:rPr lang="en-US" sz="1400" dirty="0"/>
                  <a:t> </a:t>
                </a:r>
                <a:r>
                  <a:rPr lang="en-US" sz="1400" dirty="0" err="1"/>
                  <a:t>en</a:t>
                </a:r>
                <a:r>
                  <a:rPr lang="en-US" sz="1400" dirty="0"/>
                  <a:t> </a:t>
                </a:r>
                <a:r>
                  <a:rPr lang="en-US" sz="1400" dirty="0" err="1"/>
                  <a:t>espèces</a:t>
                </a:r>
                <a:r>
                  <a:rPr lang="en-US" sz="1400" dirty="0"/>
                  <a:t> </a:t>
                </a:r>
                <a:r>
                  <a:rPr lang="en-US" sz="1400" dirty="0" err="1"/>
                  <a:t>fournie</a:t>
                </a:r>
                <a:endParaRPr lang="en-US" sz="1400" dirty="0"/>
              </a:p>
              <a:p>
                <a:endParaRPr lang="en-US" sz="1400" dirty="0"/>
              </a:p>
            </p:txBody>
          </p:sp>
        </p:grpSp>
        <p:sp>
          <p:nvSpPr>
            <p:cNvPr id="54" name="TextBox 53">
              <a:extLst>
                <a:ext uri="{FF2B5EF4-FFF2-40B4-BE49-F238E27FC236}">
                  <a16:creationId xmlns:a16="http://schemas.microsoft.com/office/drawing/2014/main" id="{01419931-62DB-4F56-A4E7-AB28C2E3AADE}"/>
                </a:ext>
              </a:extLst>
            </p:cNvPr>
            <p:cNvSpPr txBox="1"/>
            <p:nvPr/>
          </p:nvSpPr>
          <p:spPr>
            <a:xfrm>
              <a:off x="4828391" y="2198018"/>
              <a:ext cx="917239" cy="307777"/>
            </a:xfrm>
            <a:prstGeom prst="rect">
              <a:avLst/>
            </a:prstGeom>
            <a:noFill/>
          </p:spPr>
          <p:txBody>
            <a:bodyPr wrap="none" rtlCol="0">
              <a:spAutoFit/>
            </a:bodyPr>
            <a:lstStyle/>
            <a:p>
              <a:r>
                <a:rPr lang="en-US" sz="1400" b="1" dirty="0">
                  <a:solidFill>
                    <a:schemeClr val="tx2"/>
                  </a:solidFill>
                </a:rPr>
                <a:t>1,000,000</a:t>
              </a:r>
            </a:p>
          </p:txBody>
        </p:sp>
        <p:sp>
          <p:nvSpPr>
            <p:cNvPr id="55" name="TextBox 54">
              <a:extLst>
                <a:ext uri="{FF2B5EF4-FFF2-40B4-BE49-F238E27FC236}">
                  <a16:creationId xmlns:a16="http://schemas.microsoft.com/office/drawing/2014/main" id="{DEF02807-0A18-4395-B4E2-0261E7805612}"/>
                </a:ext>
              </a:extLst>
            </p:cNvPr>
            <p:cNvSpPr txBox="1"/>
            <p:nvPr/>
          </p:nvSpPr>
          <p:spPr>
            <a:xfrm>
              <a:off x="4828391" y="2708864"/>
              <a:ext cx="458780" cy="307777"/>
            </a:xfrm>
            <a:prstGeom prst="rect">
              <a:avLst/>
            </a:prstGeom>
            <a:noFill/>
          </p:spPr>
          <p:txBody>
            <a:bodyPr wrap="none" rtlCol="0">
              <a:spAutoFit/>
            </a:bodyPr>
            <a:lstStyle/>
            <a:p>
              <a:r>
                <a:rPr lang="en-US" sz="1400" b="1" dirty="0">
                  <a:solidFill>
                    <a:schemeClr val="tx2"/>
                  </a:solidFill>
                </a:rPr>
                <a:t>300</a:t>
              </a:r>
            </a:p>
          </p:txBody>
        </p:sp>
        <p:sp>
          <p:nvSpPr>
            <p:cNvPr id="56" name="TextBox 55">
              <a:extLst>
                <a:ext uri="{FF2B5EF4-FFF2-40B4-BE49-F238E27FC236}">
                  <a16:creationId xmlns:a16="http://schemas.microsoft.com/office/drawing/2014/main" id="{C36DC12D-0640-47DC-B785-1B6DF27B9D1A}"/>
                </a:ext>
              </a:extLst>
            </p:cNvPr>
            <p:cNvSpPr txBox="1"/>
            <p:nvPr/>
          </p:nvSpPr>
          <p:spPr>
            <a:xfrm>
              <a:off x="4828391" y="3237041"/>
              <a:ext cx="917239" cy="307777"/>
            </a:xfrm>
            <a:prstGeom prst="rect">
              <a:avLst/>
            </a:prstGeom>
            <a:noFill/>
          </p:spPr>
          <p:txBody>
            <a:bodyPr wrap="none" rtlCol="0">
              <a:spAutoFit/>
            </a:bodyPr>
            <a:lstStyle/>
            <a:p>
              <a:r>
                <a:rPr lang="en-US" sz="1400" b="1" dirty="0">
                  <a:solidFill>
                    <a:schemeClr val="tx2"/>
                  </a:solidFill>
                </a:rPr>
                <a:t>1,000,000</a:t>
              </a:r>
            </a:p>
          </p:txBody>
        </p:sp>
      </p:grpSp>
      <p:sp>
        <p:nvSpPr>
          <p:cNvPr id="60" name="Rectangle 59">
            <a:extLst>
              <a:ext uri="{FF2B5EF4-FFF2-40B4-BE49-F238E27FC236}">
                <a16:creationId xmlns:a16="http://schemas.microsoft.com/office/drawing/2014/main" id="{4E9350B5-E4FB-4C5B-B8D7-9254C5C7A435}"/>
              </a:ext>
            </a:extLst>
          </p:cNvPr>
          <p:cNvSpPr/>
          <p:nvPr/>
        </p:nvSpPr>
        <p:spPr>
          <a:xfrm>
            <a:off x="4503689" y="3365380"/>
            <a:ext cx="2234160" cy="1863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6CB3325-68E0-4937-8BFF-85EC5AD8DA9B}"/>
              </a:ext>
            </a:extLst>
          </p:cNvPr>
          <p:cNvSpPr/>
          <p:nvPr/>
        </p:nvSpPr>
        <p:spPr>
          <a:xfrm>
            <a:off x="6786865" y="3362539"/>
            <a:ext cx="854368" cy="18634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2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C74923-334C-479D-C5DA-05EF55639368}"/>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79581E2E-4FE6-D4A3-E8A2-D4F1965866E0}"/>
              </a:ext>
            </a:extLst>
          </p:cNvPr>
          <p:cNvSpPr>
            <a:spLocks noGrp="1"/>
          </p:cNvSpPr>
          <p:nvPr>
            <p:ph type="sldNum" sz="quarter" idx="12"/>
          </p:nvPr>
        </p:nvSpPr>
        <p:spPr/>
        <p:txBody>
          <a:bodyPr/>
          <a:lstStyle/>
          <a:p>
            <a:fld id="{718AC7EB-5161-49E9-B9E2-D7DEFC79B4E9}" type="slidenum">
              <a:rPr lang="en-US" smtClean="0"/>
              <a:t>7</a:t>
            </a:fld>
            <a:endParaRPr lang="en-US"/>
          </a:p>
        </p:txBody>
      </p:sp>
      <p:grpSp>
        <p:nvGrpSpPr>
          <p:cNvPr id="25" name="Group 24">
            <a:extLst>
              <a:ext uri="{FF2B5EF4-FFF2-40B4-BE49-F238E27FC236}">
                <a16:creationId xmlns:a16="http://schemas.microsoft.com/office/drawing/2014/main" id="{76898F60-F722-A491-0CFE-453B61ACE179}"/>
              </a:ext>
            </a:extLst>
          </p:cNvPr>
          <p:cNvGrpSpPr/>
          <p:nvPr/>
        </p:nvGrpSpPr>
        <p:grpSpPr>
          <a:xfrm>
            <a:off x="3494745" y="1616535"/>
            <a:ext cx="4383360" cy="3071160"/>
            <a:chOff x="2656545" y="1797510"/>
            <a:chExt cx="4383360" cy="307116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7DA80D8-AD88-47EF-C46F-DB97D3AEA130}"/>
                    </a:ext>
                  </a:extLst>
                </p14:cNvPr>
                <p14:cNvContentPartPr/>
                <p14:nvPr/>
              </p14:nvContentPartPr>
              <p14:xfrm>
                <a:off x="2656545" y="1797510"/>
                <a:ext cx="4383360" cy="3071160"/>
              </p14:xfrm>
            </p:contentPart>
          </mc:Choice>
          <mc:Fallback xmlns="">
            <p:pic>
              <p:nvPicPr>
                <p:cNvPr id="9" name="Ink 8">
                  <a:extLst>
                    <a:ext uri="{FF2B5EF4-FFF2-40B4-BE49-F238E27FC236}">
                      <a16:creationId xmlns:a16="http://schemas.microsoft.com/office/drawing/2014/main" id="{77DA80D8-AD88-47EF-C46F-DB97D3AEA130}"/>
                    </a:ext>
                  </a:extLst>
                </p:cNvPr>
                <p:cNvPicPr/>
                <p:nvPr/>
              </p:nvPicPr>
              <p:blipFill>
                <a:blip r:embed="rId4"/>
                <a:stretch>
                  <a:fillRect/>
                </a:stretch>
              </p:blipFill>
              <p:spPr>
                <a:xfrm>
                  <a:off x="2647905" y="1788870"/>
                  <a:ext cx="4401000" cy="3088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5614A12C-E843-2B0A-297A-71EF1198696A}"/>
                    </a:ext>
                  </a:extLst>
                </p14:cNvPr>
                <p14:cNvContentPartPr/>
                <p14:nvPr/>
              </p14:nvContentPartPr>
              <p14:xfrm>
                <a:off x="5267190" y="2694960"/>
                <a:ext cx="837360" cy="624600"/>
              </p14:xfrm>
            </p:contentPart>
          </mc:Choice>
          <mc:Fallback xmlns="">
            <p:pic>
              <p:nvPicPr>
                <p:cNvPr id="13" name="Ink 12">
                  <a:extLst>
                    <a:ext uri="{FF2B5EF4-FFF2-40B4-BE49-F238E27FC236}">
                      <a16:creationId xmlns:a16="http://schemas.microsoft.com/office/drawing/2014/main" id="{5614A12C-E843-2B0A-297A-71EF1198696A}"/>
                    </a:ext>
                  </a:extLst>
                </p:cNvPr>
                <p:cNvPicPr/>
                <p:nvPr/>
              </p:nvPicPr>
              <p:blipFill>
                <a:blip r:embed="rId6"/>
                <a:stretch>
                  <a:fillRect/>
                </a:stretch>
              </p:blipFill>
              <p:spPr>
                <a:xfrm>
                  <a:off x="5262870" y="2690640"/>
                  <a:ext cx="84600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47716159-625F-3B65-567A-37A074A0F71A}"/>
                    </a:ext>
                  </a:extLst>
                </p14:cNvPr>
                <p14:cNvContentPartPr/>
                <p14:nvPr/>
              </p14:nvContentPartPr>
              <p14:xfrm>
                <a:off x="4885950" y="3982680"/>
                <a:ext cx="628200" cy="551160"/>
              </p14:xfrm>
            </p:contentPart>
          </mc:Choice>
          <mc:Fallback xmlns="">
            <p:pic>
              <p:nvPicPr>
                <p:cNvPr id="17" name="Ink 16">
                  <a:extLst>
                    <a:ext uri="{FF2B5EF4-FFF2-40B4-BE49-F238E27FC236}">
                      <a16:creationId xmlns:a16="http://schemas.microsoft.com/office/drawing/2014/main" id="{47716159-625F-3B65-567A-37A074A0F71A}"/>
                    </a:ext>
                  </a:extLst>
                </p:cNvPr>
                <p:cNvPicPr/>
                <p:nvPr/>
              </p:nvPicPr>
              <p:blipFill>
                <a:blip r:embed="rId8"/>
                <a:stretch>
                  <a:fillRect/>
                </a:stretch>
              </p:blipFill>
              <p:spPr>
                <a:xfrm>
                  <a:off x="4881630" y="3978360"/>
                  <a:ext cx="63684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D7FF3560-8176-B0F3-3E4F-FA78DAC69479}"/>
                    </a:ext>
                  </a:extLst>
                </p14:cNvPr>
                <p14:cNvContentPartPr/>
                <p14:nvPr/>
              </p14:nvContentPartPr>
              <p14:xfrm>
                <a:off x="3687150" y="3743280"/>
                <a:ext cx="1427400" cy="430560"/>
              </p14:xfrm>
            </p:contentPart>
          </mc:Choice>
          <mc:Fallback xmlns="">
            <p:pic>
              <p:nvPicPr>
                <p:cNvPr id="19" name="Ink 18">
                  <a:extLst>
                    <a:ext uri="{FF2B5EF4-FFF2-40B4-BE49-F238E27FC236}">
                      <a16:creationId xmlns:a16="http://schemas.microsoft.com/office/drawing/2014/main" id="{D7FF3560-8176-B0F3-3E4F-FA78DAC69479}"/>
                    </a:ext>
                  </a:extLst>
                </p:cNvPr>
                <p:cNvPicPr/>
                <p:nvPr/>
              </p:nvPicPr>
              <p:blipFill>
                <a:blip r:embed="rId10"/>
                <a:stretch>
                  <a:fillRect/>
                </a:stretch>
              </p:blipFill>
              <p:spPr>
                <a:xfrm>
                  <a:off x="3682830" y="3738960"/>
                  <a:ext cx="143604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18E51BC6-CF42-EC5F-C702-B4BA8CB8232A}"/>
                    </a:ext>
                  </a:extLst>
                </p14:cNvPr>
                <p14:cNvContentPartPr/>
                <p14:nvPr/>
              </p14:nvContentPartPr>
              <p14:xfrm>
                <a:off x="3552870" y="2562120"/>
                <a:ext cx="731880" cy="793080"/>
              </p14:xfrm>
            </p:contentPart>
          </mc:Choice>
          <mc:Fallback xmlns="">
            <p:pic>
              <p:nvPicPr>
                <p:cNvPr id="21" name="Ink 20">
                  <a:extLst>
                    <a:ext uri="{FF2B5EF4-FFF2-40B4-BE49-F238E27FC236}">
                      <a16:creationId xmlns:a16="http://schemas.microsoft.com/office/drawing/2014/main" id="{18E51BC6-CF42-EC5F-C702-B4BA8CB8232A}"/>
                    </a:ext>
                  </a:extLst>
                </p:cNvPr>
                <p:cNvPicPr/>
                <p:nvPr/>
              </p:nvPicPr>
              <p:blipFill>
                <a:blip r:embed="rId12"/>
                <a:stretch>
                  <a:fillRect/>
                </a:stretch>
              </p:blipFill>
              <p:spPr>
                <a:xfrm>
                  <a:off x="3548550" y="2557800"/>
                  <a:ext cx="740520" cy="801720"/>
                </a:xfrm>
                <a:prstGeom prst="rect">
                  <a:avLst/>
                </a:prstGeom>
              </p:spPr>
            </p:pic>
          </mc:Fallback>
        </mc:AlternateContent>
        <p:grpSp>
          <p:nvGrpSpPr>
            <p:cNvPr id="23" name="Group 22">
              <a:extLst>
                <a:ext uri="{FF2B5EF4-FFF2-40B4-BE49-F238E27FC236}">
                  <a16:creationId xmlns:a16="http://schemas.microsoft.com/office/drawing/2014/main" id="{A1039F8F-C999-5B37-331E-710900A56B73}"/>
                </a:ext>
              </a:extLst>
            </p:cNvPr>
            <p:cNvGrpSpPr/>
            <p:nvPr/>
          </p:nvGrpSpPr>
          <p:grpSpPr>
            <a:xfrm>
              <a:off x="4105110" y="2790720"/>
              <a:ext cx="2617200" cy="2000160"/>
              <a:chOff x="4105110" y="2790720"/>
              <a:chExt cx="2617200" cy="2000160"/>
            </a:xfrm>
          </p:grpSpPr>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35D1544A-C34F-FAD1-6D74-37F147912B53}"/>
                      </a:ext>
                    </a:extLst>
                  </p14:cNvPr>
                  <p14:cNvContentPartPr/>
                  <p14:nvPr/>
                </p14:nvContentPartPr>
                <p14:xfrm>
                  <a:off x="5047590" y="2790720"/>
                  <a:ext cx="1674720" cy="1363680"/>
                </p14:xfrm>
              </p:contentPart>
            </mc:Choice>
            <mc:Fallback xmlns="">
              <p:pic>
                <p:nvPicPr>
                  <p:cNvPr id="14" name="Ink 13">
                    <a:extLst>
                      <a:ext uri="{FF2B5EF4-FFF2-40B4-BE49-F238E27FC236}">
                        <a16:creationId xmlns:a16="http://schemas.microsoft.com/office/drawing/2014/main" id="{35D1544A-C34F-FAD1-6D74-37F147912B53}"/>
                      </a:ext>
                    </a:extLst>
                  </p:cNvPr>
                  <p:cNvPicPr/>
                  <p:nvPr/>
                </p:nvPicPr>
                <p:blipFill>
                  <a:blip r:embed="rId14"/>
                  <a:stretch>
                    <a:fillRect/>
                  </a:stretch>
                </p:blipFill>
                <p:spPr>
                  <a:xfrm>
                    <a:off x="5043270" y="2786400"/>
                    <a:ext cx="1683360" cy="1372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D7A0961E-32B6-98E4-B462-81E39BBC1677}"/>
                      </a:ext>
                    </a:extLst>
                  </p14:cNvPr>
                  <p14:cNvContentPartPr/>
                  <p14:nvPr/>
                </p14:nvContentPartPr>
                <p14:xfrm>
                  <a:off x="5589390" y="4038480"/>
                  <a:ext cx="182160" cy="752400"/>
                </p14:xfrm>
              </p:contentPart>
            </mc:Choice>
            <mc:Fallback xmlns="">
              <p:pic>
                <p:nvPicPr>
                  <p:cNvPr id="15" name="Ink 14">
                    <a:extLst>
                      <a:ext uri="{FF2B5EF4-FFF2-40B4-BE49-F238E27FC236}">
                        <a16:creationId xmlns:a16="http://schemas.microsoft.com/office/drawing/2014/main" id="{D7A0961E-32B6-98E4-B462-81E39BBC1677}"/>
                      </a:ext>
                    </a:extLst>
                  </p:cNvPr>
                  <p:cNvPicPr/>
                  <p:nvPr/>
                </p:nvPicPr>
                <p:blipFill>
                  <a:blip r:embed="rId16"/>
                  <a:stretch>
                    <a:fillRect/>
                  </a:stretch>
                </p:blipFill>
                <p:spPr>
                  <a:xfrm>
                    <a:off x="5585070" y="4034160"/>
                    <a:ext cx="19080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2BB223F0-F137-AE5E-08BC-8D9FD141F3EA}"/>
                      </a:ext>
                    </a:extLst>
                  </p14:cNvPr>
                  <p14:cNvContentPartPr/>
                  <p14:nvPr/>
                </p14:nvContentPartPr>
                <p14:xfrm>
                  <a:off x="4105110" y="3219120"/>
                  <a:ext cx="1107720" cy="630000"/>
                </p14:xfrm>
              </p:contentPart>
            </mc:Choice>
            <mc:Fallback xmlns="">
              <p:pic>
                <p:nvPicPr>
                  <p:cNvPr id="22" name="Ink 21">
                    <a:extLst>
                      <a:ext uri="{FF2B5EF4-FFF2-40B4-BE49-F238E27FC236}">
                        <a16:creationId xmlns:a16="http://schemas.microsoft.com/office/drawing/2014/main" id="{2BB223F0-F137-AE5E-08BC-8D9FD141F3EA}"/>
                      </a:ext>
                    </a:extLst>
                  </p:cNvPr>
                  <p:cNvPicPr/>
                  <p:nvPr/>
                </p:nvPicPr>
                <p:blipFill>
                  <a:blip r:embed="rId18"/>
                  <a:stretch>
                    <a:fillRect/>
                  </a:stretch>
                </p:blipFill>
                <p:spPr>
                  <a:xfrm>
                    <a:off x="4100790" y="3214800"/>
                    <a:ext cx="1116360" cy="63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2A1322D8-AE4D-A900-C391-7D48BCE797A7}"/>
                    </a:ext>
                  </a:extLst>
                </p14:cNvPr>
                <p14:cNvContentPartPr/>
                <p14:nvPr/>
              </p14:nvContentPartPr>
              <p14:xfrm>
                <a:off x="4470870" y="2844720"/>
                <a:ext cx="377640" cy="565200"/>
              </p14:xfrm>
            </p:contentPart>
          </mc:Choice>
          <mc:Fallback xmlns="">
            <p:pic>
              <p:nvPicPr>
                <p:cNvPr id="24" name="Ink 23">
                  <a:extLst>
                    <a:ext uri="{FF2B5EF4-FFF2-40B4-BE49-F238E27FC236}">
                      <a16:creationId xmlns:a16="http://schemas.microsoft.com/office/drawing/2014/main" id="{2A1322D8-AE4D-A900-C391-7D48BCE797A7}"/>
                    </a:ext>
                  </a:extLst>
                </p:cNvPr>
                <p:cNvPicPr/>
                <p:nvPr/>
              </p:nvPicPr>
              <p:blipFill>
                <a:blip r:embed="rId20"/>
                <a:stretch>
                  <a:fillRect/>
                </a:stretch>
              </p:blipFill>
              <p:spPr>
                <a:xfrm>
                  <a:off x="4466550" y="2840400"/>
                  <a:ext cx="386280" cy="573840"/>
                </a:xfrm>
                <a:prstGeom prst="rect">
                  <a:avLst/>
                </a:prstGeom>
              </p:spPr>
            </p:pic>
          </mc:Fallback>
        </mc:AlternateContent>
      </p:grpSp>
      <p:sp>
        <p:nvSpPr>
          <p:cNvPr id="39" name="TextBox 38">
            <a:extLst>
              <a:ext uri="{FF2B5EF4-FFF2-40B4-BE49-F238E27FC236}">
                <a16:creationId xmlns:a16="http://schemas.microsoft.com/office/drawing/2014/main" id="{02CC7EB9-ABA8-3CD1-9220-B59A6F26F939}"/>
              </a:ext>
            </a:extLst>
          </p:cNvPr>
          <p:cNvSpPr txBox="1"/>
          <p:nvPr/>
        </p:nvSpPr>
        <p:spPr>
          <a:xfrm>
            <a:off x="4452342" y="3207336"/>
            <a:ext cx="580608" cy="261610"/>
          </a:xfrm>
          <a:prstGeom prst="rect">
            <a:avLst/>
          </a:prstGeom>
          <a:noFill/>
        </p:spPr>
        <p:txBody>
          <a:bodyPr wrap="none" rtlCol="0">
            <a:spAutoFit/>
          </a:bodyPr>
          <a:lstStyle/>
          <a:p>
            <a:r>
              <a:rPr lang="en-US" sz="1100" dirty="0"/>
              <a:t>50,487</a:t>
            </a:r>
          </a:p>
        </p:txBody>
      </p:sp>
      <p:sp>
        <p:nvSpPr>
          <p:cNvPr id="40" name="TextBox 39">
            <a:extLst>
              <a:ext uri="{FF2B5EF4-FFF2-40B4-BE49-F238E27FC236}">
                <a16:creationId xmlns:a16="http://schemas.microsoft.com/office/drawing/2014/main" id="{8EDEF7A1-DFCA-D183-3348-1B0F080E4064}"/>
              </a:ext>
            </a:extLst>
          </p:cNvPr>
          <p:cNvSpPr txBox="1"/>
          <p:nvPr/>
        </p:nvSpPr>
        <p:spPr>
          <a:xfrm>
            <a:off x="4930689" y="3959825"/>
            <a:ext cx="652743" cy="261610"/>
          </a:xfrm>
          <a:prstGeom prst="rect">
            <a:avLst/>
          </a:prstGeom>
          <a:noFill/>
        </p:spPr>
        <p:txBody>
          <a:bodyPr wrap="none" rtlCol="0">
            <a:spAutoFit/>
          </a:bodyPr>
          <a:lstStyle/>
          <a:p>
            <a:r>
              <a:rPr lang="en-US" sz="1100" dirty="0"/>
              <a:t>159,498</a:t>
            </a:r>
          </a:p>
        </p:txBody>
      </p:sp>
      <p:sp>
        <p:nvSpPr>
          <p:cNvPr id="41" name="TextBox 40">
            <a:extLst>
              <a:ext uri="{FF2B5EF4-FFF2-40B4-BE49-F238E27FC236}">
                <a16:creationId xmlns:a16="http://schemas.microsoft.com/office/drawing/2014/main" id="{33A7D1E5-F2A8-4F51-5E7D-8B94360683D2}"/>
              </a:ext>
            </a:extLst>
          </p:cNvPr>
          <p:cNvSpPr txBox="1"/>
          <p:nvPr/>
        </p:nvSpPr>
        <p:spPr>
          <a:xfrm>
            <a:off x="5096202" y="2902706"/>
            <a:ext cx="580608" cy="261610"/>
          </a:xfrm>
          <a:prstGeom prst="rect">
            <a:avLst/>
          </a:prstGeom>
          <a:noFill/>
        </p:spPr>
        <p:txBody>
          <a:bodyPr wrap="none" rtlCol="0">
            <a:spAutoFit/>
          </a:bodyPr>
          <a:lstStyle/>
          <a:p>
            <a:r>
              <a:rPr lang="en-US" sz="1100" dirty="0"/>
              <a:t>35,265</a:t>
            </a:r>
          </a:p>
        </p:txBody>
      </p:sp>
      <p:sp>
        <p:nvSpPr>
          <p:cNvPr id="42" name="TextBox 41">
            <a:extLst>
              <a:ext uri="{FF2B5EF4-FFF2-40B4-BE49-F238E27FC236}">
                <a16:creationId xmlns:a16="http://schemas.microsoft.com/office/drawing/2014/main" id="{F2584299-603A-8D76-61E6-6BF2D5DB423A}"/>
              </a:ext>
            </a:extLst>
          </p:cNvPr>
          <p:cNvSpPr txBox="1"/>
          <p:nvPr/>
        </p:nvSpPr>
        <p:spPr>
          <a:xfrm>
            <a:off x="4437753" y="2683176"/>
            <a:ext cx="580608" cy="261610"/>
          </a:xfrm>
          <a:prstGeom prst="rect">
            <a:avLst/>
          </a:prstGeom>
          <a:noFill/>
        </p:spPr>
        <p:txBody>
          <a:bodyPr wrap="none" rtlCol="0">
            <a:spAutoFit/>
          </a:bodyPr>
          <a:lstStyle/>
          <a:p>
            <a:r>
              <a:rPr lang="en-US" sz="1100" dirty="0"/>
              <a:t>25,458</a:t>
            </a:r>
          </a:p>
        </p:txBody>
      </p:sp>
      <p:sp>
        <p:nvSpPr>
          <p:cNvPr id="43" name="TextBox 42">
            <a:extLst>
              <a:ext uri="{FF2B5EF4-FFF2-40B4-BE49-F238E27FC236}">
                <a16:creationId xmlns:a16="http://schemas.microsoft.com/office/drawing/2014/main" id="{EDAD63F1-6FA3-B22B-57DF-15B88CA9011E}"/>
              </a:ext>
            </a:extLst>
          </p:cNvPr>
          <p:cNvSpPr txBox="1"/>
          <p:nvPr/>
        </p:nvSpPr>
        <p:spPr>
          <a:xfrm>
            <a:off x="304800" y="1114425"/>
            <a:ext cx="4398492" cy="646331"/>
          </a:xfrm>
          <a:prstGeom prst="rect">
            <a:avLst/>
          </a:prstGeom>
          <a:noFill/>
        </p:spPr>
        <p:txBody>
          <a:bodyPr wrap="square" rtlCol="0">
            <a:spAutoFit/>
          </a:bodyPr>
          <a:lstStyle/>
          <a:p>
            <a:r>
              <a:rPr lang="fr-FR" dirty="0"/>
              <a:t>Objectif du cluster éducation : 1 000 000 d'enfants</a:t>
            </a:r>
          </a:p>
        </p:txBody>
      </p:sp>
      <p:cxnSp>
        <p:nvCxnSpPr>
          <p:cNvPr id="46" name="Straight Connector 45">
            <a:extLst>
              <a:ext uri="{FF2B5EF4-FFF2-40B4-BE49-F238E27FC236}">
                <a16:creationId xmlns:a16="http://schemas.microsoft.com/office/drawing/2014/main" id="{275FE9AA-EEBE-E8C9-B139-C89440ADE8C1}"/>
              </a:ext>
            </a:extLst>
          </p:cNvPr>
          <p:cNvCxnSpPr/>
          <p:nvPr/>
        </p:nvCxnSpPr>
        <p:spPr>
          <a:xfrm flipV="1">
            <a:off x="2762250" y="2813981"/>
            <a:ext cx="1675503" cy="65496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41A6E9B-8E5A-A703-AACC-77D1BA4A2452}"/>
              </a:ext>
            </a:extLst>
          </p:cNvPr>
          <p:cNvCxnSpPr>
            <a:cxnSpLocks/>
            <a:endCxn id="41" idx="1"/>
          </p:cNvCxnSpPr>
          <p:nvPr/>
        </p:nvCxnSpPr>
        <p:spPr>
          <a:xfrm flipV="1">
            <a:off x="2747661" y="3033511"/>
            <a:ext cx="2348541" cy="43056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EFF7CF62-6F63-DFEB-CC8B-82CFF4F97FBB}"/>
              </a:ext>
            </a:extLst>
          </p:cNvPr>
          <p:cNvCxnSpPr>
            <a:cxnSpLocks/>
            <a:endCxn id="39" idx="1"/>
          </p:cNvCxnSpPr>
          <p:nvPr/>
        </p:nvCxnSpPr>
        <p:spPr>
          <a:xfrm flipV="1">
            <a:off x="2733072" y="3338141"/>
            <a:ext cx="1719270" cy="12593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6C51E830-17AE-6E33-D985-364EF271A6A4}"/>
              </a:ext>
            </a:extLst>
          </p:cNvPr>
          <p:cNvCxnSpPr>
            <a:cxnSpLocks/>
            <a:endCxn id="40" idx="1"/>
          </p:cNvCxnSpPr>
          <p:nvPr/>
        </p:nvCxnSpPr>
        <p:spPr>
          <a:xfrm>
            <a:off x="2762250" y="3468946"/>
            <a:ext cx="2168439" cy="621684"/>
          </a:xfrm>
          <a:prstGeom prst="line">
            <a:avLst/>
          </a:prstGeom>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89981A3B-39ED-E181-83DA-51524FE70ADA}"/>
              </a:ext>
            </a:extLst>
          </p:cNvPr>
          <p:cNvSpPr txBox="1"/>
          <p:nvPr/>
        </p:nvSpPr>
        <p:spPr>
          <a:xfrm>
            <a:off x="6476298" y="2451442"/>
            <a:ext cx="580608" cy="261610"/>
          </a:xfrm>
          <a:prstGeom prst="rect">
            <a:avLst/>
          </a:prstGeom>
          <a:noFill/>
        </p:spPr>
        <p:txBody>
          <a:bodyPr wrap="none" rtlCol="0">
            <a:spAutoFit/>
          </a:bodyPr>
          <a:lstStyle/>
          <a:p>
            <a:r>
              <a:rPr lang="en-US" sz="1100" dirty="0"/>
              <a:t>27,527</a:t>
            </a:r>
          </a:p>
        </p:txBody>
      </p:sp>
      <p:sp>
        <p:nvSpPr>
          <p:cNvPr id="58" name="TextBox 57">
            <a:extLst>
              <a:ext uri="{FF2B5EF4-FFF2-40B4-BE49-F238E27FC236}">
                <a16:creationId xmlns:a16="http://schemas.microsoft.com/office/drawing/2014/main" id="{3F6832B4-2EDC-5432-632D-926F79434C04}"/>
              </a:ext>
            </a:extLst>
          </p:cNvPr>
          <p:cNvSpPr txBox="1"/>
          <p:nvPr/>
        </p:nvSpPr>
        <p:spPr>
          <a:xfrm>
            <a:off x="6376358" y="3284204"/>
            <a:ext cx="580608" cy="261610"/>
          </a:xfrm>
          <a:prstGeom prst="rect">
            <a:avLst/>
          </a:prstGeom>
          <a:noFill/>
        </p:spPr>
        <p:txBody>
          <a:bodyPr wrap="none" rtlCol="0">
            <a:spAutoFit/>
          </a:bodyPr>
          <a:lstStyle/>
          <a:p>
            <a:r>
              <a:rPr lang="en-US" sz="1100" dirty="0"/>
              <a:t>54,782</a:t>
            </a:r>
          </a:p>
        </p:txBody>
      </p:sp>
      <p:sp>
        <p:nvSpPr>
          <p:cNvPr id="59" name="TextBox 58">
            <a:extLst>
              <a:ext uri="{FF2B5EF4-FFF2-40B4-BE49-F238E27FC236}">
                <a16:creationId xmlns:a16="http://schemas.microsoft.com/office/drawing/2014/main" id="{0D969886-0CD9-D57B-E3AD-DA9237BA51A6}"/>
              </a:ext>
            </a:extLst>
          </p:cNvPr>
          <p:cNvSpPr txBox="1"/>
          <p:nvPr/>
        </p:nvSpPr>
        <p:spPr>
          <a:xfrm>
            <a:off x="6678593" y="4077285"/>
            <a:ext cx="652743" cy="261610"/>
          </a:xfrm>
          <a:prstGeom prst="rect">
            <a:avLst/>
          </a:prstGeom>
          <a:noFill/>
        </p:spPr>
        <p:txBody>
          <a:bodyPr wrap="none" rtlCol="0">
            <a:spAutoFit/>
          </a:bodyPr>
          <a:lstStyle/>
          <a:p>
            <a:r>
              <a:rPr lang="en-US" sz="1100" dirty="0"/>
              <a:t>124,447</a:t>
            </a:r>
          </a:p>
        </p:txBody>
      </p:sp>
      <p:sp>
        <p:nvSpPr>
          <p:cNvPr id="60" name="TextBox 59">
            <a:extLst>
              <a:ext uri="{FF2B5EF4-FFF2-40B4-BE49-F238E27FC236}">
                <a16:creationId xmlns:a16="http://schemas.microsoft.com/office/drawing/2014/main" id="{9DF53694-DC79-F06D-D815-70E90E6195D5}"/>
              </a:ext>
            </a:extLst>
          </p:cNvPr>
          <p:cNvSpPr txBox="1"/>
          <p:nvPr/>
        </p:nvSpPr>
        <p:spPr>
          <a:xfrm>
            <a:off x="5084712" y="2876975"/>
            <a:ext cx="580608" cy="261610"/>
          </a:xfrm>
          <a:prstGeom prst="rect">
            <a:avLst/>
          </a:prstGeom>
          <a:noFill/>
        </p:spPr>
        <p:txBody>
          <a:bodyPr wrap="none" rtlCol="0">
            <a:spAutoFit/>
          </a:bodyPr>
          <a:lstStyle/>
          <a:p>
            <a:r>
              <a:rPr lang="en-US" sz="1100" dirty="0"/>
              <a:t>87,659</a:t>
            </a:r>
          </a:p>
        </p:txBody>
      </p:sp>
      <p:cxnSp>
        <p:nvCxnSpPr>
          <p:cNvPr id="63" name="Straight Connector 62">
            <a:extLst>
              <a:ext uri="{FF2B5EF4-FFF2-40B4-BE49-F238E27FC236}">
                <a16:creationId xmlns:a16="http://schemas.microsoft.com/office/drawing/2014/main" id="{FCFA22E5-D034-AE32-06E4-51F351E99C14}"/>
              </a:ext>
            </a:extLst>
          </p:cNvPr>
          <p:cNvCxnSpPr>
            <a:cxnSpLocks/>
          </p:cNvCxnSpPr>
          <p:nvPr/>
        </p:nvCxnSpPr>
        <p:spPr>
          <a:xfrm flipH="1" flipV="1">
            <a:off x="7104390" y="2609745"/>
            <a:ext cx="1765373" cy="1340056"/>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9F0B9A88-EEA1-7EFE-0C62-7FDD39AD0728}"/>
              </a:ext>
            </a:extLst>
          </p:cNvPr>
          <p:cNvCxnSpPr>
            <a:cxnSpLocks/>
            <a:endCxn id="58" idx="3"/>
          </p:cNvCxnSpPr>
          <p:nvPr/>
        </p:nvCxnSpPr>
        <p:spPr>
          <a:xfrm flipH="1" flipV="1">
            <a:off x="6956966" y="3415009"/>
            <a:ext cx="1912797" cy="534792"/>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A51D764A-0A60-4F81-A44A-915B93BDCC5D}"/>
              </a:ext>
            </a:extLst>
          </p:cNvPr>
          <p:cNvCxnSpPr>
            <a:cxnSpLocks/>
            <a:endCxn id="59" idx="3"/>
          </p:cNvCxnSpPr>
          <p:nvPr/>
        </p:nvCxnSpPr>
        <p:spPr>
          <a:xfrm flipH="1">
            <a:off x="7331336" y="3957952"/>
            <a:ext cx="1514542" cy="250138"/>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FD1B4DE-EFCC-770B-9068-C79DFC69313A}"/>
              </a:ext>
            </a:extLst>
          </p:cNvPr>
          <p:cNvCxnSpPr>
            <a:cxnSpLocks/>
          </p:cNvCxnSpPr>
          <p:nvPr/>
        </p:nvCxnSpPr>
        <p:spPr>
          <a:xfrm flipH="1" flipV="1">
            <a:off x="5630844" y="3072873"/>
            <a:ext cx="3238919" cy="876928"/>
          </a:xfrm>
          <a:prstGeom prst="line">
            <a:avLst/>
          </a:prstGeom>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1E5B8C21-9A3B-C99F-E09A-1AD55B0B84CD}"/>
              </a:ext>
            </a:extLst>
          </p:cNvPr>
          <p:cNvSpPr txBox="1"/>
          <p:nvPr/>
        </p:nvSpPr>
        <p:spPr>
          <a:xfrm>
            <a:off x="4412988" y="2664889"/>
            <a:ext cx="580608" cy="261610"/>
          </a:xfrm>
          <a:prstGeom prst="rect">
            <a:avLst/>
          </a:prstGeom>
          <a:noFill/>
        </p:spPr>
        <p:txBody>
          <a:bodyPr wrap="none" rtlCol="0">
            <a:spAutoFit/>
          </a:bodyPr>
          <a:lstStyle/>
          <a:p>
            <a:r>
              <a:rPr lang="en-US" sz="1100" dirty="0"/>
              <a:t>50,487</a:t>
            </a:r>
          </a:p>
        </p:txBody>
      </p:sp>
      <p:cxnSp>
        <p:nvCxnSpPr>
          <p:cNvPr id="72" name="Straight Connector 71">
            <a:extLst>
              <a:ext uri="{FF2B5EF4-FFF2-40B4-BE49-F238E27FC236}">
                <a16:creationId xmlns:a16="http://schemas.microsoft.com/office/drawing/2014/main" id="{60274E38-820A-94A4-0382-E894D7F9FA5A}"/>
              </a:ext>
            </a:extLst>
          </p:cNvPr>
          <p:cNvCxnSpPr>
            <a:cxnSpLocks/>
            <a:stCxn id="71" idx="2"/>
          </p:cNvCxnSpPr>
          <p:nvPr/>
        </p:nvCxnSpPr>
        <p:spPr>
          <a:xfrm flipH="1">
            <a:off x="3962916" y="2926499"/>
            <a:ext cx="740376" cy="1745721"/>
          </a:xfrm>
          <a:prstGeom prst="line">
            <a:avLst/>
          </a:prstGeom>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8EF96A78-C164-518C-F619-DBD253F42A97}"/>
              </a:ext>
            </a:extLst>
          </p:cNvPr>
          <p:cNvSpPr txBox="1"/>
          <p:nvPr/>
        </p:nvSpPr>
        <p:spPr>
          <a:xfrm>
            <a:off x="4936253" y="3959825"/>
            <a:ext cx="580608" cy="261610"/>
          </a:xfrm>
          <a:prstGeom prst="rect">
            <a:avLst/>
          </a:prstGeom>
          <a:noFill/>
        </p:spPr>
        <p:txBody>
          <a:bodyPr wrap="none" rtlCol="0">
            <a:spAutoFit/>
          </a:bodyPr>
          <a:lstStyle/>
          <a:p>
            <a:r>
              <a:rPr lang="en-US" sz="1100" dirty="0"/>
              <a:t>50,487</a:t>
            </a:r>
          </a:p>
        </p:txBody>
      </p:sp>
      <p:cxnSp>
        <p:nvCxnSpPr>
          <p:cNvPr id="75" name="Straight Connector 74">
            <a:extLst>
              <a:ext uri="{FF2B5EF4-FFF2-40B4-BE49-F238E27FC236}">
                <a16:creationId xmlns:a16="http://schemas.microsoft.com/office/drawing/2014/main" id="{EED1D96C-8D1F-3A70-9CB3-2CBC76B1F5B8}"/>
              </a:ext>
            </a:extLst>
          </p:cNvPr>
          <p:cNvCxnSpPr>
            <a:cxnSpLocks/>
            <a:stCxn id="74" idx="2"/>
          </p:cNvCxnSpPr>
          <p:nvPr/>
        </p:nvCxnSpPr>
        <p:spPr>
          <a:xfrm flipH="1">
            <a:off x="3979929" y="4221435"/>
            <a:ext cx="1246628" cy="430642"/>
          </a:xfrm>
          <a:prstGeom prst="line">
            <a:avLst/>
          </a:prstGeom>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25747047-6BAA-60AA-7E1B-33A65ABD57DF}"/>
              </a:ext>
            </a:extLst>
          </p:cNvPr>
          <p:cNvSpPr txBox="1"/>
          <p:nvPr/>
        </p:nvSpPr>
        <p:spPr>
          <a:xfrm>
            <a:off x="4481087" y="3195871"/>
            <a:ext cx="652743" cy="261610"/>
          </a:xfrm>
          <a:prstGeom prst="rect">
            <a:avLst/>
          </a:prstGeom>
          <a:noFill/>
        </p:spPr>
        <p:txBody>
          <a:bodyPr wrap="none" rtlCol="0">
            <a:spAutoFit/>
          </a:bodyPr>
          <a:lstStyle/>
          <a:p>
            <a:r>
              <a:rPr lang="en-US" sz="1100" dirty="0"/>
              <a:t>185,694</a:t>
            </a:r>
          </a:p>
        </p:txBody>
      </p:sp>
      <p:cxnSp>
        <p:nvCxnSpPr>
          <p:cNvPr id="79" name="Straight Connector 78">
            <a:extLst>
              <a:ext uri="{FF2B5EF4-FFF2-40B4-BE49-F238E27FC236}">
                <a16:creationId xmlns:a16="http://schemas.microsoft.com/office/drawing/2014/main" id="{3F806BA1-FB07-BCAC-3167-B59905BF70BC}"/>
              </a:ext>
            </a:extLst>
          </p:cNvPr>
          <p:cNvCxnSpPr>
            <a:cxnSpLocks/>
            <a:stCxn id="78" idx="2"/>
          </p:cNvCxnSpPr>
          <p:nvPr/>
        </p:nvCxnSpPr>
        <p:spPr>
          <a:xfrm flipH="1">
            <a:off x="3980858" y="3457481"/>
            <a:ext cx="826601" cy="1194345"/>
          </a:xfrm>
          <a:prstGeom prst="line">
            <a:avLst/>
          </a:prstGeom>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12CDE722-9050-BDA9-C16F-97DE06238317}"/>
              </a:ext>
            </a:extLst>
          </p:cNvPr>
          <p:cNvSpPr txBox="1"/>
          <p:nvPr/>
        </p:nvSpPr>
        <p:spPr>
          <a:xfrm>
            <a:off x="5459140" y="3436180"/>
            <a:ext cx="580608" cy="261610"/>
          </a:xfrm>
          <a:prstGeom prst="rect">
            <a:avLst/>
          </a:prstGeom>
          <a:noFill/>
        </p:spPr>
        <p:txBody>
          <a:bodyPr wrap="none" rtlCol="0">
            <a:spAutoFit/>
          </a:bodyPr>
          <a:lstStyle/>
          <a:p>
            <a:r>
              <a:rPr lang="en-US" sz="1100" dirty="0"/>
              <a:t>50,487</a:t>
            </a:r>
          </a:p>
        </p:txBody>
      </p:sp>
      <p:cxnSp>
        <p:nvCxnSpPr>
          <p:cNvPr id="83" name="Straight Connector 82">
            <a:extLst>
              <a:ext uri="{FF2B5EF4-FFF2-40B4-BE49-F238E27FC236}">
                <a16:creationId xmlns:a16="http://schemas.microsoft.com/office/drawing/2014/main" id="{D9BF2EDB-4F28-8BA1-45F6-5739A9E607C6}"/>
              </a:ext>
            </a:extLst>
          </p:cNvPr>
          <p:cNvCxnSpPr>
            <a:cxnSpLocks/>
          </p:cNvCxnSpPr>
          <p:nvPr/>
        </p:nvCxnSpPr>
        <p:spPr>
          <a:xfrm flipH="1">
            <a:off x="3969576" y="3678522"/>
            <a:ext cx="1600723" cy="972033"/>
          </a:xfrm>
          <a:prstGeom prst="line">
            <a:avLst/>
          </a:prstGeom>
        </p:spPr>
        <p:style>
          <a:lnRef idx="1">
            <a:schemeClr val="dk1"/>
          </a:lnRef>
          <a:fillRef idx="0">
            <a:schemeClr val="dk1"/>
          </a:fillRef>
          <a:effectRef idx="0">
            <a:schemeClr val="dk1"/>
          </a:effectRef>
          <a:fontRef idx="minor">
            <a:schemeClr val="tx1"/>
          </a:fontRef>
        </p:style>
      </p:cxnSp>
      <p:sp>
        <p:nvSpPr>
          <p:cNvPr id="85" name="TextBox 84">
            <a:extLst>
              <a:ext uri="{FF2B5EF4-FFF2-40B4-BE49-F238E27FC236}">
                <a16:creationId xmlns:a16="http://schemas.microsoft.com/office/drawing/2014/main" id="{59F8E78A-73C4-0CD7-1A6E-DD204C2F16E6}"/>
              </a:ext>
            </a:extLst>
          </p:cNvPr>
          <p:cNvSpPr txBox="1"/>
          <p:nvPr/>
        </p:nvSpPr>
        <p:spPr>
          <a:xfrm>
            <a:off x="6680088" y="4098204"/>
            <a:ext cx="580608" cy="261610"/>
          </a:xfrm>
          <a:prstGeom prst="rect">
            <a:avLst/>
          </a:prstGeom>
          <a:noFill/>
        </p:spPr>
        <p:txBody>
          <a:bodyPr wrap="none" rtlCol="0">
            <a:spAutoFit/>
          </a:bodyPr>
          <a:lstStyle/>
          <a:p>
            <a:r>
              <a:rPr lang="en-US" sz="1100" dirty="0"/>
              <a:t>83,568</a:t>
            </a:r>
          </a:p>
        </p:txBody>
      </p:sp>
      <p:cxnSp>
        <p:nvCxnSpPr>
          <p:cNvPr id="86" name="Straight Connector 85">
            <a:extLst>
              <a:ext uri="{FF2B5EF4-FFF2-40B4-BE49-F238E27FC236}">
                <a16:creationId xmlns:a16="http://schemas.microsoft.com/office/drawing/2014/main" id="{6F71B7F0-8269-09D7-D250-891EA1D0CD14}"/>
              </a:ext>
            </a:extLst>
          </p:cNvPr>
          <p:cNvCxnSpPr>
            <a:cxnSpLocks/>
            <a:endCxn id="85" idx="2"/>
          </p:cNvCxnSpPr>
          <p:nvPr/>
        </p:nvCxnSpPr>
        <p:spPr>
          <a:xfrm flipH="1" flipV="1">
            <a:off x="6970392" y="4359814"/>
            <a:ext cx="360944" cy="836956"/>
          </a:xfrm>
          <a:prstGeom prst="line">
            <a:avLst/>
          </a:prstGeom>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6C2336D1-ADA1-42E1-6A7E-1CFF1B79A80A}"/>
              </a:ext>
            </a:extLst>
          </p:cNvPr>
          <p:cNvSpPr txBox="1"/>
          <p:nvPr/>
        </p:nvSpPr>
        <p:spPr>
          <a:xfrm>
            <a:off x="5090728" y="3949801"/>
            <a:ext cx="580608" cy="261610"/>
          </a:xfrm>
          <a:prstGeom prst="rect">
            <a:avLst/>
          </a:prstGeom>
          <a:noFill/>
        </p:spPr>
        <p:txBody>
          <a:bodyPr wrap="none" rtlCol="0">
            <a:spAutoFit/>
          </a:bodyPr>
          <a:lstStyle/>
          <a:p>
            <a:r>
              <a:rPr lang="en-US" sz="1100" dirty="0"/>
              <a:t>54,782</a:t>
            </a:r>
          </a:p>
        </p:txBody>
      </p:sp>
      <p:cxnSp>
        <p:nvCxnSpPr>
          <p:cNvPr id="89" name="Straight Connector 88">
            <a:extLst>
              <a:ext uri="{FF2B5EF4-FFF2-40B4-BE49-F238E27FC236}">
                <a16:creationId xmlns:a16="http://schemas.microsoft.com/office/drawing/2014/main" id="{2C888432-FEA6-DD41-552F-520596F613B0}"/>
              </a:ext>
            </a:extLst>
          </p:cNvPr>
          <p:cNvCxnSpPr>
            <a:cxnSpLocks/>
            <a:endCxn id="88" idx="2"/>
          </p:cNvCxnSpPr>
          <p:nvPr/>
        </p:nvCxnSpPr>
        <p:spPr>
          <a:xfrm flipH="1" flipV="1">
            <a:off x="5381032" y="4211411"/>
            <a:ext cx="1950304" cy="981534"/>
          </a:xfrm>
          <a:prstGeom prst="line">
            <a:avLst/>
          </a:prstGeom>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6DAC18A0-AF84-8C4F-E326-1D33E004AE91}"/>
              </a:ext>
            </a:extLst>
          </p:cNvPr>
          <p:cNvSpPr txBox="1"/>
          <p:nvPr/>
        </p:nvSpPr>
        <p:spPr>
          <a:xfrm>
            <a:off x="5392424" y="3452354"/>
            <a:ext cx="580608" cy="261610"/>
          </a:xfrm>
          <a:prstGeom prst="rect">
            <a:avLst/>
          </a:prstGeom>
          <a:noFill/>
        </p:spPr>
        <p:txBody>
          <a:bodyPr wrap="none" rtlCol="0">
            <a:spAutoFit/>
          </a:bodyPr>
          <a:lstStyle/>
          <a:p>
            <a:r>
              <a:rPr lang="en-US" sz="1100" dirty="0"/>
              <a:t>27,527</a:t>
            </a:r>
          </a:p>
        </p:txBody>
      </p:sp>
      <p:cxnSp>
        <p:nvCxnSpPr>
          <p:cNvPr id="93" name="Straight Connector 92">
            <a:extLst>
              <a:ext uri="{FF2B5EF4-FFF2-40B4-BE49-F238E27FC236}">
                <a16:creationId xmlns:a16="http://schemas.microsoft.com/office/drawing/2014/main" id="{EE7F1006-5F58-4D05-6D33-657B49C297B5}"/>
              </a:ext>
            </a:extLst>
          </p:cNvPr>
          <p:cNvCxnSpPr>
            <a:cxnSpLocks/>
          </p:cNvCxnSpPr>
          <p:nvPr/>
        </p:nvCxnSpPr>
        <p:spPr>
          <a:xfrm flipH="1" flipV="1">
            <a:off x="5732258" y="3685718"/>
            <a:ext cx="1599078" cy="1507227"/>
          </a:xfrm>
          <a:prstGeom prst="line">
            <a:avLst/>
          </a:prstGeom>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189A27F7-37FA-442E-64C8-FB0FF2D54172}"/>
              </a:ext>
            </a:extLst>
          </p:cNvPr>
          <p:cNvSpPr txBox="1"/>
          <p:nvPr/>
        </p:nvSpPr>
        <p:spPr>
          <a:xfrm>
            <a:off x="6332506" y="3290297"/>
            <a:ext cx="580608" cy="261610"/>
          </a:xfrm>
          <a:prstGeom prst="rect">
            <a:avLst/>
          </a:prstGeom>
          <a:noFill/>
        </p:spPr>
        <p:txBody>
          <a:bodyPr wrap="none" rtlCol="0">
            <a:spAutoFit/>
          </a:bodyPr>
          <a:lstStyle/>
          <a:p>
            <a:r>
              <a:rPr lang="en-US" sz="1100" dirty="0"/>
              <a:t>27,527</a:t>
            </a:r>
          </a:p>
        </p:txBody>
      </p:sp>
      <p:cxnSp>
        <p:nvCxnSpPr>
          <p:cNvPr id="97" name="Straight Connector 96">
            <a:extLst>
              <a:ext uri="{FF2B5EF4-FFF2-40B4-BE49-F238E27FC236}">
                <a16:creationId xmlns:a16="http://schemas.microsoft.com/office/drawing/2014/main" id="{18C5625F-ED34-031E-F8FF-2CFC4505525A}"/>
              </a:ext>
            </a:extLst>
          </p:cNvPr>
          <p:cNvCxnSpPr>
            <a:cxnSpLocks/>
          </p:cNvCxnSpPr>
          <p:nvPr/>
        </p:nvCxnSpPr>
        <p:spPr>
          <a:xfrm flipH="1" flipV="1">
            <a:off x="6657234" y="3531323"/>
            <a:ext cx="646948" cy="1626236"/>
          </a:xfrm>
          <a:prstGeom prst="line">
            <a:avLst/>
          </a:prstGeom>
        </p:spPr>
        <p:style>
          <a:lnRef idx="1">
            <a:schemeClr val="dk1"/>
          </a:lnRef>
          <a:fillRef idx="0">
            <a:schemeClr val="dk1"/>
          </a:fillRef>
          <a:effectRef idx="0">
            <a:schemeClr val="dk1"/>
          </a:effectRef>
          <a:fontRef idx="minor">
            <a:schemeClr val="tx1"/>
          </a:fontRef>
        </p:style>
      </p:cxnSp>
      <p:sp>
        <p:nvSpPr>
          <p:cNvPr id="99" name="TextBox 98">
            <a:extLst>
              <a:ext uri="{FF2B5EF4-FFF2-40B4-BE49-F238E27FC236}">
                <a16:creationId xmlns:a16="http://schemas.microsoft.com/office/drawing/2014/main" id="{51E300B8-4E97-7C42-0308-42ED520CBA87}"/>
              </a:ext>
            </a:extLst>
          </p:cNvPr>
          <p:cNvSpPr txBox="1"/>
          <p:nvPr/>
        </p:nvSpPr>
        <p:spPr>
          <a:xfrm>
            <a:off x="7878105" y="1483757"/>
            <a:ext cx="418170" cy="707886"/>
          </a:xfrm>
          <a:prstGeom prst="rect">
            <a:avLst/>
          </a:prstGeom>
          <a:noFill/>
        </p:spPr>
        <p:txBody>
          <a:bodyPr wrap="square" rtlCol="0">
            <a:spAutoFit/>
          </a:bodyPr>
          <a:lstStyle/>
          <a:p>
            <a:r>
              <a:rPr lang="en-US" sz="4000" dirty="0"/>
              <a:t>?</a:t>
            </a:r>
          </a:p>
        </p:txBody>
      </p:sp>
      <p:grpSp>
        <p:nvGrpSpPr>
          <p:cNvPr id="2" name="Group 1">
            <a:extLst>
              <a:ext uri="{FF2B5EF4-FFF2-40B4-BE49-F238E27FC236}">
                <a16:creationId xmlns:a16="http://schemas.microsoft.com/office/drawing/2014/main" id="{A6388E8C-3519-DCBB-9B08-E35F551AE15A}"/>
              </a:ext>
            </a:extLst>
          </p:cNvPr>
          <p:cNvGrpSpPr/>
          <p:nvPr/>
        </p:nvGrpSpPr>
        <p:grpSpPr>
          <a:xfrm>
            <a:off x="1679712" y="3048451"/>
            <a:ext cx="1203703" cy="1073315"/>
            <a:chOff x="535698" y="3376345"/>
            <a:chExt cx="1992150" cy="1776356"/>
          </a:xfrm>
        </p:grpSpPr>
        <p:pic>
          <p:nvPicPr>
            <p:cNvPr id="61" name="Picture 60">
              <a:extLst>
                <a:ext uri="{FF2B5EF4-FFF2-40B4-BE49-F238E27FC236}">
                  <a16:creationId xmlns:a16="http://schemas.microsoft.com/office/drawing/2014/main" id="{6DCA17D2-A88C-1A84-8A5D-83C2C02983ED}"/>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62" name="TextBox 61">
              <a:extLst>
                <a:ext uri="{FF2B5EF4-FFF2-40B4-BE49-F238E27FC236}">
                  <a16:creationId xmlns:a16="http://schemas.microsoft.com/office/drawing/2014/main" id="{F647E030-0BAE-5385-A542-D0141D21F3A2}"/>
                </a:ext>
              </a:extLst>
            </p:cNvPr>
            <p:cNvSpPr txBox="1"/>
            <p:nvPr/>
          </p:nvSpPr>
          <p:spPr>
            <a:xfrm>
              <a:off x="535698" y="4388637"/>
              <a:ext cx="1992150" cy="764064"/>
            </a:xfrm>
            <a:prstGeom prst="rect">
              <a:avLst/>
            </a:prstGeom>
            <a:noFill/>
          </p:spPr>
          <p:txBody>
            <a:bodyPr wrap="square" rtlCol="0">
              <a:spAutoFit/>
            </a:bodyPr>
            <a:lstStyle/>
            <a:p>
              <a:pPr algn="ctr"/>
              <a:r>
                <a:rPr lang="en-US" sz="1200" b="1" dirty="0" err="1"/>
                <a:t>Partenaire</a:t>
              </a:r>
              <a:r>
                <a:rPr lang="en-US" sz="1200" b="1" dirty="0"/>
                <a:t> du </a:t>
              </a:r>
              <a:r>
                <a:rPr lang="en-US" sz="1200" b="1" dirty="0" err="1"/>
                <a:t>projet</a:t>
              </a:r>
              <a:endParaRPr lang="en-US" sz="1200" b="1" dirty="0"/>
            </a:p>
          </p:txBody>
        </p:sp>
      </p:grpSp>
      <p:grpSp>
        <p:nvGrpSpPr>
          <p:cNvPr id="65" name="Group 64">
            <a:extLst>
              <a:ext uri="{FF2B5EF4-FFF2-40B4-BE49-F238E27FC236}">
                <a16:creationId xmlns:a16="http://schemas.microsoft.com/office/drawing/2014/main" id="{865A1F89-ACB1-1BEE-8D73-A1EE3EFBEB2E}"/>
              </a:ext>
            </a:extLst>
          </p:cNvPr>
          <p:cNvGrpSpPr/>
          <p:nvPr/>
        </p:nvGrpSpPr>
        <p:grpSpPr>
          <a:xfrm>
            <a:off x="3130583" y="4672219"/>
            <a:ext cx="1203703" cy="1073315"/>
            <a:chOff x="535698" y="3376345"/>
            <a:chExt cx="1992150" cy="1776356"/>
          </a:xfrm>
        </p:grpSpPr>
        <p:pic>
          <p:nvPicPr>
            <p:cNvPr id="67" name="Picture 66">
              <a:extLst>
                <a:ext uri="{FF2B5EF4-FFF2-40B4-BE49-F238E27FC236}">
                  <a16:creationId xmlns:a16="http://schemas.microsoft.com/office/drawing/2014/main" id="{0D0B30AD-C963-C4A7-CF31-51CD6E13E42F}"/>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68" name="TextBox 67">
              <a:extLst>
                <a:ext uri="{FF2B5EF4-FFF2-40B4-BE49-F238E27FC236}">
                  <a16:creationId xmlns:a16="http://schemas.microsoft.com/office/drawing/2014/main" id="{77D14735-1062-FA9A-3E2E-A950CB3D5B4D}"/>
                </a:ext>
              </a:extLst>
            </p:cNvPr>
            <p:cNvSpPr txBox="1"/>
            <p:nvPr/>
          </p:nvSpPr>
          <p:spPr>
            <a:xfrm>
              <a:off x="535698" y="4388637"/>
              <a:ext cx="1992150" cy="764064"/>
            </a:xfrm>
            <a:prstGeom prst="rect">
              <a:avLst/>
            </a:prstGeom>
            <a:noFill/>
          </p:spPr>
          <p:txBody>
            <a:bodyPr wrap="square" rtlCol="0">
              <a:spAutoFit/>
            </a:bodyPr>
            <a:lstStyle/>
            <a:p>
              <a:pPr algn="ctr"/>
              <a:r>
                <a:rPr lang="en-US" sz="1200" b="1" dirty="0" err="1"/>
                <a:t>Partenaire</a:t>
              </a:r>
              <a:r>
                <a:rPr lang="en-US" sz="1200" b="1" dirty="0"/>
                <a:t> du </a:t>
              </a:r>
              <a:r>
                <a:rPr lang="en-US" sz="1200" b="1" dirty="0" err="1"/>
                <a:t>projet</a:t>
              </a:r>
              <a:endParaRPr lang="en-US" sz="1200" b="1" dirty="0"/>
            </a:p>
          </p:txBody>
        </p:sp>
      </p:grpSp>
      <p:grpSp>
        <p:nvGrpSpPr>
          <p:cNvPr id="70" name="Group 69">
            <a:extLst>
              <a:ext uri="{FF2B5EF4-FFF2-40B4-BE49-F238E27FC236}">
                <a16:creationId xmlns:a16="http://schemas.microsoft.com/office/drawing/2014/main" id="{038A1718-EADA-365A-B077-4E3912548AA0}"/>
              </a:ext>
            </a:extLst>
          </p:cNvPr>
          <p:cNvGrpSpPr/>
          <p:nvPr/>
        </p:nvGrpSpPr>
        <p:grpSpPr>
          <a:xfrm>
            <a:off x="6804599" y="5270765"/>
            <a:ext cx="1203703" cy="1073315"/>
            <a:chOff x="535698" y="3376345"/>
            <a:chExt cx="1992150" cy="1776356"/>
          </a:xfrm>
        </p:grpSpPr>
        <p:pic>
          <p:nvPicPr>
            <p:cNvPr id="73" name="Picture 72">
              <a:extLst>
                <a:ext uri="{FF2B5EF4-FFF2-40B4-BE49-F238E27FC236}">
                  <a16:creationId xmlns:a16="http://schemas.microsoft.com/office/drawing/2014/main" id="{F999BD7C-991E-A905-7BC2-2A7ABB4CC678}"/>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76" name="TextBox 75">
              <a:extLst>
                <a:ext uri="{FF2B5EF4-FFF2-40B4-BE49-F238E27FC236}">
                  <a16:creationId xmlns:a16="http://schemas.microsoft.com/office/drawing/2014/main" id="{063AD990-D5B5-2E91-D3FF-CEA0D25A543F}"/>
                </a:ext>
              </a:extLst>
            </p:cNvPr>
            <p:cNvSpPr txBox="1"/>
            <p:nvPr/>
          </p:nvSpPr>
          <p:spPr>
            <a:xfrm>
              <a:off x="535698" y="4388637"/>
              <a:ext cx="1992150" cy="764064"/>
            </a:xfrm>
            <a:prstGeom prst="rect">
              <a:avLst/>
            </a:prstGeom>
            <a:noFill/>
          </p:spPr>
          <p:txBody>
            <a:bodyPr wrap="square" rtlCol="0">
              <a:spAutoFit/>
            </a:bodyPr>
            <a:lstStyle/>
            <a:p>
              <a:pPr algn="ctr"/>
              <a:r>
                <a:rPr lang="en-US" sz="1200" b="1" dirty="0" err="1"/>
                <a:t>Partenaire</a:t>
              </a:r>
              <a:r>
                <a:rPr lang="en-US" sz="1200" b="1" dirty="0"/>
                <a:t> du </a:t>
              </a:r>
              <a:r>
                <a:rPr lang="en-US" sz="1200" b="1" dirty="0" err="1"/>
                <a:t>projet</a:t>
              </a:r>
              <a:endParaRPr lang="en-US" sz="1200" b="1" dirty="0"/>
            </a:p>
          </p:txBody>
        </p:sp>
      </p:grpSp>
      <p:grpSp>
        <p:nvGrpSpPr>
          <p:cNvPr id="77" name="Group 76">
            <a:extLst>
              <a:ext uri="{FF2B5EF4-FFF2-40B4-BE49-F238E27FC236}">
                <a16:creationId xmlns:a16="http://schemas.microsoft.com/office/drawing/2014/main" id="{3F8D2B4E-DBDD-5B9D-CBE3-99278403B87F}"/>
              </a:ext>
            </a:extLst>
          </p:cNvPr>
          <p:cNvGrpSpPr/>
          <p:nvPr/>
        </p:nvGrpSpPr>
        <p:grpSpPr>
          <a:xfrm>
            <a:off x="8719420" y="3583158"/>
            <a:ext cx="1203703" cy="1073315"/>
            <a:chOff x="535698" y="3376345"/>
            <a:chExt cx="1992150" cy="1776356"/>
          </a:xfrm>
        </p:grpSpPr>
        <p:pic>
          <p:nvPicPr>
            <p:cNvPr id="80" name="Picture 79">
              <a:extLst>
                <a:ext uri="{FF2B5EF4-FFF2-40B4-BE49-F238E27FC236}">
                  <a16:creationId xmlns:a16="http://schemas.microsoft.com/office/drawing/2014/main" id="{19545162-84FF-F764-F471-CB3F0E8E920C}"/>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81" name="TextBox 80">
              <a:extLst>
                <a:ext uri="{FF2B5EF4-FFF2-40B4-BE49-F238E27FC236}">
                  <a16:creationId xmlns:a16="http://schemas.microsoft.com/office/drawing/2014/main" id="{8FFCBFDE-753E-91D0-6FF9-6EC5B8D41F9E}"/>
                </a:ext>
              </a:extLst>
            </p:cNvPr>
            <p:cNvSpPr txBox="1"/>
            <p:nvPr/>
          </p:nvSpPr>
          <p:spPr>
            <a:xfrm>
              <a:off x="535698" y="4388637"/>
              <a:ext cx="1992150" cy="764064"/>
            </a:xfrm>
            <a:prstGeom prst="rect">
              <a:avLst/>
            </a:prstGeom>
            <a:noFill/>
          </p:spPr>
          <p:txBody>
            <a:bodyPr wrap="square" rtlCol="0">
              <a:spAutoFit/>
            </a:bodyPr>
            <a:lstStyle/>
            <a:p>
              <a:pPr algn="ctr"/>
              <a:r>
                <a:rPr lang="en-US" sz="1200" b="1" dirty="0" err="1"/>
                <a:t>Partenaire</a:t>
              </a:r>
              <a:r>
                <a:rPr lang="en-US" sz="1200" b="1" dirty="0"/>
                <a:t> du </a:t>
              </a:r>
              <a:r>
                <a:rPr lang="en-US" sz="1200" b="1" dirty="0" err="1"/>
                <a:t>projet</a:t>
              </a:r>
              <a:endParaRPr lang="en-US" sz="1200" b="1" dirty="0"/>
            </a:p>
          </p:txBody>
        </p:sp>
      </p:grpSp>
      <p:sp>
        <p:nvSpPr>
          <p:cNvPr id="3" name="Arrow: Left 2">
            <a:extLst>
              <a:ext uri="{FF2B5EF4-FFF2-40B4-BE49-F238E27FC236}">
                <a16:creationId xmlns:a16="http://schemas.microsoft.com/office/drawing/2014/main" id="{C8509301-3DCA-4204-A046-9C9F6FEFB7F7}"/>
              </a:ext>
            </a:extLst>
          </p:cNvPr>
          <p:cNvSpPr/>
          <p:nvPr/>
        </p:nvSpPr>
        <p:spPr>
          <a:xfrm>
            <a:off x="4607229" y="1062013"/>
            <a:ext cx="1263641" cy="50211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77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57" grpId="0"/>
      <p:bldP spid="58" grpId="0"/>
      <p:bldP spid="59" grpId="0"/>
      <p:bldP spid="60" grpId="0"/>
      <p:bldP spid="71" grpId="0"/>
      <p:bldP spid="74" grpId="0"/>
      <p:bldP spid="78" grpId="0"/>
      <p:bldP spid="82" grpId="0"/>
      <p:bldP spid="85" grpId="0"/>
      <p:bldP spid="88" grpId="0"/>
      <p:bldP spid="92" grpId="0"/>
      <p:bldP spid="95" grpId="0"/>
      <p:bldP spid="99"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62F247A-81F9-AC3D-22BC-314F487CE275}"/>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1C6C6C41-49DA-229E-05C0-EC94E1FCB98D}"/>
              </a:ext>
            </a:extLst>
          </p:cNvPr>
          <p:cNvSpPr>
            <a:spLocks noGrp="1"/>
          </p:cNvSpPr>
          <p:nvPr>
            <p:ph type="sldNum" sz="quarter" idx="12"/>
          </p:nvPr>
        </p:nvSpPr>
        <p:spPr/>
        <p:txBody>
          <a:bodyPr/>
          <a:lstStyle/>
          <a:p>
            <a:fld id="{718AC7EB-5161-49E9-B9E2-D7DEFC79B4E9}" type="slidenum">
              <a:rPr lang="en-US" smtClean="0"/>
              <a:t>8</a:t>
            </a:fld>
            <a:endParaRPr lang="en-US"/>
          </a:p>
        </p:txBody>
      </p:sp>
      <p:grpSp>
        <p:nvGrpSpPr>
          <p:cNvPr id="44" name="Group 43">
            <a:extLst>
              <a:ext uri="{FF2B5EF4-FFF2-40B4-BE49-F238E27FC236}">
                <a16:creationId xmlns:a16="http://schemas.microsoft.com/office/drawing/2014/main" id="{1E3FEAF1-A8D5-B2F2-4C5B-20CE5D35C00D}"/>
              </a:ext>
            </a:extLst>
          </p:cNvPr>
          <p:cNvGrpSpPr/>
          <p:nvPr/>
        </p:nvGrpSpPr>
        <p:grpSpPr>
          <a:xfrm>
            <a:off x="732833" y="2572013"/>
            <a:ext cx="2114026" cy="3023442"/>
            <a:chOff x="1152787" y="2572013"/>
            <a:chExt cx="2114026" cy="3023442"/>
          </a:xfrm>
        </p:grpSpPr>
        <p:grpSp>
          <p:nvGrpSpPr>
            <p:cNvPr id="8" name="Group 7">
              <a:extLst>
                <a:ext uri="{FF2B5EF4-FFF2-40B4-BE49-F238E27FC236}">
                  <a16:creationId xmlns:a16="http://schemas.microsoft.com/office/drawing/2014/main" id="{4ED4408C-3B4E-C530-254A-1C8D5BC5B8D4}"/>
                </a:ext>
              </a:extLst>
            </p:cNvPr>
            <p:cNvGrpSpPr/>
            <p:nvPr/>
          </p:nvGrpSpPr>
          <p:grpSpPr>
            <a:xfrm>
              <a:off x="1152787" y="4504886"/>
              <a:ext cx="2114026" cy="1090569"/>
              <a:chOff x="906011" y="4504888"/>
              <a:chExt cx="2114026" cy="1090569"/>
            </a:xfrm>
          </p:grpSpPr>
          <p:sp>
            <p:nvSpPr>
              <p:cNvPr id="6" name="Rectangle: Rounded Corners 5">
                <a:extLst>
                  <a:ext uri="{FF2B5EF4-FFF2-40B4-BE49-F238E27FC236}">
                    <a16:creationId xmlns:a16="http://schemas.microsoft.com/office/drawing/2014/main" id="{86F9852D-E30B-E071-151F-6E76CB0EE1C4}"/>
                  </a:ext>
                </a:extLst>
              </p:cNvPr>
              <p:cNvSpPr/>
              <p:nvPr/>
            </p:nvSpPr>
            <p:spPr>
              <a:xfrm>
                <a:off x="906011" y="4504888"/>
                <a:ext cx="2114026" cy="1090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751B78-DE12-9395-3C86-63A20130C378}"/>
                  </a:ext>
                </a:extLst>
              </p:cNvPr>
              <p:cNvSpPr txBox="1"/>
              <p:nvPr/>
            </p:nvSpPr>
            <p:spPr>
              <a:xfrm>
                <a:off x="906012" y="4650062"/>
                <a:ext cx="2114025" cy="800219"/>
              </a:xfrm>
              <a:prstGeom prst="rect">
                <a:avLst/>
              </a:prstGeom>
              <a:noFill/>
            </p:spPr>
            <p:txBody>
              <a:bodyPr wrap="square" rtlCol="0">
                <a:spAutoFit/>
              </a:bodyPr>
              <a:lstStyle/>
              <a:p>
                <a:pPr algn="ctr"/>
                <a:r>
                  <a:rPr lang="en-US" dirty="0">
                    <a:solidFill>
                      <a:schemeClr val="tx2"/>
                    </a:solidFill>
                  </a:rPr>
                  <a:t>RPM</a:t>
                </a:r>
              </a:p>
              <a:p>
                <a:pPr algn="ctr"/>
                <a:r>
                  <a:rPr lang="fr-FR" sz="1400" dirty="0">
                    <a:solidFill>
                      <a:schemeClr val="tx2"/>
                    </a:solidFill>
                  </a:rPr>
                  <a:t>Priorités au niveau du plan et du groupe</a:t>
                </a:r>
              </a:p>
            </p:txBody>
          </p:sp>
        </p:grpSp>
        <p:pic>
          <p:nvPicPr>
            <p:cNvPr id="14" name="Picture 13">
              <a:extLst>
                <a:ext uri="{FF2B5EF4-FFF2-40B4-BE49-F238E27FC236}">
                  <a16:creationId xmlns:a16="http://schemas.microsoft.com/office/drawing/2014/main" id="{5684EE32-7A38-AB8D-E6A1-007AF1D5EB42}"/>
                </a:ext>
              </a:extLst>
            </p:cNvPr>
            <p:cNvPicPr>
              <a:picLocks noChangeAspect="1"/>
            </p:cNvPicPr>
            <p:nvPr/>
          </p:nvPicPr>
          <p:blipFill>
            <a:blip r:embed="rId3"/>
            <a:stretch>
              <a:fillRect/>
            </a:stretch>
          </p:blipFill>
          <p:spPr>
            <a:xfrm>
              <a:off x="1819275" y="2572013"/>
              <a:ext cx="781050" cy="714375"/>
            </a:xfrm>
            <a:prstGeom prst="rect">
              <a:avLst/>
            </a:prstGeom>
          </p:spPr>
        </p:pic>
        <p:cxnSp>
          <p:nvCxnSpPr>
            <p:cNvPr id="17" name="Straight Connector 16">
              <a:extLst>
                <a:ext uri="{FF2B5EF4-FFF2-40B4-BE49-F238E27FC236}">
                  <a16:creationId xmlns:a16="http://schemas.microsoft.com/office/drawing/2014/main" id="{5732B43D-D5EB-69FE-1A05-E600AC5522AC}"/>
                </a:ext>
              </a:extLst>
            </p:cNvPr>
            <p:cNvCxnSpPr>
              <a:stCxn id="14" idx="2"/>
              <a:endCxn id="6" idx="0"/>
            </p:cNvCxnSpPr>
            <p:nvPr/>
          </p:nvCxnSpPr>
          <p:spPr>
            <a:xfrm>
              <a:off x="2209800" y="3286388"/>
              <a:ext cx="0" cy="1218498"/>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671F11A1-7211-E046-2542-2C0C7E5143C8}"/>
              </a:ext>
            </a:extLst>
          </p:cNvPr>
          <p:cNvGrpSpPr/>
          <p:nvPr/>
        </p:nvGrpSpPr>
        <p:grpSpPr>
          <a:xfrm>
            <a:off x="9373690" y="2572012"/>
            <a:ext cx="2114026" cy="3023443"/>
            <a:chOff x="8925187" y="2572012"/>
            <a:chExt cx="2114026" cy="3023443"/>
          </a:xfrm>
        </p:grpSpPr>
        <p:grpSp>
          <p:nvGrpSpPr>
            <p:cNvPr id="9" name="Group 8">
              <a:extLst>
                <a:ext uri="{FF2B5EF4-FFF2-40B4-BE49-F238E27FC236}">
                  <a16:creationId xmlns:a16="http://schemas.microsoft.com/office/drawing/2014/main" id="{1DCF894E-0DDD-7BE8-0081-0669507C3976}"/>
                </a:ext>
              </a:extLst>
            </p:cNvPr>
            <p:cNvGrpSpPr/>
            <p:nvPr/>
          </p:nvGrpSpPr>
          <p:grpSpPr>
            <a:xfrm>
              <a:off x="8925187" y="4504886"/>
              <a:ext cx="2114026" cy="1090569"/>
              <a:chOff x="906011" y="4504888"/>
              <a:chExt cx="2114026" cy="1090569"/>
            </a:xfrm>
          </p:grpSpPr>
          <p:sp>
            <p:nvSpPr>
              <p:cNvPr id="10" name="Rectangle: Rounded Corners 9">
                <a:extLst>
                  <a:ext uri="{FF2B5EF4-FFF2-40B4-BE49-F238E27FC236}">
                    <a16:creationId xmlns:a16="http://schemas.microsoft.com/office/drawing/2014/main" id="{08F6E8DF-1A7D-AF1A-6C6B-EF472ED3682C}"/>
                  </a:ext>
                </a:extLst>
              </p:cNvPr>
              <p:cNvSpPr/>
              <p:nvPr/>
            </p:nvSpPr>
            <p:spPr>
              <a:xfrm>
                <a:off x="906011" y="4504888"/>
                <a:ext cx="2114026" cy="1090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73CD919-0CFE-D148-0DBF-FC1B9CACDC47}"/>
                  </a:ext>
                </a:extLst>
              </p:cNvPr>
              <p:cNvSpPr txBox="1"/>
              <p:nvPr/>
            </p:nvSpPr>
            <p:spPr>
              <a:xfrm>
                <a:off x="906012" y="4650062"/>
                <a:ext cx="2114025" cy="800219"/>
              </a:xfrm>
              <a:prstGeom prst="rect">
                <a:avLst/>
              </a:prstGeom>
              <a:noFill/>
            </p:spPr>
            <p:txBody>
              <a:bodyPr wrap="square" rtlCol="0">
                <a:spAutoFit/>
              </a:bodyPr>
              <a:lstStyle/>
              <a:p>
                <a:pPr algn="ctr"/>
                <a:r>
                  <a:rPr lang="en-US" dirty="0">
                    <a:solidFill>
                      <a:schemeClr val="tx2"/>
                    </a:solidFill>
                  </a:rPr>
                  <a:t>Module du </a:t>
                </a:r>
                <a:r>
                  <a:rPr lang="en-US" dirty="0" err="1">
                    <a:solidFill>
                      <a:schemeClr val="tx2"/>
                    </a:solidFill>
                  </a:rPr>
                  <a:t>projets</a:t>
                </a:r>
                <a:endParaRPr lang="en-US" dirty="0">
                  <a:solidFill>
                    <a:schemeClr val="tx2"/>
                  </a:solidFill>
                </a:endParaRPr>
              </a:p>
              <a:p>
                <a:pPr algn="ctr"/>
                <a:r>
                  <a:rPr lang="fr-FR" sz="1400" dirty="0">
                    <a:solidFill>
                      <a:schemeClr val="tx2"/>
                    </a:solidFill>
                  </a:rPr>
                  <a:t>Activités proposées par les partenaires </a:t>
                </a:r>
              </a:p>
            </p:txBody>
          </p:sp>
        </p:grpSp>
        <p:pic>
          <p:nvPicPr>
            <p:cNvPr id="15" name="Picture 14">
              <a:extLst>
                <a:ext uri="{FF2B5EF4-FFF2-40B4-BE49-F238E27FC236}">
                  <a16:creationId xmlns:a16="http://schemas.microsoft.com/office/drawing/2014/main" id="{F32879F5-1BA3-7432-BD5E-7D803FEF89DF}"/>
                </a:ext>
              </a:extLst>
            </p:cNvPr>
            <p:cNvPicPr>
              <a:picLocks noChangeAspect="1"/>
            </p:cNvPicPr>
            <p:nvPr/>
          </p:nvPicPr>
          <p:blipFill>
            <a:blip r:embed="rId3"/>
            <a:stretch>
              <a:fillRect/>
            </a:stretch>
          </p:blipFill>
          <p:spPr>
            <a:xfrm>
              <a:off x="9591675" y="2572012"/>
              <a:ext cx="781050" cy="714375"/>
            </a:xfrm>
            <a:prstGeom prst="rect">
              <a:avLst/>
            </a:prstGeom>
          </p:spPr>
        </p:pic>
        <p:cxnSp>
          <p:nvCxnSpPr>
            <p:cNvPr id="18" name="Straight Connector 17">
              <a:extLst>
                <a:ext uri="{FF2B5EF4-FFF2-40B4-BE49-F238E27FC236}">
                  <a16:creationId xmlns:a16="http://schemas.microsoft.com/office/drawing/2014/main" id="{47AA28BD-0482-8DF4-274A-7717911F1E85}"/>
                </a:ext>
              </a:extLst>
            </p:cNvPr>
            <p:cNvCxnSpPr/>
            <p:nvPr/>
          </p:nvCxnSpPr>
          <p:spPr>
            <a:xfrm>
              <a:off x="9995483" y="3286388"/>
              <a:ext cx="0" cy="1218498"/>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77AEEB2-F0D7-A719-3EA7-614C38326D49}"/>
              </a:ext>
            </a:extLst>
          </p:cNvPr>
          <p:cNvGrpSpPr/>
          <p:nvPr/>
        </p:nvGrpSpPr>
        <p:grpSpPr>
          <a:xfrm>
            <a:off x="2691732" y="1703682"/>
            <a:ext cx="3241127" cy="2219030"/>
            <a:chOff x="2691732" y="1703682"/>
            <a:chExt cx="3241127" cy="2219030"/>
          </a:xfrm>
        </p:grpSpPr>
        <p:sp>
          <p:nvSpPr>
            <p:cNvPr id="20" name="TextBox 19">
              <a:extLst>
                <a:ext uri="{FF2B5EF4-FFF2-40B4-BE49-F238E27FC236}">
                  <a16:creationId xmlns:a16="http://schemas.microsoft.com/office/drawing/2014/main" id="{0B81F06B-124B-E566-B6CA-5B5343C340C7}"/>
                </a:ext>
              </a:extLst>
            </p:cNvPr>
            <p:cNvSpPr txBox="1"/>
            <p:nvPr/>
          </p:nvSpPr>
          <p:spPr>
            <a:xfrm>
              <a:off x="4604610" y="1703682"/>
              <a:ext cx="1328249" cy="307777"/>
            </a:xfrm>
            <a:prstGeom prst="rect">
              <a:avLst/>
            </a:prstGeom>
            <a:noFill/>
          </p:spPr>
          <p:txBody>
            <a:bodyPr wrap="none" rtlCol="0">
              <a:spAutoFit/>
            </a:bodyPr>
            <a:lstStyle/>
            <a:p>
              <a:r>
                <a:rPr lang="en-US" sz="1400" b="1" dirty="0" err="1">
                  <a:solidFill>
                    <a:schemeClr val="tx2"/>
                  </a:solidFill>
                </a:rPr>
                <a:t>Cible</a:t>
              </a:r>
              <a:r>
                <a:rPr lang="en-US" sz="1400" b="1" dirty="0">
                  <a:solidFill>
                    <a:schemeClr val="tx2"/>
                  </a:solidFill>
                </a:rPr>
                <a:t> du cluster</a:t>
              </a:r>
            </a:p>
          </p:txBody>
        </p:sp>
        <p:grpSp>
          <p:nvGrpSpPr>
            <p:cNvPr id="25" name="Group 24">
              <a:extLst>
                <a:ext uri="{FF2B5EF4-FFF2-40B4-BE49-F238E27FC236}">
                  <a16:creationId xmlns:a16="http://schemas.microsoft.com/office/drawing/2014/main" id="{58DC88D8-55A2-0795-0385-7814C4C0EE61}"/>
                </a:ext>
              </a:extLst>
            </p:cNvPr>
            <p:cNvGrpSpPr/>
            <p:nvPr/>
          </p:nvGrpSpPr>
          <p:grpSpPr>
            <a:xfrm>
              <a:off x="2691732" y="2194446"/>
              <a:ext cx="2421519" cy="1728266"/>
              <a:chOff x="2600325" y="2258870"/>
              <a:chExt cx="2421519" cy="1728266"/>
            </a:xfrm>
          </p:grpSpPr>
          <p:sp>
            <p:nvSpPr>
              <p:cNvPr id="22" name="TextBox 21">
                <a:extLst>
                  <a:ext uri="{FF2B5EF4-FFF2-40B4-BE49-F238E27FC236}">
                    <a16:creationId xmlns:a16="http://schemas.microsoft.com/office/drawing/2014/main" id="{28BEE9E2-726D-5BE9-3760-65E70C2304CE}"/>
                  </a:ext>
                </a:extLst>
              </p:cNvPr>
              <p:cNvSpPr txBox="1"/>
              <p:nvPr/>
            </p:nvSpPr>
            <p:spPr>
              <a:xfrm>
                <a:off x="2738903" y="3248472"/>
                <a:ext cx="2282941" cy="738664"/>
              </a:xfrm>
              <a:prstGeom prst="rect">
                <a:avLst/>
              </a:prstGeom>
              <a:noFill/>
            </p:spPr>
            <p:txBody>
              <a:bodyPr wrap="square" rtlCol="0">
                <a:spAutoFit/>
              </a:bodyPr>
              <a:lstStyle/>
              <a:p>
                <a:r>
                  <a:rPr lang="fr-FR" sz="1400" dirty="0"/>
                  <a:t># Nombre d'enfants ayant reçu du matériel d'apprentissage</a:t>
                </a:r>
              </a:p>
            </p:txBody>
          </p:sp>
          <p:sp>
            <p:nvSpPr>
              <p:cNvPr id="23" name="TextBox 22">
                <a:extLst>
                  <a:ext uri="{FF2B5EF4-FFF2-40B4-BE49-F238E27FC236}">
                    <a16:creationId xmlns:a16="http://schemas.microsoft.com/office/drawing/2014/main" id="{AAC8D5DB-30D5-F6FE-AA9C-A98192435D20}"/>
                  </a:ext>
                </a:extLst>
              </p:cNvPr>
              <p:cNvSpPr txBox="1"/>
              <p:nvPr/>
            </p:nvSpPr>
            <p:spPr>
              <a:xfrm>
                <a:off x="2755452" y="2680977"/>
                <a:ext cx="2231912" cy="523220"/>
              </a:xfrm>
              <a:prstGeom prst="rect">
                <a:avLst/>
              </a:prstGeom>
              <a:noFill/>
            </p:spPr>
            <p:txBody>
              <a:bodyPr wrap="square" rtlCol="0">
                <a:spAutoFit/>
              </a:bodyPr>
              <a:lstStyle/>
              <a:p>
                <a:r>
                  <a:rPr lang="en-US" sz="1400" dirty="0"/>
                  <a:t># </a:t>
                </a:r>
                <a:r>
                  <a:rPr lang="en-US" sz="1400" dirty="0" err="1"/>
                  <a:t>nombre</a:t>
                </a:r>
                <a:r>
                  <a:rPr lang="en-US" sz="1400" dirty="0"/>
                  <a:t> </a:t>
                </a:r>
                <a:r>
                  <a:rPr lang="en-US" sz="1400" dirty="0" err="1"/>
                  <a:t>d'écoles</a:t>
                </a:r>
                <a:r>
                  <a:rPr lang="en-US" sz="1400" dirty="0"/>
                  <a:t> </a:t>
                </a:r>
                <a:r>
                  <a:rPr lang="en-US" sz="1400" dirty="0" err="1"/>
                  <a:t>réhabilitées</a:t>
                </a:r>
                <a:endParaRPr lang="en-US" sz="1400" dirty="0"/>
              </a:p>
            </p:txBody>
          </p:sp>
          <p:sp>
            <p:nvSpPr>
              <p:cNvPr id="24" name="TextBox 23">
                <a:extLst>
                  <a:ext uri="{FF2B5EF4-FFF2-40B4-BE49-F238E27FC236}">
                    <a16:creationId xmlns:a16="http://schemas.microsoft.com/office/drawing/2014/main" id="{95FB20B2-000C-3C74-C0F9-F0F3F4917BC9}"/>
                  </a:ext>
                </a:extLst>
              </p:cNvPr>
              <p:cNvSpPr txBox="1"/>
              <p:nvPr/>
            </p:nvSpPr>
            <p:spPr>
              <a:xfrm>
                <a:off x="2600325" y="2258870"/>
                <a:ext cx="2136745" cy="307777"/>
              </a:xfrm>
              <a:prstGeom prst="rect">
                <a:avLst/>
              </a:prstGeom>
              <a:noFill/>
            </p:spPr>
            <p:txBody>
              <a:bodyPr wrap="square" rtlCol="0">
                <a:spAutoFit/>
              </a:bodyPr>
              <a:lstStyle/>
              <a:p>
                <a:r>
                  <a:rPr lang="en-US" sz="1400" dirty="0"/>
                  <a:t># </a:t>
                </a:r>
                <a:r>
                  <a:rPr lang="en-US" sz="1400" dirty="0" err="1"/>
                  <a:t>l'aide</a:t>
                </a:r>
                <a:r>
                  <a:rPr lang="en-US" sz="1400" dirty="0"/>
                  <a:t> </a:t>
                </a:r>
                <a:r>
                  <a:rPr lang="en-US" sz="1400" dirty="0" err="1"/>
                  <a:t>en</a:t>
                </a:r>
                <a:r>
                  <a:rPr lang="en-US" sz="1400" dirty="0"/>
                  <a:t> </a:t>
                </a:r>
                <a:r>
                  <a:rPr lang="en-US" sz="1400" dirty="0" err="1"/>
                  <a:t>espèces</a:t>
                </a:r>
                <a:r>
                  <a:rPr lang="en-US" sz="1400" dirty="0"/>
                  <a:t> </a:t>
                </a:r>
                <a:r>
                  <a:rPr lang="en-US" sz="1400" dirty="0" err="1"/>
                  <a:t>fournie</a:t>
                </a:r>
                <a:endParaRPr lang="en-US" sz="1400" dirty="0"/>
              </a:p>
            </p:txBody>
          </p:sp>
        </p:grpSp>
        <p:sp>
          <p:nvSpPr>
            <p:cNvPr id="30" name="TextBox 29">
              <a:extLst>
                <a:ext uri="{FF2B5EF4-FFF2-40B4-BE49-F238E27FC236}">
                  <a16:creationId xmlns:a16="http://schemas.microsoft.com/office/drawing/2014/main" id="{698DD0DF-6B2F-5708-D808-65E076AA40BE}"/>
                </a:ext>
              </a:extLst>
            </p:cNvPr>
            <p:cNvSpPr txBox="1"/>
            <p:nvPr/>
          </p:nvSpPr>
          <p:spPr>
            <a:xfrm>
              <a:off x="4828391" y="2198018"/>
              <a:ext cx="779381" cy="307777"/>
            </a:xfrm>
            <a:prstGeom prst="rect">
              <a:avLst/>
            </a:prstGeom>
            <a:noFill/>
          </p:spPr>
          <p:txBody>
            <a:bodyPr wrap="none" rtlCol="0">
              <a:spAutoFit/>
            </a:bodyPr>
            <a:lstStyle/>
            <a:p>
              <a:r>
                <a:rPr lang="en-US" sz="1400" b="1" dirty="0">
                  <a:solidFill>
                    <a:schemeClr val="tx2"/>
                  </a:solidFill>
                </a:rPr>
                <a:t>100,000</a:t>
              </a:r>
            </a:p>
          </p:txBody>
        </p:sp>
        <p:sp>
          <p:nvSpPr>
            <p:cNvPr id="31" name="TextBox 30">
              <a:extLst>
                <a:ext uri="{FF2B5EF4-FFF2-40B4-BE49-F238E27FC236}">
                  <a16:creationId xmlns:a16="http://schemas.microsoft.com/office/drawing/2014/main" id="{07547B0D-D38E-338B-45C4-F1898DAFD589}"/>
                </a:ext>
              </a:extLst>
            </p:cNvPr>
            <p:cNvSpPr txBox="1"/>
            <p:nvPr/>
          </p:nvSpPr>
          <p:spPr>
            <a:xfrm>
              <a:off x="4828391" y="2708864"/>
              <a:ext cx="458780" cy="307777"/>
            </a:xfrm>
            <a:prstGeom prst="rect">
              <a:avLst/>
            </a:prstGeom>
            <a:noFill/>
          </p:spPr>
          <p:txBody>
            <a:bodyPr wrap="none" rtlCol="0">
              <a:spAutoFit/>
            </a:bodyPr>
            <a:lstStyle/>
            <a:p>
              <a:r>
                <a:rPr lang="en-US" sz="1400" b="1" dirty="0">
                  <a:solidFill>
                    <a:schemeClr val="tx2"/>
                  </a:solidFill>
                </a:rPr>
                <a:t>300</a:t>
              </a:r>
            </a:p>
          </p:txBody>
        </p:sp>
        <p:sp>
          <p:nvSpPr>
            <p:cNvPr id="32" name="TextBox 31">
              <a:extLst>
                <a:ext uri="{FF2B5EF4-FFF2-40B4-BE49-F238E27FC236}">
                  <a16:creationId xmlns:a16="http://schemas.microsoft.com/office/drawing/2014/main" id="{712A9B10-31BA-A4F7-8838-7BA9F7621C47}"/>
                </a:ext>
              </a:extLst>
            </p:cNvPr>
            <p:cNvSpPr txBox="1"/>
            <p:nvPr/>
          </p:nvSpPr>
          <p:spPr>
            <a:xfrm>
              <a:off x="4828391" y="3237041"/>
              <a:ext cx="870751" cy="307777"/>
            </a:xfrm>
            <a:prstGeom prst="rect">
              <a:avLst/>
            </a:prstGeom>
            <a:noFill/>
          </p:spPr>
          <p:txBody>
            <a:bodyPr wrap="none" rtlCol="0">
              <a:spAutoFit/>
            </a:bodyPr>
            <a:lstStyle/>
            <a:p>
              <a:r>
                <a:rPr lang="en-US" sz="1400" b="1" dirty="0">
                  <a:solidFill>
                    <a:schemeClr val="tx2"/>
                  </a:solidFill>
                </a:rPr>
                <a:t>1000,000</a:t>
              </a:r>
            </a:p>
          </p:txBody>
        </p:sp>
      </p:grpSp>
      <p:grpSp>
        <p:nvGrpSpPr>
          <p:cNvPr id="58" name="Group 57">
            <a:extLst>
              <a:ext uri="{FF2B5EF4-FFF2-40B4-BE49-F238E27FC236}">
                <a16:creationId xmlns:a16="http://schemas.microsoft.com/office/drawing/2014/main" id="{EA0FA626-8CB1-DEE9-4111-42404F0878CA}"/>
              </a:ext>
            </a:extLst>
          </p:cNvPr>
          <p:cNvGrpSpPr/>
          <p:nvPr/>
        </p:nvGrpSpPr>
        <p:grpSpPr>
          <a:xfrm>
            <a:off x="6111979" y="1702729"/>
            <a:ext cx="2021368" cy="1842089"/>
            <a:chOff x="6111979" y="1702729"/>
            <a:chExt cx="2021368" cy="1842089"/>
          </a:xfrm>
        </p:grpSpPr>
        <p:sp>
          <p:nvSpPr>
            <p:cNvPr id="21" name="TextBox 20">
              <a:extLst>
                <a:ext uri="{FF2B5EF4-FFF2-40B4-BE49-F238E27FC236}">
                  <a16:creationId xmlns:a16="http://schemas.microsoft.com/office/drawing/2014/main" id="{A7BBE975-D55A-DB18-1636-A9F62331D8FB}"/>
                </a:ext>
              </a:extLst>
            </p:cNvPr>
            <p:cNvSpPr txBox="1"/>
            <p:nvPr/>
          </p:nvSpPr>
          <p:spPr>
            <a:xfrm>
              <a:off x="6111979" y="1702729"/>
              <a:ext cx="2021368" cy="307777"/>
            </a:xfrm>
            <a:prstGeom prst="rect">
              <a:avLst/>
            </a:prstGeom>
            <a:noFill/>
          </p:spPr>
          <p:txBody>
            <a:bodyPr wrap="square" rtlCol="0">
              <a:spAutoFit/>
            </a:bodyPr>
            <a:lstStyle/>
            <a:p>
              <a:r>
                <a:rPr lang="en-US" sz="1400" b="1" dirty="0" err="1">
                  <a:solidFill>
                    <a:schemeClr val="tx2"/>
                  </a:solidFill>
                </a:rPr>
                <a:t>Cible</a:t>
              </a:r>
              <a:r>
                <a:rPr lang="en-US" sz="1400" b="1" dirty="0">
                  <a:solidFill>
                    <a:schemeClr val="tx2"/>
                  </a:solidFill>
                </a:rPr>
                <a:t> de la </a:t>
              </a:r>
              <a:r>
                <a:rPr lang="en-US" sz="1400" b="1" dirty="0" err="1">
                  <a:solidFill>
                    <a:schemeClr val="tx2"/>
                  </a:solidFill>
                </a:rPr>
                <a:t>partenaire</a:t>
              </a:r>
              <a:endParaRPr lang="en-US" sz="1400" b="1" dirty="0">
                <a:solidFill>
                  <a:schemeClr val="tx2"/>
                </a:solidFill>
              </a:endParaRPr>
            </a:p>
          </p:txBody>
        </p:sp>
        <p:sp>
          <p:nvSpPr>
            <p:cNvPr id="33" name="TextBox 32">
              <a:extLst>
                <a:ext uri="{FF2B5EF4-FFF2-40B4-BE49-F238E27FC236}">
                  <a16:creationId xmlns:a16="http://schemas.microsoft.com/office/drawing/2014/main" id="{12815260-1BF1-3686-A65A-85621D490A05}"/>
                </a:ext>
              </a:extLst>
            </p:cNvPr>
            <p:cNvSpPr txBox="1"/>
            <p:nvPr/>
          </p:nvSpPr>
          <p:spPr>
            <a:xfrm>
              <a:off x="6338210" y="2190644"/>
              <a:ext cx="688009" cy="307777"/>
            </a:xfrm>
            <a:prstGeom prst="rect">
              <a:avLst/>
            </a:prstGeom>
            <a:noFill/>
          </p:spPr>
          <p:txBody>
            <a:bodyPr wrap="none" rtlCol="0">
              <a:spAutoFit/>
            </a:bodyPr>
            <a:lstStyle/>
            <a:p>
              <a:r>
                <a:rPr lang="en-US" sz="1400" b="1" dirty="0">
                  <a:solidFill>
                    <a:schemeClr val="tx2"/>
                  </a:solidFill>
                </a:rPr>
                <a:t>75,000</a:t>
              </a:r>
            </a:p>
          </p:txBody>
        </p:sp>
        <p:sp>
          <p:nvSpPr>
            <p:cNvPr id="34" name="TextBox 33">
              <a:extLst>
                <a:ext uri="{FF2B5EF4-FFF2-40B4-BE49-F238E27FC236}">
                  <a16:creationId xmlns:a16="http://schemas.microsoft.com/office/drawing/2014/main" id="{E95D9C32-61D7-382B-1089-D7D41B6592B6}"/>
                </a:ext>
              </a:extLst>
            </p:cNvPr>
            <p:cNvSpPr txBox="1"/>
            <p:nvPr/>
          </p:nvSpPr>
          <p:spPr>
            <a:xfrm>
              <a:off x="6338209" y="2713842"/>
              <a:ext cx="458780" cy="307777"/>
            </a:xfrm>
            <a:prstGeom prst="rect">
              <a:avLst/>
            </a:prstGeom>
            <a:noFill/>
          </p:spPr>
          <p:txBody>
            <a:bodyPr wrap="none" rtlCol="0">
              <a:spAutoFit/>
            </a:bodyPr>
            <a:lstStyle/>
            <a:p>
              <a:r>
                <a:rPr lang="en-US" sz="1400" b="1" dirty="0">
                  <a:solidFill>
                    <a:schemeClr val="tx2"/>
                  </a:solidFill>
                </a:rPr>
                <a:t>280</a:t>
              </a:r>
            </a:p>
          </p:txBody>
        </p:sp>
        <p:sp>
          <p:nvSpPr>
            <p:cNvPr id="35" name="TextBox 34">
              <a:extLst>
                <a:ext uri="{FF2B5EF4-FFF2-40B4-BE49-F238E27FC236}">
                  <a16:creationId xmlns:a16="http://schemas.microsoft.com/office/drawing/2014/main" id="{D71B80BF-CACC-CB57-0DC8-D2094920FE5D}"/>
                </a:ext>
              </a:extLst>
            </p:cNvPr>
            <p:cNvSpPr txBox="1"/>
            <p:nvPr/>
          </p:nvSpPr>
          <p:spPr>
            <a:xfrm>
              <a:off x="6242786" y="3237041"/>
              <a:ext cx="917239" cy="307777"/>
            </a:xfrm>
            <a:prstGeom prst="rect">
              <a:avLst/>
            </a:prstGeom>
            <a:noFill/>
          </p:spPr>
          <p:txBody>
            <a:bodyPr wrap="none" rtlCol="0">
              <a:spAutoFit/>
            </a:bodyPr>
            <a:lstStyle/>
            <a:p>
              <a:r>
                <a:rPr lang="en-US" sz="1400" b="1" dirty="0">
                  <a:solidFill>
                    <a:schemeClr val="tx2"/>
                  </a:solidFill>
                </a:rPr>
                <a:t>1,250,000</a:t>
              </a:r>
            </a:p>
          </p:txBody>
        </p:sp>
      </p:grpSp>
      <p:grpSp>
        <p:nvGrpSpPr>
          <p:cNvPr id="13" name="Group 12">
            <a:extLst>
              <a:ext uri="{FF2B5EF4-FFF2-40B4-BE49-F238E27FC236}">
                <a16:creationId xmlns:a16="http://schemas.microsoft.com/office/drawing/2014/main" id="{82192AE2-6016-FB30-ECA5-4974B2622A06}"/>
              </a:ext>
            </a:extLst>
          </p:cNvPr>
          <p:cNvGrpSpPr/>
          <p:nvPr/>
        </p:nvGrpSpPr>
        <p:grpSpPr>
          <a:xfrm>
            <a:off x="2570896" y="1382322"/>
            <a:ext cx="7092042" cy="4180054"/>
            <a:chOff x="2570896" y="1407722"/>
            <a:chExt cx="7092042" cy="4180054"/>
          </a:xfrm>
        </p:grpSpPr>
        <p:pic>
          <p:nvPicPr>
            <p:cNvPr id="37" name="Graphic 36" descr="Badge Unfollow with solid fill">
              <a:extLst>
                <a:ext uri="{FF2B5EF4-FFF2-40B4-BE49-F238E27FC236}">
                  <a16:creationId xmlns:a16="http://schemas.microsoft.com/office/drawing/2014/main" id="{302751BC-8E18-7F83-FF66-F6A132F6B7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8209" y="2203389"/>
              <a:ext cx="302406" cy="302406"/>
            </a:xfrm>
            <a:prstGeom prst="rect">
              <a:avLst/>
            </a:prstGeom>
          </p:spPr>
        </p:pic>
        <p:pic>
          <p:nvPicPr>
            <p:cNvPr id="39" name="Graphic 38" descr="Badge Follow with solid fill">
              <a:extLst>
                <a:ext uri="{FF2B5EF4-FFF2-40B4-BE49-F238E27FC236}">
                  <a16:creationId xmlns:a16="http://schemas.microsoft.com/office/drawing/2014/main" id="{BBF5B5A1-4A1E-D244-584A-0D9B5BD42E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8212" y="3242418"/>
              <a:ext cx="302400" cy="302400"/>
            </a:xfrm>
            <a:prstGeom prst="rect">
              <a:avLst/>
            </a:prstGeom>
          </p:spPr>
        </p:pic>
        <p:grpSp>
          <p:nvGrpSpPr>
            <p:cNvPr id="43" name="Group 42">
              <a:extLst>
                <a:ext uri="{FF2B5EF4-FFF2-40B4-BE49-F238E27FC236}">
                  <a16:creationId xmlns:a16="http://schemas.microsoft.com/office/drawing/2014/main" id="{225675F2-BEC5-1B4E-9E7C-44EC30FCBD40}"/>
                </a:ext>
              </a:extLst>
            </p:cNvPr>
            <p:cNvGrpSpPr/>
            <p:nvPr/>
          </p:nvGrpSpPr>
          <p:grpSpPr>
            <a:xfrm>
              <a:off x="5837870" y="2739013"/>
              <a:ext cx="243084" cy="243084"/>
              <a:chOff x="5142906" y="4289560"/>
              <a:chExt cx="302400" cy="302400"/>
            </a:xfrm>
          </p:grpSpPr>
          <p:sp>
            <p:nvSpPr>
              <p:cNvPr id="42" name="Oval 41">
                <a:extLst>
                  <a:ext uri="{FF2B5EF4-FFF2-40B4-BE49-F238E27FC236}">
                    <a16:creationId xmlns:a16="http://schemas.microsoft.com/office/drawing/2014/main" id="{0D71DDDC-5927-B122-B2C5-93B1F94E0091}"/>
                  </a:ext>
                </a:extLst>
              </p:cNvPr>
              <p:cNvSpPr/>
              <p:nvPr/>
            </p:nvSpPr>
            <p:spPr>
              <a:xfrm>
                <a:off x="5142906" y="4289560"/>
                <a:ext cx="302400" cy="30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Checkmark with solid fill">
                <a:extLst>
                  <a:ext uri="{FF2B5EF4-FFF2-40B4-BE49-F238E27FC236}">
                    <a16:creationId xmlns:a16="http://schemas.microsoft.com/office/drawing/2014/main" id="{0A565ABA-D417-7338-88AD-1C7ED59193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5067" y="4331721"/>
                <a:ext cx="218077" cy="218077"/>
              </a:xfrm>
              <a:prstGeom prst="rect">
                <a:avLst/>
              </a:prstGeom>
            </p:spPr>
          </p:pic>
        </p:grpSp>
        <p:sp>
          <p:nvSpPr>
            <p:cNvPr id="55" name="Rectangle: Rounded Corners 54">
              <a:extLst>
                <a:ext uri="{FF2B5EF4-FFF2-40B4-BE49-F238E27FC236}">
                  <a16:creationId xmlns:a16="http://schemas.microsoft.com/office/drawing/2014/main" id="{EA7669B7-A26F-5E49-038C-DEDCF2D7051A}"/>
                </a:ext>
              </a:extLst>
            </p:cNvPr>
            <p:cNvSpPr/>
            <p:nvPr/>
          </p:nvSpPr>
          <p:spPr>
            <a:xfrm>
              <a:off x="2570896" y="1407722"/>
              <a:ext cx="7092042" cy="250993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7A0C44-266A-BFD6-7677-2416A9406F02}"/>
                </a:ext>
              </a:extLst>
            </p:cNvPr>
            <p:cNvGrpSpPr/>
            <p:nvPr/>
          </p:nvGrpSpPr>
          <p:grpSpPr>
            <a:xfrm>
              <a:off x="4877754" y="3917660"/>
              <a:ext cx="2114027" cy="1670116"/>
              <a:chOff x="4828390" y="3917660"/>
              <a:chExt cx="2114027" cy="1670116"/>
            </a:xfrm>
          </p:grpSpPr>
          <p:sp>
            <p:nvSpPr>
              <p:cNvPr id="46" name="Rectangle: Rounded Corners 45">
                <a:extLst>
                  <a:ext uri="{FF2B5EF4-FFF2-40B4-BE49-F238E27FC236}">
                    <a16:creationId xmlns:a16="http://schemas.microsoft.com/office/drawing/2014/main" id="{F0CD1B3B-A769-486C-AEAD-E9858D502DCD}"/>
                  </a:ext>
                </a:extLst>
              </p:cNvPr>
              <p:cNvSpPr/>
              <p:nvPr/>
            </p:nvSpPr>
            <p:spPr>
              <a:xfrm>
                <a:off x="4828391" y="4497207"/>
                <a:ext cx="2114026" cy="1090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6C56065-4AB5-0290-6C8B-44A69D48104A}"/>
                  </a:ext>
                </a:extLst>
              </p:cNvPr>
              <p:cNvSpPr txBox="1"/>
              <p:nvPr/>
            </p:nvSpPr>
            <p:spPr>
              <a:xfrm>
                <a:off x="4828390" y="4646322"/>
                <a:ext cx="2114025" cy="800219"/>
              </a:xfrm>
              <a:prstGeom prst="rect">
                <a:avLst/>
              </a:prstGeom>
              <a:noFill/>
            </p:spPr>
            <p:txBody>
              <a:bodyPr wrap="square" rtlCol="0">
                <a:spAutoFit/>
              </a:bodyPr>
              <a:lstStyle/>
              <a:p>
                <a:pPr algn="ctr"/>
                <a:r>
                  <a:rPr lang="en-US" dirty="0" err="1">
                    <a:solidFill>
                      <a:schemeClr val="tx2"/>
                    </a:solidFill>
                  </a:rPr>
                  <a:t>L’outil</a:t>
                </a:r>
                <a:r>
                  <a:rPr lang="en-US" dirty="0">
                    <a:solidFill>
                      <a:schemeClr val="tx2"/>
                    </a:solidFill>
                  </a:rPr>
                  <a:t> bridge</a:t>
                </a:r>
              </a:p>
              <a:p>
                <a:pPr algn="ctr"/>
                <a:r>
                  <a:rPr lang="fr-FR" sz="1400" dirty="0">
                    <a:solidFill>
                      <a:schemeClr val="tx2"/>
                    </a:solidFill>
                  </a:rPr>
                  <a:t>Comparaison et analyse en temps réel</a:t>
                </a:r>
              </a:p>
            </p:txBody>
          </p:sp>
          <p:cxnSp>
            <p:nvCxnSpPr>
              <p:cNvPr id="3" name="Straight Connector 2">
                <a:extLst>
                  <a:ext uri="{FF2B5EF4-FFF2-40B4-BE49-F238E27FC236}">
                    <a16:creationId xmlns:a16="http://schemas.microsoft.com/office/drawing/2014/main" id="{8451E9CA-22F3-2658-8F37-3BDF7D295844}"/>
                  </a:ext>
                </a:extLst>
              </p:cNvPr>
              <p:cNvCxnSpPr>
                <a:stCxn id="46" idx="0"/>
              </p:cNvCxnSpPr>
              <p:nvPr/>
            </p:nvCxnSpPr>
            <p:spPr>
              <a:xfrm flipH="1" flipV="1">
                <a:off x="5885402" y="3917660"/>
                <a:ext cx="2" cy="57954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2" name="Group 61">
            <a:extLst>
              <a:ext uri="{FF2B5EF4-FFF2-40B4-BE49-F238E27FC236}">
                <a16:creationId xmlns:a16="http://schemas.microsoft.com/office/drawing/2014/main" id="{6C8921A0-AAD5-4EC7-ADF4-406C176E1C04}"/>
              </a:ext>
            </a:extLst>
          </p:cNvPr>
          <p:cNvGrpSpPr/>
          <p:nvPr/>
        </p:nvGrpSpPr>
        <p:grpSpPr>
          <a:xfrm>
            <a:off x="7226128" y="2165244"/>
            <a:ext cx="2243196" cy="1664507"/>
            <a:chOff x="2600239" y="2258075"/>
            <a:chExt cx="2243196" cy="1664507"/>
          </a:xfrm>
        </p:grpSpPr>
        <p:sp>
          <p:nvSpPr>
            <p:cNvPr id="66" name="TextBox 65">
              <a:extLst>
                <a:ext uri="{FF2B5EF4-FFF2-40B4-BE49-F238E27FC236}">
                  <a16:creationId xmlns:a16="http://schemas.microsoft.com/office/drawing/2014/main" id="{2C9E2AB0-CA5A-40F0-8D0E-449EC3D60D7E}"/>
                </a:ext>
              </a:extLst>
            </p:cNvPr>
            <p:cNvSpPr txBox="1"/>
            <p:nvPr/>
          </p:nvSpPr>
          <p:spPr>
            <a:xfrm>
              <a:off x="2702332" y="3183918"/>
              <a:ext cx="2141103" cy="738664"/>
            </a:xfrm>
            <a:prstGeom prst="rect">
              <a:avLst/>
            </a:prstGeom>
            <a:noFill/>
          </p:spPr>
          <p:txBody>
            <a:bodyPr wrap="square" rtlCol="0">
              <a:spAutoFit/>
            </a:bodyPr>
            <a:lstStyle/>
            <a:p>
              <a:r>
                <a:rPr lang="fr-FR" sz="1400" dirty="0"/>
                <a:t># Nombre d'enfants ayant reçu du matériel d'apprentissage</a:t>
              </a:r>
            </a:p>
          </p:txBody>
        </p:sp>
        <p:sp>
          <p:nvSpPr>
            <p:cNvPr id="67" name="TextBox 66">
              <a:extLst>
                <a:ext uri="{FF2B5EF4-FFF2-40B4-BE49-F238E27FC236}">
                  <a16:creationId xmlns:a16="http://schemas.microsoft.com/office/drawing/2014/main" id="{0C7ABF53-45F9-46FA-9ECC-E7323E37C62F}"/>
                </a:ext>
              </a:extLst>
            </p:cNvPr>
            <p:cNvSpPr txBox="1"/>
            <p:nvPr/>
          </p:nvSpPr>
          <p:spPr>
            <a:xfrm>
              <a:off x="2733983" y="2682683"/>
              <a:ext cx="2077803" cy="523220"/>
            </a:xfrm>
            <a:prstGeom prst="rect">
              <a:avLst/>
            </a:prstGeom>
            <a:noFill/>
          </p:spPr>
          <p:txBody>
            <a:bodyPr wrap="square" rtlCol="0">
              <a:spAutoFit/>
            </a:bodyPr>
            <a:lstStyle/>
            <a:p>
              <a:r>
                <a:rPr lang="en-US" sz="1400" dirty="0"/>
                <a:t># </a:t>
              </a:r>
              <a:r>
                <a:rPr lang="en-US" sz="1400" dirty="0" err="1"/>
                <a:t>nombre</a:t>
              </a:r>
              <a:r>
                <a:rPr lang="en-US" sz="1400" dirty="0"/>
                <a:t> </a:t>
              </a:r>
              <a:r>
                <a:rPr lang="en-US" sz="1400" dirty="0" err="1"/>
                <a:t>d'écoles</a:t>
              </a:r>
              <a:r>
                <a:rPr lang="en-US" sz="1400" dirty="0"/>
                <a:t> </a:t>
              </a:r>
              <a:r>
                <a:rPr lang="en-US" sz="1400" dirty="0" err="1"/>
                <a:t>réhabilitées</a:t>
              </a:r>
              <a:endParaRPr lang="en-US" sz="1400" dirty="0"/>
            </a:p>
          </p:txBody>
        </p:sp>
        <p:sp>
          <p:nvSpPr>
            <p:cNvPr id="68" name="TextBox 67">
              <a:extLst>
                <a:ext uri="{FF2B5EF4-FFF2-40B4-BE49-F238E27FC236}">
                  <a16:creationId xmlns:a16="http://schemas.microsoft.com/office/drawing/2014/main" id="{298F75AB-6888-46D4-AAB4-2C7FF6CED52D}"/>
                </a:ext>
              </a:extLst>
            </p:cNvPr>
            <p:cNvSpPr txBox="1"/>
            <p:nvPr/>
          </p:nvSpPr>
          <p:spPr>
            <a:xfrm>
              <a:off x="2600239" y="2258075"/>
              <a:ext cx="2136745" cy="307777"/>
            </a:xfrm>
            <a:prstGeom prst="rect">
              <a:avLst/>
            </a:prstGeom>
            <a:noFill/>
          </p:spPr>
          <p:txBody>
            <a:bodyPr wrap="square" rtlCol="0">
              <a:spAutoFit/>
            </a:bodyPr>
            <a:lstStyle/>
            <a:p>
              <a:r>
                <a:rPr lang="en-US" sz="1400" dirty="0"/>
                <a:t># </a:t>
              </a:r>
              <a:r>
                <a:rPr lang="en-US" sz="1400" dirty="0" err="1"/>
                <a:t>l'aide</a:t>
              </a:r>
              <a:r>
                <a:rPr lang="en-US" sz="1400" dirty="0"/>
                <a:t> </a:t>
              </a:r>
              <a:r>
                <a:rPr lang="en-US" sz="1400" dirty="0" err="1"/>
                <a:t>en</a:t>
              </a:r>
              <a:r>
                <a:rPr lang="en-US" sz="1400" dirty="0"/>
                <a:t> </a:t>
              </a:r>
              <a:r>
                <a:rPr lang="en-US" sz="1400" dirty="0" err="1"/>
                <a:t>espèces</a:t>
              </a:r>
              <a:r>
                <a:rPr lang="en-US" sz="1400" dirty="0"/>
                <a:t> </a:t>
              </a:r>
              <a:r>
                <a:rPr lang="en-US" sz="1400" dirty="0" err="1"/>
                <a:t>fournie</a:t>
              </a:r>
              <a:endParaRPr lang="en-US" sz="1400" dirty="0"/>
            </a:p>
          </p:txBody>
        </p:sp>
      </p:grpSp>
    </p:spTree>
    <p:extLst>
      <p:ext uri="{BB962C8B-B14F-4D97-AF65-F5344CB8AC3E}">
        <p14:creationId xmlns:p14="http://schemas.microsoft.com/office/powerpoint/2010/main" val="55997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9104623" cy="4381500"/>
          </a:xfrm>
        </p:spPr>
        <p:txBody>
          <a:bodyPr vert="horz" lIns="91440" tIns="45720" rIns="91440" bIns="45720" rtlCol="0" anchor="ctr">
            <a:normAutofit/>
          </a:bodyPr>
          <a:lstStyle/>
          <a:p>
            <a:r>
              <a:rPr lang="fr-FR" sz="7200" kern="1200" dirty="0">
                <a:solidFill>
                  <a:schemeClr val="tx1"/>
                </a:solidFill>
                <a:latin typeface="+mj-lt"/>
                <a:ea typeface="+mj-ea"/>
                <a:cs typeface="+mj-cs"/>
              </a:rPr>
              <a:t>Démonstration pratique</a:t>
            </a:r>
            <a:br>
              <a:rPr lang="fr-FR" sz="7200" kern="1200" dirty="0">
                <a:solidFill>
                  <a:schemeClr val="tx1"/>
                </a:solidFill>
                <a:latin typeface="+mj-lt"/>
                <a:ea typeface="+mj-ea"/>
                <a:cs typeface="+mj-cs"/>
              </a:rPr>
            </a:br>
            <a:r>
              <a:rPr lang="fr-FR" sz="3600" kern="1200" dirty="0">
                <a:solidFill>
                  <a:schemeClr val="tx1"/>
                </a:solidFill>
                <a:latin typeface="+mj-lt"/>
                <a:ea typeface="+mj-ea"/>
                <a:cs typeface="+mj-cs"/>
              </a:rPr>
              <a:t>Tableau de bord développé au Nigeria</a:t>
            </a:r>
            <a:endParaRPr lang="en-US" sz="3600" kern="1200" dirty="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spTree>
    <p:extLst>
      <p:ext uri="{BB962C8B-B14F-4D97-AF65-F5344CB8AC3E}">
        <p14:creationId xmlns:p14="http://schemas.microsoft.com/office/powerpoint/2010/main" val="337683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6A22DF2BF4E741B20FC849E833E823" ma:contentTypeVersion="12" ma:contentTypeDescription="Create a new document." ma:contentTypeScope="" ma:versionID="a1951c25764f35d465a9e4f568d0f998">
  <xsd:schema xmlns:xsd="http://www.w3.org/2001/XMLSchema" xmlns:xs="http://www.w3.org/2001/XMLSchema" xmlns:p="http://schemas.microsoft.com/office/2006/metadata/properties" xmlns:ns2="2c71c120-b919-4552-8179-5cc8209ae34e" xmlns:ns3="baf121fa-59df-4465-972a-a50e3f5ceefd" targetNamespace="http://schemas.microsoft.com/office/2006/metadata/properties" ma:root="true" ma:fieldsID="e508c73f6da24463ad645174e41ac721" ns2:_="" ns3:_="">
    <xsd:import namespace="2c71c120-b919-4552-8179-5cc8209ae34e"/>
    <xsd:import namespace="baf121fa-59df-4465-972a-a50e3f5cee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1c120-b919-4552-8179-5cc8209ae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f121fa-59df-4465-972a-a50e3f5cee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4155E3-812C-42CF-890C-9604AB6B2664}">
  <ds:schemaRefs>
    <ds:schemaRef ds:uri="http://schemas.microsoft.com/sharepoint/v3/contenttype/forms"/>
  </ds:schemaRefs>
</ds:datastoreItem>
</file>

<file path=customXml/itemProps2.xml><?xml version="1.0" encoding="utf-8"?>
<ds:datastoreItem xmlns:ds="http://schemas.openxmlformats.org/officeDocument/2006/customXml" ds:itemID="{AE99699D-99C5-41E9-9F0E-BE4A00529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1c120-b919-4552-8179-5cc8209ae34e"/>
    <ds:schemaRef ds:uri="baf121fa-59df-4465-972a-a50e3f5cee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4359</TotalTime>
  <Words>4733</Words>
  <Application>Microsoft Office PowerPoint</Application>
  <PresentationFormat>Widescreen</PresentationFormat>
  <Paragraphs>245</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-apple-system</vt:lpstr>
      <vt:lpstr>Arial</vt:lpstr>
      <vt:lpstr>Avenir LT 55 Roman</vt:lpstr>
      <vt:lpstr>Calibri</vt:lpstr>
      <vt:lpstr>Calibri Light</vt:lpstr>
      <vt:lpstr>Roboto-Regular</vt:lpstr>
      <vt:lpstr>Office Theme</vt:lpstr>
      <vt:lpstr>PowerPoint Presentation</vt:lpstr>
      <vt:lpstr>PowerPoint Presentation</vt:lpstr>
      <vt:lpstr>Outil de planification du  « bridge »</vt:lpstr>
      <vt:lpstr>PowerPoint Presentation</vt:lpstr>
      <vt:lpstr>PowerPoint Presentation</vt:lpstr>
      <vt:lpstr>PowerPoint Presentation</vt:lpstr>
      <vt:lpstr>PowerPoint Presentation</vt:lpstr>
      <vt:lpstr>PowerPoint Presentation</vt:lpstr>
      <vt:lpstr>Démonstration pratique Tableau de bord développé au Nigeria</vt:lpstr>
      <vt:lpstr>PowerPoint Presentation</vt:lpstr>
      <vt:lpstr>PowerPoint Presentation</vt:lpstr>
      <vt:lpstr>PowerPoint Presentation</vt:lpstr>
      <vt:lpstr>PowerPoint Presentation</vt:lpstr>
      <vt:lpstr>PowerPoint Presentation</vt:lpstr>
      <vt:lpstr>PowerPoint Presentation</vt:lpstr>
      <vt:lpstr>Outil d'analyse du suivi de la réponse (RMA)</vt:lpstr>
      <vt:lpstr>Qu'est-ce que le RMA ?</vt:lpstr>
      <vt:lpstr>Pourquoi est-ce important ? </vt:lpstr>
      <vt:lpstr>Suivez les progrès dans la réalisation des objectifs !</vt:lpstr>
      <vt:lpstr>Contrôle des fonds !</vt:lpstr>
      <vt:lpstr>Assistance directe et indirecte</vt:lpstr>
      <vt:lpstr>PowerPoint Presentation</vt:lpstr>
      <vt:lpstr>Complément à Humanitarian Insight</vt:lpstr>
      <vt:lpstr>Conclusion</vt:lpstr>
      <vt:lpstr>Étapes suivantes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David Weatherby</dc:creator>
  <cp:lastModifiedBy>Onur Kalkan</cp:lastModifiedBy>
  <cp:revision>51</cp:revision>
  <dcterms:created xsi:type="dcterms:W3CDTF">2022-07-05T14:11:50Z</dcterms:created>
  <dcterms:modified xsi:type="dcterms:W3CDTF">2023-10-17T12:28:50Z</dcterms:modified>
</cp:coreProperties>
</file>