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370" r:id="rId5"/>
    <p:sldId id="1804" r:id="rId6"/>
    <p:sldId id="1831" r:id="rId7"/>
    <p:sldId id="1827" r:id="rId8"/>
    <p:sldId id="1828" r:id="rId9"/>
    <p:sldId id="1830" r:id="rId10"/>
    <p:sldId id="1829" r:id="rId11"/>
    <p:sldId id="380" r:id="rId12"/>
    <p:sldId id="1806" r:id="rId13"/>
    <p:sldId id="382" r:id="rId14"/>
    <p:sldId id="386" r:id="rId15"/>
    <p:sldId id="385" r:id="rId16"/>
    <p:sldId id="384" r:id="rId17"/>
    <p:sldId id="387" r:id="rId18"/>
    <p:sldId id="1811" r:id="rId19"/>
    <p:sldId id="1807" r:id="rId20"/>
    <p:sldId id="1809" r:id="rId21"/>
    <p:sldId id="1812" r:id="rId22"/>
    <p:sldId id="1808" r:id="rId23"/>
    <p:sldId id="1810" r:id="rId24"/>
    <p:sldId id="1813" r:id="rId25"/>
    <p:sldId id="1814" r:id="rId26"/>
    <p:sldId id="1817" r:id="rId27"/>
    <p:sldId id="1815" r:id="rId28"/>
    <p:sldId id="1818" r:id="rId29"/>
    <p:sldId id="1820" r:id="rId30"/>
    <p:sldId id="1819" r:id="rId31"/>
    <p:sldId id="1822" r:id="rId32"/>
    <p:sldId id="1825"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9AA11D-C7BA-4494-BA86-40349B484626}" name="Pedro Freire" initials="PF" userId="S::pedro.freire1@un.org::cab5ed9b-c52d-4a32-a660-81b6e6e1e102" providerId="AD"/>
  <p188:author id="{7D156E25-89F7-1CE7-8909-AF7DA6DD17A8}" name="Natthinee Rodraksa" initials="NR" userId="S::rodraksa@un.org::96863d1b-4696-4555-8259-228c68e71832" providerId="AD"/>
  <p188:author id="{5A81C02A-5001-5E83-412C-E2792C2AE77C}" name="Gemma Connell" initials="GC" userId="S::connell@un.org::7e3dde75-d593-44cb-982c-a90f8950dcfe" providerId="AD"/>
  <p188:author id="{09252D3C-70E3-37CA-3189-0AD8CBF3EDE0}" name="Ghulam Ghous" initials="GG" userId="S::ghulam.ghous@un.org::31191989-a306-42d4-9a45-d3bc386aaa52" providerId="AD"/>
  <p188:author id="{5C9E6A44-01E7-0B59-847E-68EFEBDA33F7}" name="Benjamin Van Parys" initials="BVP" userId="Benjamin Van Parys" providerId="None"/>
  <p188:author id="{51C67C45-7C48-C976-2B98-9B69B8734C1C}" name="Juliet Lang" initials="JL" userId="S::lang@un.org::34aa5409-fca7-4b8a-b887-c136f56e26cc" providerId="AD"/>
  <p188:author id="{B40117AC-74CC-EB30-E4D9-B231FE4824C2}" name="Uta Filz" initials="UF" userId="S::filz@un.org::53d3d593-89ad-4be4-a5e3-20cdce620431" providerId="AD"/>
  <p188:author id="{C7BBBFBB-0F69-185A-FF78-3E96F6E45AC9}" name="David Goetghebuer" initials="DG" userId="S::goetghebuer@un.org::0e09a7ba-1bca-4060-807b-b00227bd0354" providerId="AD"/>
  <p188:author id="{26CD20BF-E282-0A52-6BCD-43840CF6F125}" name="Martin Buettner" initials="MB" userId="Martin Buettner" providerId="None"/>
  <p188:author id="{AA3179C4-B2F3-0F68-3D52-7B9035F16787}" name="Ysabel Fougery" initials="YF" userId="S::fougery@un.org::51aa9156-93eb-4e4c-8694-958c00b4dfab" providerId="AD"/>
  <p188:author id="{DDD44ACF-F541-855A-86DA-01A25C75583F}" name="Guiomar Pau Sole" initials="GP" userId="S::pausole@un.org::6a6080cf-9e35-4516-8434-6fee97991eff" providerId="AD"/>
  <p188:author id="{999EDCFF-F133-2E9E-9C52-E21A3FC6A64B}" name="Isabelle De Muyser" initials="IM" userId="S::demuyser-boucher@un.org::a6593357-6d02-46cd-9368-6a6f2bf976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35"/>
    <a:srgbClr val="F99F4E"/>
    <a:srgbClr val="5A5A5A"/>
    <a:srgbClr val="418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F841AA-FB26-242E-6F20-DC99476198AC}" v="297" dt="2023-10-04T11:24:18.336"/>
    <p1510:client id="{FBF730E5-A868-9B95-09D5-1B894F96F7C0}" v="173" dt="2023-10-04T08:26:26.404"/>
    <p1510:client id="{FF739520-FE15-5351-1D50-2E599A812B8F}" v="5" dt="2023-10-04T13:51:11.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73" autoAdjust="0"/>
  </p:normalViewPr>
  <p:slideViewPr>
    <p:cSldViewPr snapToGrid="0">
      <p:cViewPr>
        <p:scale>
          <a:sx n="58" d="100"/>
          <a:sy n="58" d="100"/>
        </p:scale>
        <p:origin x="2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 Suzy Clara Le Dem" userId="51b4337c-767c-47ca-8080-f2881da6d769" providerId="ADAL" clId="{77A6E287-C712-4563-99ED-78292EF0C051}"/>
    <pc:docChg chg="undo redo custSel modSld">
      <pc:chgData name="Eve Suzy Clara Le Dem" userId="51b4337c-767c-47ca-8080-f2881da6d769" providerId="ADAL" clId="{77A6E287-C712-4563-99ED-78292EF0C051}" dt="2023-09-21T15:35:24.667" v="89"/>
      <pc:docMkLst>
        <pc:docMk/>
      </pc:docMkLst>
      <pc:sldChg chg="modSp mod delCm">
        <pc:chgData name="Eve Suzy Clara Le Dem" userId="51b4337c-767c-47ca-8080-f2881da6d769" providerId="ADAL" clId="{77A6E287-C712-4563-99ED-78292EF0C051}" dt="2023-09-21T15:35:24.667" v="89"/>
        <pc:sldMkLst>
          <pc:docMk/>
          <pc:sldMk cId="3530662369" sldId="387"/>
        </pc:sldMkLst>
        <pc:spChg chg="mod">
          <ac:chgData name="Eve Suzy Clara Le Dem" userId="51b4337c-767c-47ca-8080-f2881da6d769" providerId="ADAL" clId="{77A6E287-C712-4563-99ED-78292EF0C051}" dt="2023-09-21T15:35:22.619" v="88" actId="13926"/>
          <ac:spMkLst>
            <pc:docMk/>
            <pc:sldMk cId="3530662369" sldId="387"/>
            <ac:spMk id="2" creationId="{5D67DFCA-A672-7FC4-B1BE-26426E90F823}"/>
          </ac:spMkLst>
        </pc:spChg>
      </pc:sldChg>
      <pc:sldChg chg="modSp mod delCm">
        <pc:chgData name="Eve Suzy Clara Le Dem" userId="51b4337c-767c-47ca-8080-f2881da6d769" providerId="ADAL" clId="{77A6E287-C712-4563-99ED-78292EF0C051}" dt="2023-09-21T15:30:43.506" v="22"/>
        <pc:sldMkLst>
          <pc:docMk/>
          <pc:sldMk cId="2318477871" sldId="1808"/>
        </pc:sldMkLst>
        <pc:spChg chg="mod">
          <ac:chgData name="Eve Suzy Clara Le Dem" userId="51b4337c-767c-47ca-8080-f2881da6d769" providerId="ADAL" clId="{77A6E287-C712-4563-99ED-78292EF0C051}" dt="2023-09-21T15:27:27.346" v="21" actId="13926"/>
          <ac:spMkLst>
            <pc:docMk/>
            <pc:sldMk cId="2318477871" sldId="1808"/>
            <ac:spMk id="2" creationId="{5D67DFCA-A672-7FC4-B1BE-26426E90F823}"/>
          </ac:spMkLst>
        </pc:spChg>
      </pc:sldChg>
      <pc:sldChg chg="modSp mod delCm">
        <pc:chgData name="Eve Suzy Clara Le Dem" userId="51b4337c-767c-47ca-8080-f2881da6d769" providerId="ADAL" clId="{77A6E287-C712-4563-99ED-78292EF0C051}" dt="2023-09-21T15:20:28.981" v="11" actId="13926"/>
        <pc:sldMkLst>
          <pc:docMk/>
          <pc:sldMk cId="1209542971" sldId="1813"/>
        </pc:sldMkLst>
        <pc:spChg chg="mod">
          <ac:chgData name="Eve Suzy Clara Le Dem" userId="51b4337c-767c-47ca-8080-f2881da6d769" providerId="ADAL" clId="{77A6E287-C712-4563-99ED-78292EF0C051}" dt="2023-09-21T15:20:28.981" v="11" actId="13926"/>
          <ac:spMkLst>
            <pc:docMk/>
            <pc:sldMk cId="1209542971" sldId="1813"/>
            <ac:spMk id="2" creationId="{5D67DFCA-A672-7FC4-B1BE-26426E90F823}"/>
          </ac:spMkLst>
        </pc:spChg>
      </pc:sldChg>
      <pc:sldChg chg="modSp mod delCm modCm">
        <pc:chgData name="Eve Suzy Clara Le Dem" userId="51b4337c-767c-47ca-8080-f2881da6d769" providerId="ADAL" clId="{77A6E287-C712-4563-99ED-78292EF0C051}" dt="2023-09-21T15:31:02.642" v="24" actId="255"/>
        <pc:sldMkLst>
          <pc:docMk/>
          <pc:sldMk cId="4291854968" sldId="1814"/>
        </pc:sldMkLst>
        <pc:spChg chg="mod">
          <ac:chgData name="Eve Suzy Clara Le Dem" userId="51b4337c-767c-47ca-8080-f2881da6d769" providerId="ADAL" clId="{77A6E287-C712-4563-99ED-78292EF0C051}" dt="2023-09-21T15:31:02.642" v="24" actId="255"/>
          <ac:spMkLst>
            <pc:docMk/>
            <pc:sldMk cId="4291854968" sldId="1814"/>
            <ac:spMk id="2" creationId="{5D67DFCA-A672-7FC4-B1BE-26426E90F823}"/>
          </ac:spMkLst>
        </pc:spChg>
      </pc:sldChg>
      <pc:sldChg chg="modSp mod delCm">
        <pc:chgData name="Eve Suzy Clara Le Dem" userId="51b4337c-767c-47ca-8080-f2881da6d769" providerId="ADAL" clId="{77A6E287-C712-4563-99ED-78292EF0C051}" dt="2023-09-21T15:31:16.329" v="26"/>
        <pc:sldMkLst>
          <pc:docMk/>
          <pc:sldMk cId="3820570799" sldId="1815"/>
        </pc:sldMkLst>
        <pc:spChg chg="mod">
          <ac:chgData name="Eve Suzy Clara Le Dem" userId="51b4337c-767c-47ca-8080-f2881da6d769" providerId="ADAL" clId="{77A6E287-C712-4563-99ED-78292EF0C051}" dt="2023-09-21T15:31:14.399" v="25" actId="13926"/>
          <ac:spMkLst>
            <pc:docMk/>
            <pc:sldMk cId="3820570799" sldId="1815"/>
            <ac:spMk id="2" creationId="{5D67DFCA-A672-7FC4-B1BE-26426E90F823}"/>
          </ac:spMkLst>
        </pc:spChg>
      </pc:sldChg>
      <pc:sldChg chg="modSp mod delCm">
        <pc:chgData name="Eve Suzy Clara Le Dem" userId="51b4337c-767c-47ca-8080-f2881da6d769" providerId="ADAL" clId="{77A6E287-C712-4563-99ED-78292EF0C051}" dt="2023-09-21T15:33:34.222" v="83" actId="13926"/>
        <pc:sldMkLst>
          <pc:docMk/>
          <pc:sldMk cId="1530011050" sldId="1819"/>
        </pc:sldMkLst>
        <pc:spChg chg="mod">
          <ac:chgData name="Eve Suzy Clara Le Dem" userId="51b4337c-767c-47ca-8080-f2881da6d769" providerId="ADAL" clId="{77A6E287-C712-4563-99ED-78292EF0C051}" dt="2023-09-21T15:33:34.222" v="83" actId="13926"/>
          <ac:spMkLst>
            <pc:docMk/>
            <pc:sldMk cId="1530011050" sldId="1819"/>
            <ac:spMk id="2" creationId="{5D67DFCA-A672-7FC4-B1BE-26426E90F823}"/>
          </ac:spMkLst>
        </pc:spChg>
      </pc:sldChg>
      <pc:sldChg chg="modSp mod delCm">
        <pc:chgData name="Eve Suzy Clara Le Dem" userId="51b4337c-767c-47ca-8080-f2881da6d769" providerId="ADAL" clId="{77A6E287-C712-4563-99ED-78292EF0C051}" dt="2023-09-21T15:17:40.882" v="3"/>
        <pc:sldMkLst>
          <pc:docMk/>
          <pc:sldMk cId="3861847851" sldId="1823"/>
        </pc:sldMkLst>
        <pc:spChg chg="mod">
          <ac:chgData name="Eve Suzy Clara Le Dem" userId="51b4337c-767c-47ca-8080-f2881da6d769" providerId="ADAL" clId="{77A6E287-C712-4563-99ED-78292EF0C051}" dt="2023-09-21T15:06:44.377" v="0" actId="13926"/>
          <ac:spMkLst>
            <pc:docMk/>
            <pc:sldMk cId="3861847851" sldId="1823"/>
            <ac:spMk id="4" creationId="{6CEEEB86-6AB1-C6C3-C3ED-23A2D75A4312}"/>
          </ac:spMkLst>
        </pc:spChg>
        <pc:spChg chg="mod">
          <ac:chgData name="Eve Suzy Clara Le Dem" userId="51b4337c-767c-47ca-8080-f2881da6d769" providerId="ADAL" clId="{77A6E287-C712-4563-99ED-78292EF0C051}" dt="2023-09-21T15:17:37.914" v="2" actId="13926"/>
          <ac:spMkLst>
            <pc:docMk/>
            <pc:sldMk cId="3861847851" sldId="1823"/>
            <ac:spMk id="5" creationId="{99C9BD45-CB28-4FD1-E20F-9B381B4EB158}"/>
          </ac:spMkLst>
        </pc:spChg>
      </pc:sldChg>
      <pc:sldChg chg="modSp mod delCm modCm">
        <pc:chgData name="Eve Suzy Clara Le Dem" userId="51b4337c-767c-47ca-8080-f2881da6d769" providerId="ADAL" clId="{77A6E287-C712-4563-99ED-78292EF0C051}" dt="2023-09-21T15:34:14.481" v="87" actId="6549"/>
        <pc:sldMkLst>
          <pc:docMk/>
          <pc:sldMk cId="3066722477" sldId="1824"/>
        </pc:sldMkLst>
        <pc:spChg chg="mod">
          <ac:chgData name="Eve Suzy Clara Le Dem" userId="51b4337c-767c-47ca-8080-f2881da6d769" providerId="ADAL" clId="{77A6E287-C712-4563-99ED-78292EF0C051}" dt="2023-09-21T15:18:32.649" v="6" actId="20577"/>
          <ac:spMkLst>
            <pc:docMk/>
            <pc:sldMk cId="3066722477" sldId="1824"/>
            <ac:spMk id="2" creationId="{02041092-C978-40ED-CCC3-7C45A102EA9F}"/>
          </ac:spMkLst>
        </pc:spChg>
        <pc:spChg chg="mod">
          <ac:chgData name="Eve Suzy Clara Le Dem" userId="51b4337c-767c-47ca-8080-f2881da6d769" providerId="ADAL" clId="{77A6E287-C712-4563-99ED-78292EF0C051}" dt="2023-09-21T15:34:14.481" v="87" actId="6549"/>
          <ac:spMkLst>
            <pc:docMk/>
            <pc:sldMk cId="3066722477" sldId="1824"/>
            <ac:spMk id="3" creationId="{3B549AE6-A08E-A0CF-34DB-27592A894C69}"/>
          </ac:spMkLst>
        </pc:spChg>
      </pc:sldChg>
    </pc:docChg>
  </pc:docChgLst>
  <pc:docChgLst>
    <pc:chgData name="Magalie Salazar" userId="S::salazar@un.org::32faec06-5004-4be7-8b1a-a988cc716753" providerId="AD" clId="Web-{21F841AA-FB26-242E-6F20-DC99476198AC}"/>
    <pc:docChg chg="modSld">
      <pc:chgData name="Magalie Salazar" userId="S::salazar@un.org::32faec06-5004-4be7-8b1a-a988cc716753" providerId="AD" clId="Web-{21F841AA-FB26-242E-6F20-DC99476198AC}" dt="2023-10-04T11:19:03.282" v="291" actId="20577"/>
      <pc:docMkLst>
        <pc:docMk/>
      </pc:docMkLst>
      <pc:sldChg chg="modSp">
        <pc:chgData name="Magalie Salazar" userId="S::salazar@un.org::32faec06-5004-4be7-8b1a-a988cc716753" providerId="AD" clId="Web-{21F841AA-FB26-242E-6F20-DC99476198AC}" dt="2023-10-04T10:23:40.124" v="62" actId="20577"/>
        <pc:sldMkLst>
          <pc:docMk/>
          <pc:sldMk cId="3716054018" sldId="385"/>
        </pc:sldMkLst>
        <pc:spChg chg="mod">
          <ac:chgData name="Magalie Salazar" userId="S::salazar@un.org::32faec06-5004-4be7-8b1a-a988cc716753" providerId="AD" clId="Web-{21F841AA-FB26-242E-6F20-DC99476198AC}" dt="2023-10-04T10:23:40.124" v="62" actId="20577"/>
          <ac:spMkLst>
            <pc:docMk/>
            <pc:sldMk cId="3716054018" sldId="385"/>
            <ac:spMk id="2" creationId="{5D67DFCA-A672-7FC4-B1BE-26426E90F823}"/>
          </ac:spMkLst>
        </pc:spChg>
      </pc:sldChg>
      <pc:sldChg chg="modSp">
        <pc:chgData name="Magalie Salazar" userId="S::salazar@un.org::32faec06-5004-4be7-8b1a-a988cc716753" providerId="AD" clId="Web-{21F841AA-FB26-242E-6F20-DC99476198AC}" dt="2023-10-04T10:17:00.017" v="28" actId="20577"/>
        <pc:sldMkLst>
          <pc:docMk/>
          <pc:sldMk cId="2574738138" sldId="386"/>
        </pc:sldMkLst>
        <pc:spChg chg="mod">
          <ac:chgData name="Magalie Salazar" userId="S::salazar@un.org::32faec06-5004-4be7-8b1a-a988cc716753" providerId="AD" clId="Web-{21F841AA-FB26-242E-6F20-DC99476198AC}" dt="2023-10-04T10:17:00.017" v="28" actId="20577"/>
          <ac:spMkLst>
            <pc:docMk/>
            <pc:sldMk cId="2574738138" sldId="386"/>
            <ac:spMk id="2" creationId="{5D67DFCA-A672-7FC4-B1BE-26426E90F823}"/>
          </ac:spMkLst>
        </pc:spChg>
      </pc:sldChg>
      <pc:sldChg chg="modSp">
        <pc:chgData name="Magalie Salazar" userId="S::salazar@un.org::32faec06-5004-4be7-8b1a-a988cc716753" providerId="AD" clId="Web-{21F841AA-FB26-242E-6F20-DC99476198AC}" dt="2023-10-04T10:37:39.543" v="84" actId="20577"/>
        <pc:sldMkLst>
          <pc:docMk/>
          <pc:sldMk cId="3530662369" sldId="387"/>
        </pc:sldMkLst>
        <pc:spChg chg="mod">
          <ac:chgData name="Magalie Salazar" userId="S::salazar@un.org::32faec06-5004-4be7-8b1a-a988cc716753" providerId="AD" clId="Web-{21F841AA-FB26-242E-6F20-DC99476198AC}" dt="2023-10-04T10:37:39.543" v="84" actId="20577"/>
          <ac:spMkLst>
            <pc:docMk/>
            <pc:sldMk cId="3530662369" sldId="387"/>
            <ac:spMk id="2" creationId="{5D67DFCA-A672-7FC4-B1BE-26426E90F823}"/>
          </ac:spMkLst>
        </pc:spChg>
      </pc:sldChg>
      <pc:sldChg chg="modSp">
        <pc:chgData name="Magalie Salazar" userId="S::salazar@un.org::32faec06-5004-4be7-8b1a-a988cc716753" providerId="AD" clId="Web-{21F841AA-FB26-242E-6F20-DC99476198AC}" dt="2023-10-04T10:39:45.458" v="92" actId="20577"/>
        <pc:sldMkLst>
          <pc:docMk/>
          <pc:sldMk cId="1476675664" sldId="1807"/>
        </pc:sldMkLst>
        <pc:spChg chg="mod">
          <ac:chgData name="Magalie Salazar" userId="S::salazar@un.org::32faec06-5004-4be7-8b1a-a988cc716753" providerId="AD" clId="Web-{21F841AA-FB26-242E-6F20-DC99476198AC}" dt="2023-10-04T10:39:45.458" v="92" actId="20577"/>
          <ac:spMkLst>
            <pc:docMk/>
            <pc:sldMk cId="1476675664" sldId="1807"/>
            <ac:spMk id="2" creationId="{5D67DFCA-A672-7FC4-B1BE-26426E90F823}"/>
          </ac:spMkLst>
        </pc:spChg>
      </pc:sldChg>
      <pc:sldChg chg="modSp">
        <pc:chgData name="Magalie Salazar" userId="S::salazar@un.org::32faec06-5004-4be7-8b1a-a988cc716753" providerId="AD" clId="Web-{21F841AA-FB26-242E-6F20-DC99476198AC}" dt="2023-10-04T10:47:41.289" v="158" actId="20577"/>
        <pc:sldMkLst>
          <pc:docMk/>
          <pc:sldMk cId="2318477871" sldId="1808"/>
        </pc:sldMkLst>
        <pc:spChg chg="mod">
          <ac:chgData name="Magalie Salazar" userId="S::salazar@un.org::32faec06-5004-4be7-8b1a-a988cc716753" providerId="AD" clId="Web-{21F841AA-FB26-242E-6F20-DC99476198AC}" dt="2023-10-04T10:47:41.289" v="158" actId="20577"/>
          <ac:spMkLst>
            <pc:docMk/>
            <pc:sldMk cId="2318477871" sldId="1808"/>
            <ac:spMk id="2" creationId="{5D67DFCA-A672-7FC4-B1BE-26426E90F823}"/>
          </ac:spMkLst>
        </pc:spChg>
      </pc:sldChg>
      <pc:sldChg chg="modSp">
        <pc:chgData name="Magalie Salazar" userId="S::salazar@un.org::32faec06-5004-4be7-8b1a-a988cc716753" providerId="AD" clId="Web-{21F841AA-FB26-242E-6F20-DC99476198AC}" dt="2023-10-04T10:41:22.887" v="112" actId="20577"/>
        <pc:sldMkLst>
          <pc:docMk/>
          <pc:sldMk cId="2948477540" sldId="1809"/>
        </pc:sldMkLst>
        <pc:spChg chg="mod">
          <ac:chgData name="Magalie Salazar" userId="S::salazar@un.org::32faec06-5004-4be7-8b1a-a988cc716753" providerId="AD" clId="Web-{21F841AA-FB26-242E-6F20-DC99476198AC}" dt="2023-10-04T10:41:22.887" v="112" actId="20577"/>
          <ac:spMkLst>
            <pc:docMk/>
            <pc:sldMk cId="2948477540" sldId="1809"/>
            <ac:spMk id="2" creationId="{5D67DFCA-A672-7FC4-B1BE-26426E90F823}"/>
          </ac:spMkLst>
        </pc:spChg>
      </pc:sldChg>
      <pc:sldChg chg="modSp">
        <pc:chgData name="Magalie Salazar" userId="S::salazar@un.org::32faec06-5004-4be7-8b1a-a988cc716753" providerId="AD" clId="Web-{21F841AA-FB26-242E-6F20-DC99476198AC}" dt="2023-10-04T10:58:28.507" v="170" actId="20577"/>
        <pc:sldMkLst>
          <pc:docMk/>
          <pc:sldMk cId="3260772227" sldId="1810"/>
        </pc:sldMkLst>
        <pc:spChg chg="mod">
          <ac:chgData name="Magalie Salazar" userId="S::salazar@un.org::32faec06-5004-4be7-8b1a-a988cc716753" providerId="AD" clId="Web-{21F841AA-FB26-242E-6F20-DC99476198AC}" dt="2023-10-04T10:58:28.507" v="170" actId="20577"/>
          <ac:spMkLst>
            <pc:docMk/>
            <pc:sldMk cId="3260772227" sldId="1810"/>
            <ac:spMk id="2" creationId="{5D67DFCA-A672-7FC4-B1BE-26426E90F823}"/>
          </ac:spMkLst>
        </pc:spChg>
      </pc:sldChg>
      <pc:sldChg chg="modSp">
        <pc:chgData name="Magalie Salazar" userId="S::salazar@un.org::32faec06-5004-4be7-8b1a-a988cc716753" providerId="AD" clId="Web-{21F841AA-FB26-242E-6F20-DC99476198AC}" dt="2023-10-04T11:03:35.169" v="253" actId="20577"/>
        <pc:sldMkLst>
          <pc:docMk/>
          <pc:sldMk cId="3820570799" sldId="1815"/>
        </pc:sldMkLst>
        <pc:spChg chg="mod">
          <ac:chgData name="Magalie Salazar" userId="S::salazar@un.org::32faec06-5004-4be7-8b1a-a988cc716753" providerId="AD" clId="Web-{21F841AA-FB26-242E-6F20-DC99476198AC}" dt="2023-10-04T11:03:35.169" v="253" actId="20577"/>
          <ac:spMkLst>
            <pc:docMk/>
            <pc:sldMk cId="3820570799" sldId="1815"/>
            <ac:spMk id="3" creationId="{EF72ACF3-77CB-B6DA-7AAF-0C72B3BA66A4}"/>
          </ac:spMkLst>
        </pc:spChg>
      </pc:sldChg>
      <pc:sldChg chg="modSp">
        <pc:chgData name="Magalie Salazar" userId="S::salazar@un.org::32faec06-5004-4be7-8b1a-a988cc716753" providerId="AD" clId="Web-{21F841AA-FB26-242E-6F20-DC99476198AC}" dt="2023-10-04T11:02:20.867" v="248" actId="20577"/>
        <pc:sldMkLst>
          <pc:docMk/>
          <pc:sldMk cId="665124711" sldId="1817"/>
        </pc:sldMkLst>
        <pc:spChg chg="mod">
          <ac:chgData name="Magalie Salazar" userId="S::salazar@un.org::32faec06-5004-4be7-8b1a-a988cc716753" providerId="AD" clId="Web-{21F841AA-FB26-242E-6F20-DC99476198AC}" dt="2023-10-04T11:02:20.867" v="248" actId="20577"/>
          <ac:spMkLst>
            <pc:docMk/>
            <pc:sldMk cId="665124711" sldId="1817"/>
            <ac:spMk id="2" creationId="{5D67DFCA-A672-7FC4-B1BE-26426E90F823}"/>
          </ac:spMkLst>
        </pc:spChg>
      </pc:sldChg>
      <pc:sldChg chg="modSp">
        <pc:chgData name="Magalie Salazar" userId="S::salazar@un.org::32faec06-5004-4be7-8b1a-a988cc716753" providerId="AD" clId="Web-{21F841AA-FB26-242E-6F20-DC99476198AC}" dt="2023-10-04T11:17:09.962" v="268" actId="20577"/>
        <pc:sldMkLst>
          <pc:docMk/>
          <pc:sldMk cId="1076154142" sldId="1818"/>
        </pc:sldMkLst>
        <pc:spChg chg="mod">
          <ac:chgData name="Magalie Salazar" userId="S::salazar@un.org::32faec06-5004-4be7-8b1a-a988cc716753" providerId="AD" clId="Web-{21F841AA-FB26-242E-6F20-DC99476198AC}" dt="2023-10-04T11:17:09.962" v="268" actId="20577"/>
          <ac:spMkLst>
            <pc:docMk/>
            <pc:sldMk cId="1076154142" sldId="1818"/>
            <ac:spMk id="2" creationId="{5D67DFCA-A672-7FC4-B1BE-26426E90F823}"/>
          </ac:spMkLst>
        </pc:spChg>
        <pc:spChg chg="mod">
          <ac:chgData name="Magalie Salazar" userId="S::salazar@un.org::32faec06-5004-4be7-8b1a-a988cc716753" providerId="AD" clId="Web-{21F841AA-FB26-242E-6F20-DC99476198AC}" dt="2023-10-04T11:16:20.911" v="258" actId="20577"/>
          <ac:spMkLst>
            <pc:docMk/>
            <pc:sldMk cId="1076154142" sldId="1818"/>
            <ac:spMk id="3" creationId="{EF72ACF3-77CB-B6DA-7AAF-0C72B3BA66A4}"/>
          </ac:spMkLst>
        </pc:spChg>
      </pc:sldChg>
      <pc:sldChg chg="modSp">
        <pc:chgData name="Magalie Salazar" userId="S::salazar@un.org::32faec06-5004-4be7-8b1a-a988cc716753" providerId="AD" clId="Web-{21F841AA-FB26-242E-6F20-DC99476198AC}" dt="2023-10-04T11:19:03.282" v="291" actId="20577"/>
        <pc:sldMkLst>
          <pc:docMk/>
          <pc:sldMk cId="1530011050" sldId="1819"/>
        </pc:sldMkLst>
        <pc:spChg chg="mod">
          <ac:chgData name="Magalie Salazar" userId="S::salazar@un.org::32faec06-5004-4be7-8b1a-a988cc716753" providerId="AD" clId="Web-{21F841AA-FB26-242E-6F20-DC99476198AC}" dt="2023-10-04T11:19:03.282" v="291" actId="20577"/>
          <ac:spMkLst>
            <pc:docMk/>
            <pc:sldMk cId="1530011050" sldId="1819"/>
            <ac:spMk id="2" creationId="{5D67DFCA-A672-7FC4-B1BE-26426E90F823}"/>
          </ac:spMkLst>
        </pc:spChg>
      </pc:sldChg>
    </pc:docChg>
  </pc:docChgLst>
  <pc:docChgLst>
    <pc:chgData name="Celia Oceane Floriane Blondin" userId="S::celia.blondin@un.org::4c39e3df-5891-4ee7-8cc5-70162b473891" providerId="AD" clId="Web-{FF739520-FE15-5351-1D50-2E599A812B8F}"/>
    <pc:docChg chg="modSld">
      <pc:chgData name="Celia Oceane Floriane Blondin" userId="S::celia.blondin@un.org::4c39e3df-5891-4ee7-8cc5-70162b473891" providerId="AD" clId="Web-{FF739520-FE15-5351-1D50-2E599A812B8F}" dt="2023-10-04T13:51:11.921" v="3" actId="1076"/>
      <pc:docMkLst>
        <pc:docMk/>
      </pc:docMkLst>
      <pc:sldChg chg="modSp">
        <pc:chgData name="Celia Oceane Floriane Blondin" userId="S::celia.blondin@un.org::4c39e3df-5891-4ee7-8cc5-70162b473891" providerId="AD" clId="Web-{FF739520-FE15-5351-1D50-2E599A812B8F}" dt="2023-10-04T13:51:11.921" v="3" actId="1076"/>
        <pc:sldMkLst>
          <pc:docMk/>
          <pc:sldMk cId="4112318737" sldId="370"/>
        </pc:sldMkLst>
        <pc:spChg chg="mod">
          <ac:chgData name="Celia Oceane Floriane Blondin" userId="S::celia.blondin@un.org::4c39e3df-5891-4ee7-8cc5-70162b473891" providerId="AD" clId="Web-{FF739520-FE15-5351-1D50-2E599A812B8F}" dt="2023-10-04T13:51:11.921" v="3" actId="1076"/>
          <ac:spMkLst>
            <pc:docMk/>
            <pc:sldMk cId="4112318737" sldId="370"/>
            <ac:spMk id="33" creationId="{3E80176A-70AE-46DD-A4CA-E41322778C13}"/>
          </ac:spMkLst>
        </pc:spChg>
        <pc:spChg chg="mod">
          <ac:chgData name="Celia Oceane Floriane Blondin" userId="S::celia.blondin@un.org::4c39e3df-5891-4ee7-8cc5-70162b473891" providerId="AD" clId="Web-{FF739520-FE15-5351-1D50-2E599A812B8F}" dt="2023-10-04T13:47:54.407" v="1" actId="20577"/>
          <ac:spMkLst>
            <pc:docMk/>
            <pc:sldMk cId="4112318737" sldId="370"/>
            <ac:spMk id="36" creationId="{9ABB680C-0483-4074-B907-77AF40D3BCD2}"/>
          </ac:spMkLst>
        </pc:spChg>
      </pc:sldChg>
    </pc:docChg>
  </pc:docChgLst>
  <pc:docChgLst>
    <pc:chgData name="Magalie Salazar" userId="S::salazar@un.org::32faec06-5004-4be7-8b1a-a988cc716753" providerId="AD" clId="Web-{FBF730E5-A868-9B95-09D5-1B894F96F7C0}"/>
    <pc:docChg chg="addSld delSld modSld modMainMaster">
      <pc:chgData name="Magalie Salazar" userId="S::salazar@un.org::32faec06-5004-4be7-8b1a-a988cc716753" providerId="AD" clId="Web-{FBF730E5-A868-9B95-09D5-1B894F96F7C0}" dt="2023-10-04T08:26:26.404" v="156" actId="20577"/>
      <pc:docMkLst>
        <pc:docMk/>
      </pc:docMkLst>
      <pc:sldChg chg="modSp">
        <pc:chgData name="Magalie Salazar" userId="S::salazar@un.org::32faec06-5004-4be7-8b1a-a988cc716753" providerId="AD" clId="Web-{FBF730E5-A868-9B95-09D5-1B894F96F7C0}" dt="2023-10-04T07:57:25.441" v="11" actId="14100"/>
        <pc:sldMkLst>
          <pc:docMk/>
          <pc:sldMk cId="4112318737" sldId="370"/>
        </pc:sldMkLst>
        <pc:spChg chg="mod">
          <ac:chgData name="Magalie Salazar" userId="S::salazar@un.org::32faec06-5004-4be7-8b1a-a988cc716753" providerId="AD" clId="Web-{FBF730E5-A868-9B95-09D5-1B894F96F7C0}" dt="2023-10-04T07:57:25.441" v="11" actId="14100"/>
          <ac:spMkLst>
            <pc:docMk/>
            <pc:sldMk cId="4112318737" sldId="370"/>
            <ac:spMk id="36" creationId="{9ABB680C-0483-4074-B907-77AF40D3BCD2}"/>
          </ac:spMkLst>
        </pc:spChg>
      </pc:sldChg>
      <pc:sldChg chg="del">
        <pc:chgData name="Magalie Salazar" userId="S::salazar@un.org::32faec06-5004-4be7-8b1a-a988cc716753" providerId="AD" clId="Web-{FBF730E5-A868-9B95-09D5-1B894F96F7C0}" dt="2023-10-04T07:58:12.913" v="14"/>
        <pc:sldMkLst>
          <pc:docMk/>
          <pc:sldMk cId="4037352439" sldId="375"/>
        </pc:sldMkLst>
      </pc:sldChg>
      <pc:sldChg chg="modSp">
        <pc:chgData name="Magalie Salazar" userId="S::salazar@un.org::32faec06-5004-4be7-8b1a-a988cc716753" providerId="AD" clId="Web-{FBF730E5-A868-9B95-09D5-1B894F96F7C0}" dt="2023-10-04T08:24:08.129" v="143" actId="14100"/>
        <pc:sldMkLst>
          <pc:docMk/>
          <pc:sldMk cId="1705967412" sldId="380"/>
        </pc:sldMkLst>
        <pc:spChg chg="mod">
          <ac:chgData name="Magalie Salazar" userId="S::salazar@un.org::32faec06-5004-4be7-8b1a-a988cc716753" providerId="AD" clId="Web-{FBF730E5-A868-9B95-09D5-1B894F96F7C0}" dt="2023-10-04T08:22:48.873" v="122" actId="20577"/>
          <ac:spMkLst>
            <pc:docMk/>
            <pc:sldMk cId="1705967412" sldId="380"/>
            <ac:spMk id="4" creationId="{68D52F5C-B617-D55F-28AC-E6A8EB597CC3}"/>
          </ac:spMkLst>
        </pc:spChg>
        <pc:spChg chg="mod">
          <ac:chgData name="Magalie Salazar" userId="S::salazar@un.org::32faec06-5004-4be7-8b1a-a988cc716753" providerId="AD" clId="Web-{FBF730E5-A868-9B95-09D5-1B894F96F7C0}" dt="2023-10-04T08:23:40.346" v="137" actId="20577"/>
          <ac:spMkLst>
            <pc:docMk/>
            <pc:sldMk cId="1705967412" sldId="380"/>
            <ac:spMk id="9" creationId="{8303E422-B6EB-388E-DBFE-375A15D52842}"/>
          </ac:spMkLst>
        </pc:spChg>
        <pc:spChg chg="mod">
          <ac:chgData name="Magalie Salazar" userId="S::salazar@un.org::32faec06-5004-4be7-8b1a-a988cc716753" providerId="AD" clId="Web-{FBF730E5-A868-9B95-09D5-1B894F96F7C0}" dt="2023-10-04T08:24:08.129" v="143" actId="14100"/>
          <ac:spMkLst>
            <pc:docMk/>
            <pc:sldMk cId="1705967412" sldId="380"/>
            <ac:spMk id="19" creationId="{E0201A56-AB78-2889-6484-08F1C3480840}"/>
          </ac:spMkLst>
        </pc:spChg>
        <pc:spChg chg="mod">
          <ac:chgData name="Magalie Salazar" userId="S::salazar@un.org::32faec06-5004-4be7-8b1a-a988cc716753" providerId="AD" clId="Web-{FBF730E5-A868-9B95-09D5-1B894F96F7C0}" dt="2023-10-04T08:22:59.218" v="126" actId="20577"/>
          <ac:spMkLst>
            <pc:docMk/>
            <pc:sldMk cId="1705967412" sldId="380"/>
            <ac:spMk id="20" creationId="{28EE6B10-3440-C7B6-C565-2891B9806B88}"/>
          </ac:spMkLst>
        </pc:spChg>
      </pc:sldChg>
      <pc:sldChg chg="modSp">
        <pc:chgData name="Magalie Salazar" userId="S::salazar@un.org::32faec06-5004-4be7-8b1a-a988cc716753" providerId="AD" clId="Web-{FBF730E5-A868-9B95-09D5-1B894F96F7C0}" dt="2023-10-04T08:26:26.404" v="156" actId="20577"/>
        <pc:sldMkLst>
          <pc:docMk/>
          <pc:sldMk cId="4020572689" sldId="382"/>
        </pc:sldMkLst>
        <pc:spChg chg="mod">
          <ac:chgData name="Magalie Salazar" userId="S::salazar@un.org::32faec06-5004-4be7-8b1a-a988cc716753" providerId="AD" clId="Web-{FBF730E5-A868-9B95-09D5-1B894F96F7C0}" dt="2023-10-04T08:26:26.404" v="156" actId="20577"/>
          <ac:spMkLst>
            <pc:docMk/>
            <pc:sldMk cId="4020572689" sldId="382"/>
            <ac:spMk id="2" creationId="{5D67DFCA-A672-7FC4-B1BE-26426E90F823}"/>
          </ac:spMkLst>
        </pc:spChg>
      </pc:sldChg>
      <pc:sldChg chg="modSp">
        <pc:chgData name="Magalie Salazar" userId="S::salazar@un.org::32faec06-5004-4be7-8b1a-a988cc716753" providerId="AD" clId="Web-{FBF730E5-A868-9B95-09D5-1B894F96F7C0}" dt="2023-10-04T08:25:09.774" v="147" actId="20577"/>
        <pc:sldMkLst>
          <pc:docMk/>
          <pc:sldMk cId="3511583728" sldId="1806"/>
        </pc:sldMkLst>
        <pc:spChg chg="mod">
          <ac:chgData name="Magalie Salazar" userId="S::salazar@un.org::32faec06-5004-4be7-8b1a-a988cc716753" providerId="AD" clId="Web-{FBF730E5-A868-9B95-09D5-1B894F96F7C0}" dt="2023-10-04T08:25:09.774" v="147" actId="20577"/>
          <ac:spMkLst>
            <pc:docMk/>
            <pc:sldMk cId="3511583728" sldId="1806"/>
            <ac:spMk id="3" creationId="{FCDBA51F-05CE-744F-8356-6BD8E1D06D92}"/>
          </ac:spMkLst>
        </pc:spChg>
      </pc:sldChg>
      <pc:sldChg chg="modSp">
        <pc:chgData name="Magalie Salazar" userId="S::salazar@un.org::32faec06-5004-4be7-8b1a-a988cc716753" providerId="AD" clId="Web-{FBF730E5-A868-9B95-09D5-1B894F96F7C0}" dt="2023-10-04T08:04:24.907" v="50" actId="20577"/>
        <pc:sldMkLst>
          <pc:docMk/>
          <pc:sldMk cId="2569959846" sldId="1827"/>
        </pc:sldMkLst>
        <pc:spChg chg="mod">
          <ac:chgData name="Magalie Salazar" userId="S::salazar@un.org::32faec06-5004-4be7-8b1a-a988cc716753" providerId="AD" clId="Web-{FBF730E5-A868-9B95-09D5-1B894F96F7C0}" dt="2023-10-04T08:00:24.453" v="26" actId="20577"/>
          <ac:spMkLst>
            <pc:docMk/>
            <pc:sldMk cId="2569959846" sldId="1827"/>
            <ac:spMk id="2" creationId="{528B8BB0-B83D-4886-9D31-EC92F0F97702}"/>
          </ac:spMkLst>
        </pc:spChg>
        <pc:spChg chg="mod">
          <ac:chgData name="Magalie Salazar" userId="S::salazar@un.org::32faec06-5004-4be7-8b1a-a988cc716753" providerId="AD" clId="Web-{FBF730E5-A868-9B95-09D5-1B894F96F7C0}" dt="2023-10-04T08:01:35.270" v="46" actId="20577"/>
          <ac:spMkLst>
            <pc:docMk/>
            <pc:sldMk cId="2569959846" sldId="1827"/>
            <ac:spMk id="3" creationId="{4EF02F8A-B0B2-6762-EDAF-80E1A2175582}"/>
          </ac:spMkLst>
        </pc:spChg>
        <pc:spChg chg="mod">
          <ac:chgData name="Magalie Salazar" userId="S::salazar@un.org::32faec06-5004-4be7-8b1a-a988cc716753" providerId="AD" clId="Web-{FBF730E5-A868-9B95-09D5-1B894F96F7C0}" dt="2023-10-04T08:04:24.907" v="50" actId="20577"/>
          <ac:spMkLst>
            <pc:docMk/>
            <pc:sldMk cId="2569959846" sldId="1827"/>
            <ac:spMk id="4" creationId="{060D75E7-84A5-EBF7-C077-23EA2EAE0B0B}"/>
          </ac:spMkLst>
        </pc:spChg>
      </pc:sldChg>
      <pc:sldChg chg="modSp">
        <pc:chgData name="Magalie Salazar" userId="S::salazar@un.org::32faec06-5004-4be7-8b1a-a988cc716753" providerId="AD" clId="Web-{FBF730E5-A868-9B95-09D5-1B894F96F7C0}" dt="2023-10-04T08:14:56.888" v="87" actId="20577"/>
        <pc:sldMkLst>
          <pc:docMk/>
          <pc:sldMk cId="2376594312" sldId="1828"/>
        </pc:sldMkLst>
        <pc:spChg chg="mod">
          <ac:chgData name="Magalie Salazar" userId="S::salazar@un.org::32faec06-5004-4be7-8b1a-a988cc716753" providerId="AD" clId="Web-{FBF730E5-A868-9B95-09D5-1B894F96F7C0}" dt="2023-10-04T08:05:26.536" v="52" actId="20577"/>
          <ac:spMkLst>
            <pc:docMk/>
            <pc:sldMk cId="2376594312" sldId="1828"/>
            <ac:spMk id="2" creationId="{2E77DD41-8C60-3244-3907-6718A891C40E}"/>
          </ac:spMkLst>
        </pc:spChg>
        <pc:spChg chg="mod">
          <ac:chgData name="Magalie Salazar" userId="S::salazar@un.org::32faec06-5004-4be7-8b1a-a988cc716753" providerId="AD" clId="Web-{FBF730E5-A868-9B95-09D5-1B894F96F7C0}" dt="2023-10-04T08:13:41.008" v="70" actId="20577"/>
          <ac:spMkLst>
            <pc:docMk/>
            <pc:sldMk cId="2376594312" sldId="1828"/>
            <ac:spMk id="3" creationId="{4D366436-973F-C206-4A29-778CB76E10E8}"/>
          </ac:spMkLst>
        </pc:spChg>
        <pc:spChg chg="mod">
          <ac:chgData name="Magalie Salazar" userId="S::salazar@un.org::32faec06-5004-4be7-8b1a-a988cc716753" providerId="AD" clId="Web-{FBF730E5-A868-9B95-09D5-1B894F96F7C0}" dt="2023-10-04T08:14:56.888" v="87" actId="20577"/>
          <ac:spMkLst>
            <pc:docMk/>
            <pc:sldMk cId="2376594312" sldId="1828"/>
            <ac:spMk id="4" creationId="{903C54BE-C5A6-3214-E6CD-9AB6BF48AA5C}"/>
          </ac:spMkLst>
        </pc:spChg>
      </pc:sldChg>
      <pc:sldChg chg="modSp">
        <pc:chgData name="Magalie Salazar" userId="S::salazar@un.org::32faec06-5004-4be7-8b1a-a988cc716753" providerId="AD" clId="Web-{FBF730E5-A868-9B95-09D5-1B894F96F7C0}" dt="2023-10-04T08:21:25.493" v="117" actId="20577"/>
        <pc:sldMkLst>
          <pc:docMk/>
          <pc:sldMk cId="1600927996" sldId="1829"/>
        </pc:sldMkLst>
        <pc:spChg chg="mod">
          <ac:chgData name="Magalie Salazar" userId="S::salazar@un.org::32faec06-5004-4be7-8b1a-a988cc716753" providerId="AD" clId="Web-{FBF730E5-A868-9B95-09D5-1B894F96F7C0}" dt="2023-10-04T08:05:48.725" v="55" actId="20577"/>
          <ac:spMkLst>
            <pc:docMk/>
            <pc:sldMk cId="1600927996" sldId="1829"/>
            <ac:spMk id="2" creationId="{16B7C126-F249-4A89-6552-BBBDE3F88BF0}"/>
          </ac:spMkLst>
        </pc:spChg>
        <pc:spChg chg="mod">
          <ac:chgData name="Magalie Salazar" userId="S::salazar@un.org::32faec06-5004-4be7-8b1a-a988cc716753" providerId="AD" clId="Web-{FBF730E5-A868-9B95-09D5-1B894F96F7C0}" dt="2023-10-04T08:20:33.848" v="110" actId="20577"/>
          <ac:spMkLst>
            <pc:docMk/>
            <pc:sldMk cId="1600927996" sldId="1829"/>
            <ac:spMk id="3" creationId="{BB3E8C11-BE8F-A556-35C0-66B27C7796AA}"/>
          </ac:spMkLst>
        </pc:spChg>
        <pc:spChg chg="mod">
          <ac:chgData name="Magalie Salazar" userId="S::salazar@un.org::32faec06-5004-4be7-8b1a-a988cc716753" providerId="AD" clId="Web-{FBF730E5-A868-9B95-09D5-1B894F96F7C0}" dt="2023-10-04T08:21:25.493" v="117" actId="20577"/>
          <ac:spMkLst>
            <pc:docMk/>
            <pc:sldMk cId="1600927996" sldId="1829"/>
            <ac:spMk id="4" creationId="{94C21B82-C530-2304-6E28-4062031319D4}"/>
          </ac:spMkLst>
        </pc:spChg>
      </pc:sldChg>
      <pc:sldChg chg="modSp">
        <pc:chgData name="Magalie Salazar" userId="S::salazar@un.org::32faec06-5004-4be7-8b1a-a988cc716753" providerId="AD" clId="Web-{FBF730E5-A868-9B95-09D5-1B894F96F7C0}" dt="2023-10-04T08:18:29.902" v="91" actId="20577"/>
        <pc:sldMkLst>
          <pc:docMk/>
          <pc:sldMk cId="889127741" sldId="1830"/>
        </pc:sldMkLst>
        <pc:spChg chg="mod">
          <ac:chgData name="Magalie Salazar" userId="S::salazar@un.org::32faec06-5004-4be7-8b1a-a988cc716753" providerId="AD" clId="Web-{FBF730E5-A868-9B95-09D5-1B894F96F7C0}" dt="2023-10-04T08:05:31.349" v="53" actId="20577"/>
          <ac:spMkLst>
            <pc:docMk/>
            <pc:sldMk cId="889127741" sldId="1830"/>
            <ac:spMk id="2" creationId="{231571CD-7E90-F68D-D766-0154FD2C747A}"/>
          </ac:spMkLst>
        </pc:spChg>
        <pc:spChg chg="mod">
          <ac:chgData name="Magalie Salazar" userId="S::salazar@un.org::32faec06-5004-4be7-8b1a-a988cc716753" providerId="AD" clId="Web-{FBF730E5-A868-9B95-09D5-1B894F96F7C0}" dt="2023-10-04T08:18:08.463" v="89" actId="20577"/>
          <ac:spMkLst>
            <pc:docMk/>
            <pc:sldMk cId="889127741" sldId="1830"/>
            <ac:spMk id="3" creationId="{6A579F1F-9B69-C476-026A-13F32711ECAF}"/>
          </ac:spMkLst>
        </pc:spChg>
        <pc:spChg chg="mod">
          <ac:chgData name="Magalie Salazar" userId="S::salazar@un.org::32faec06-5004-4be7-8b1a-a988cc716753" providerId="AD" clId="Web-{FBF730E5-A868-9B95-09D5-1B894F96F7C0}" dt="2023-10-04T08:18:29.902" v="91" actId="20577"/>
          <ac:spMkLst>
            <pc:docMk/>
            <pc:sldMk cId="889127741" sldId="1830"/>
            <ac:spMk id="5" creationId="{E6AB3903-A76A-D652-CF54-33DD1F7F8912}"/>
          </ac:spMkLst>
        </pc:spChg>
      </pc:sldChg>
      <pc:sldChg chg="modSp add">
        <pc:chgData name="Magalie Salazar" userId="S::salazar@un.org::32faec06-5004-4be7-8b1a-a988cc716753" providerId="AD" clId="Web-{FBF730E5-A868-9B95-09D5-1B894F96F7C0}" dt="2023-10-04T07:58:06.662" v="13" actId="20577"/>
        <pc:sldMkLst>
          <pc:docMk/>
          <pc:sldMk cId="1707804418" sldId="1831"/>
        </pc:sldMkLst>
        <pc:spChg chg="mod">
          <ac:chgData name="Magalie Salazar" userId="S::salazar@un.org::32faec06-5004-4be7-8b1a-a988cc716753" providerId="AD" clId="Web-{FBF730E5-A868-9B95-09D5-1B894F96F7C0}" dt="2023-10-04T07:58:06.662" v="13" actId="20577"/>
          <ac:spMkLst>
            <pc:docMk/>
            <pc:sldMk cId="1707804418" sldId="1831"/>
            <ac:spMk id="2" creationId="{A44115D6-A3F1-BBFA-DB21-7FA1BDD58284}"/>
          </ac:spMkLst>
        </pc:spChg>
      </pc:sldChg>
      <pc:sldMasterChg chg="addSldLayout modSldLayout">
        <pc:chgData name="Magalie Salazar" userId="S::salazar@un.org::32faec06-5004-4be7-8b1a-a988cc716753" providerId="AD" clId="Web-{FBF730E5-A868-9B95-09D5-1B894F96F7C0}" dt="2023-10-04T07:57:52.349" v="12"/>
        <pc:sldMasterMkLst>
          <pc:docMk/>
          <pc:sldMasterMk cId="2340674670" sldId="2147483660"/>
        </pc:sldMasterMkLst>
        <pc:sldLayoutChg chg="add">
          <pc:chgData name="Magalie Salazar" userId="S::salazar@un.org::32faec06-5004-4be7-8b1a-a988cc716753" providerId="AD" clId="Web-{FBF730E5-A868-9B95-09D5-1B894F96F7C0}" dt="2023-10-04T07:57:52.349" v="12"/>
          <pc:sldLayoutMkLst>
            <pc:docMk/>
            <pc:sldMasterMk cId="2340674670" sldId="2147483660"/>
            <pc:sldLayoutMk cId="3650486080" sldId="2147483668"/>
          </pc:sldLayoutMkLst>
        </pc:sldLayoutChg>
        <pc:sldLayoutChg chg="replId">
          <pc:chgData name="Magalie Salazar" userId="S::salazar@un.org::32faec06-5004-4be7-8b1a-a988cc716753" providerId="AD" clId="Web-{FBF730E5-A868-9B95-09D5-1B894F96F7C0}" dt="2023-10-04T07:57:52.349" v="12"/>
          <pc:sldLayoutMkLst>
            <pc:docMk/>
            <pc:sldMasterMk cId="2340674670" sldId="2147483660"/>
            <pc:sldLayoutMk cId="3417901465" sldId="214748370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8E7AA8-EAC2-4053-9923-C23C661F24BC}" type="datetimeFigureOut">
              <a:rPr lang="en-US" smtClean="0"/>
              <a:t>10/4/2023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1A25EE9-DA53-4DDD-9834-052D8F83CDD8}" type="slidenum">
              <a:rPr lang="en-US" smtClean="0"/>
              <a:t>‹#›</a:t>
            </a:fld>
            <a:endParaRPr lang="en-US"/>
          </a:p>
        </p:txBody>
      </p:sp>
    </p:spTree>
    <p:extLst>
      <p:ext uri="{BB962C8B-B14F-4D97-AF65-F5344CB8AC3E}">
        <p14:creationId xmlns:p14="http://schemas.microsoft.com/office/powerpoint/2010/main" val="74957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25EE9-DA53-4DDD-9834-052D8F83CDD8}" type="slidenum">
              <a:rPr lang="en-US" smtClean="0"/>
              <a:t>3</a:t>
            </a:fld>
            <a:endParaRPr lang="en-US"/>
          </a:p>
        </p:txBody>
      </p:sp>
    </p:spTree>
    <p:extLst>
      <p:ext uri="{BB962C8B-B14F-4D97-AF65-F5344CB8AC3E}">
        <p14:creationId xmlns:p14="http://schemas.microsoft.com/office/powerpoint/2010/main" val="366363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C1A25EE9-DA53-4DDD-9834-052D8F83CDD8}" type="slidenum">
              <a:rPr lang="en-US" smtClean="0"/>
              <a:t>23</a:t>
            </a:fld>
            <a:endParaRPr lang="en-US"/>
          </a:p>
        </p:txBody>
      </p:sp>
    </p:spTree>
    <p:extLst>
      <p:ext uri="{BB962C8B-B14F-4D97-AF65-F5344CB8AC3E}">
        <p14:creationId xmlns:p14="http://schemas.microsoft.com/office/powerpoint/2010/main" val="288853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effectLst/>
                <a:latin typeface="Calibri" panose="020F0502020204030204" pitchFamily="34" charset="0"/>
                <a:ea typeface="DengXian" panose="02010600030101010101" pitchFamily="2" charset="-122"/>
              </a:rPr>
              <a:t>Questions de cadrage de la JIAF</a:t>
            </a:r>
            <a:br>
              <a:rPr lang="en-US" sz="1800">
                <a:effectLst/>
                <a:latin typeface="Calibri" panose="020F0502020204030204" pitchFamily="34" charset="0"/>
                <a:ea typeface="DengXian" panose="02010600030101010101" pitchFamily="2" charset="-122"/>
              </a:rPr>
            </a:br>
            <a:br>
              <a:rPr lang="en-US" sz="1800">
                <a:effectLst/>
                <a:latin typeface="Calibri" panose="020F0502020204030204" pitchFamily="34" charset="0"/>
                <a:ea typeface="DengXian" panose="02010600030101010101" pitchFamily="2" charset="-122"/>
              </a:rPr>
            </a:br>
            <a:r>
              <a:rPr lang="en-US" sz="1800">
                <a:effectLst/>
                <a:latin typeface="Calibri" panose="020F0502020204030204" pitchFamily="34" charset="0"/>
                <a:ea typeface="DengXian" panose="02010600030101010101" pitchFamily="2" charset="-122"/>
              </a:rPr>
              <a:t>Q1.Où se trouve la plus forte concentration de population dans le besoin dans le pays ?</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Q2. Quelles sont les régions qui comptent de nombreux secteurs avec une population importante dans le besoin ?</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Q3. Quels sont les secteurs qui ont le </a:t>
            </a:r>
            <a:r>
              <a:rPr lang="en-US" sz="1800" err="1">
                <a:effectLst/>
                <a:latin typeface="Calibri" panose="020F0502020204030204" pitchFamily="34" charset="0"/>
                <a:ea typeface="DengXian" panose="02010600030101010101" pitchFamily="2" charset="-122"/>
              </a:rPr>
              <a:t>PiN </a:t>
            </a:r>
            <a:r>
              <a:rPr lang="en-US" sz="1800">
                <a:effectLst/>
                <a:latin typeface="Calibri" panose="020F0502020204030204" pitchFamily="34" charset="0"/>
                <a:ea typeface="DengXian" panose="02010600030101010101" pitchFamily="2" charset="-122"/>
              </a:rPr>
              <a:t>le plus élevé ? (c'est-à-dire quels sont les secteurs qui génèrent les besoins dans une région donnée).</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Q4. Où se situent les zones où la gravité est la plus élevée ?</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Q5. Quelles sont les régions où l'on trouve un grand nombre de secteurs ayant des besoins très importants ?</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Q6. Quels sont les secteurs où la gravité est la plus élevée ? (c'est-à-dire quels sont les secteurs qui génèrent les besoins dans une région donnée).</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Q7. Quelles sont les zones où coexistent la </a:t>
            </a:r>
            <a:r>
              <a:rPr lang="en-US" sz="1800" err="1">
                <a:effectLst/>
                <a:latin typeface="Calibri" panose="020F0502020204030204" pitchFamily="34" charset="0"/>
                <a:ea typeface="DengXian" panose="02010600030101010101" pitchFamily="2" charset="-122"/>
              </a:rPr>
              <a:t>PiN </a:t>
            </a:r>
            <a:r>
              <a:rPr lang="en-US" sz="1800">
                <a:effectLst/>
                <a:latin typeface="Calibri" panose="020F0502020204030204" pitchFamily="34" charset="0"/>
                <a:ea typeface="DengXian" panose="02010600030101010101" pitchFamily="2" charset="-122"/>
              </a:rPr>
              <a:t>la plus élevée et la gravité la plus élevée ?</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Q8. Quels sont les secteurs qui présentent à la fois la plus grande gravité et le </a:t>
            </a:r>
            <a:r>
              <a:rPr lang="en-US" sz="1800" err="1">
                <a:effectLst/>
                <a:latin typeface="Calibri" panose="020F0502020204030204" pitchFamily="34" charset="0"/>
                <a:ea typeface="DengXian" panose="02010600030101010101" pitchFamily="2" charset="-122"/>
              </a:rPr>
              <a:t>PiN </a:t>
            </a:r>
            <a:r>
              <a:rPr lang="en-US" sz="1800">
                <a:effectLst/>
                <a:latin typeface="Calibri" panose="020F0502020204030204" pitchFamily="34" charset="0"/>
                <a:ea typeface="DengXian" panose="02010600030101010101" pitchFamily="2" charset="-122"/>
              </a:rPr>
              <a:t>le plus élevé ? (c'est-à-dire quels sont les secteurs qui déterminent les besoins dans une région donnée).</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Q9. Quels sont les secteurs qui coexistent souvent ?</a:t>
            </a:r>
            <a:endParaRPr lang="en-AU" sz="1800">
              <a:effectLst/>
              <a:latin typeface="Calibri" panose="020F0502020204030204" pitchFamily="34" charset="0"/>
              <a:ea typeface="DengXian" panose="02010600030101010101" pitchFamily="2" charset="-122"/>
            </a:endParaRPr>
          </a:p>
          <a:p>
            <a:r>
              <a:rPr lang="en-US" sz="1800">
                <a:effectLst/>
                <a:latin typeface="Calibri" panose="020F0502020204030204" pitchFamily="34" charset="0"/>
                <a:ea typeface="DengXian" panose="02010600030101010101" pitchFamily="2" charset="-122"/>
              </a:rPr>
              <a:t>Q10. Quelle est la tendance du </a:t>
            </a:r>
            <a:r>
              <a:rPr lang="en-US" sz="1800" err="1">
                <a:effectLst/>
                <a:latin typeface="Calibri" panose="020F0502020204030204" pitchFamily="34" charset="0"/>
                <a:ea typeface="DengXian" panose="02010600030101010101" pitchFamily="2" charset="-122"/>
              </a:rPr>
              <a:t>PiN par </a:t>
            </a:r>
            <a:r>
              <a:rPr lang="en-US" sz="1800">
                <a:effectLst/>
                <a:latin typeface="Calibri" panose="020F0502020204030204" pitchFamily="34" charset="0"/>
                <a:ea typeface="DengXian" panose="02010600030101010101" pitchFamily="2" charset="-122"/>
              </a:rPr>
              <a:t>rapport à l'année précédente ?</a:t>
            </a:r>
            <a:endParaRPr lang="en-AU" sz="180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25EE9-DA53-4DDD-9834-052D8F83CD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55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25EE9-DA53-4DDD-9834-052D8F83CDD8}" type="slidenum">
              <a:rPr lang="en-US" smtClean="0"/>
              <a:t>14</a:t>
            </a:fld>
            <a:endParaRPr lang="en-US"/>
          </a:p>
        </p:txBody>
      </p:sp>
    </p:spTree>
    <p:extLst>
      <p:ext uri="{BB962C8B-B14F-4D97-AF65-F5344CB8AC3E}">
        <p14:creationId xmlns:p14="http://schemas.microsoft.com/office/powerpoint/2010/main" val="84165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1A25EE9-DA53-4DDD-9834-052D8F83CDD8}" type="slidenum">
              <a:rPr lang="en-US" smtClean="0"/>
              <a:t>16</a:t>
            </a:fld>
            <a:endParaRPr lang="en-US"/>
          </a:p>
        </p:txBody>
      </p:sp>
    </p:spTree>
    <p:extLst>
      <p:ext uri="{BB962C8B-B14F-4D97-AF65-F5344CB8AC3E}">
        <p14:creationId xmlns:p14="http://schemas.microsoft.com/office/powerpoint/2010/main" val="2449959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1A25EE9-DA53-4DDD-9834-052D8F83CDD8}" type="slidenum">
              <a:rPr lang="en-US" smtClean="0"/>
              <a:t>17</a:t>
            </a:fld>
            <a:endParaRPr lang="en-US"/>
          </a:p>
        </p:txBody>
      </p:sp>
    </p:spTree>
    <p:extLst>
      <p:ext uri="{BB962C8B-B14F-4D97-AF65-F5344CB8AC3E}">
        <p14:creationId xmlns:p14="http://schemas.microsoft.com/office/powerpoint/2010/main" val="377513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1A25EE9-DA53-4DDD-9834-052D8F83CDD8}" type="slidenum">
              <a:rPr lang="en-US" smtClean="0"/>
              <a:t>19</a:t>
            </a:fld>
            <a:endParaRPr lang="en-US"/>
          </a:p>
        </p:txBody>
      </p:sp>
    </p:spTree>
    <p:extLst>
      <p:ext uri="{BB962C8B-B14F-4D97-AF65-F5344CB8AC3E}">
        <p14:creationId xmlns:p14="http://schemas.microsoft.com/office/powerpoint/2010/main" val="212304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C1A25EE9-DA53-4DDD-9834-052D8F83CDD8}" type="slidenum">
              <a:rPr lang="en-US" smtClean="0"/>
              <a:t>20</a:t>
            </a:fld>
            <a:endParaRPr lang="en-US"/>
          </a:p>
        </p:txBody>
      </p:sp>
    </p:spTree>
    <p:extLst>
      <p:ext uri="{BB962C8B-B14F-4D97-AF65-F5344CB8AC3E}">
        <p14:creationId xmlns:p14="http://schemas.microsoft.com/office/powerpoint/2010/main" val="3347230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1" dirty="0"/>
          </a:p>
        </p:txBody>
      </p:sp>
      <p:sp>
        <p:nvSpPr>
          <p:cNvPr id="4" name="Slide Number Placeholder 3"/>
          <p:cNvSpPr>
            <a:spLocks noGrp="1"/>
          </p:cNvSpPr>
          <p:nvPr>
            <p:ph type="sldNum" sz="quarter" idx="5"/>
          </p:nvPr>
        </p:nvSpPr>
        <p:spPr/>
        <p:txBody>
          <a:bodyPr/>
          <a:lstStyle/>
          <a:p>
            <a:fld id="{C1A25EE9-DA53-4DDD-9834-052D8F83CDD8}" type="slidenum">
              <a:rPr lang="en-US" smtClean="0"/>
              <a:t>21</a:t>
            </a:fld>
            <a:endParaRPr lang="en-US"/>
          </a:p>
        </p:txBody>
      </p:sp>
    </p:spTree>
    <p:extLst>
      <p:ext uri="{BB962C8B-B14F-4D97-AF65-F5344CB8AC3E}">
        <p14:creationId xmlns:p14="http://schemas.microsoft.com/office/powerpoint/2010/main" val="74765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25EE9-DA53-4DDD-9834-052D8F83CDD8}" type="slidenum">
              <a:rPr lang="en-US" smtClean="0"/>
              <a:t>22</a:t>
            </a:fld>
            <a:endParaRPr lang="en-US"/>
          </a:p>
        </p:txBody>
      </p:sp>
    </p:spTree>
    <p:extLst>
      <p:ext uri="{BB962C8B-B14F-4D97-AF65-F5344CB8AC3E}">
        <p14:creationId xmlns:p14="http://schemas.microsoft.com/office/powerpoint/2010/main" val="3633616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CF31-F81F-4407-9DDE-5A061DE78AB6}"/>
              </a:ext>
            </a:extLst>
          </p:cNvPr>
          <p:cNvSpPr>
            <a:spLocks noGrp="1"/>
          </p:cNvSpPr>
          <p:nvPr>
            <p:ph type="title" hasCustomPrompt="1"/>
          </p:nvPr>
        </p:nvSpPr>
        <p:spPr>
          <a:xfrm>
            <a:off x="609600" y="1978679"/>
            <a:ext cx="4873752" cy="1661993"/>
          </a:xfrm>
        </p:spPr>
        <p:txBody>
          <a:bodyPr anchor="t"/>
          <a:lstStyle>
            <a:lvl1pPr>
              <a:defRPr sz="4000">
                <a:solidFill>
                  <a:schemeClr val="bg1"/>
                </a:solidFill>
              </a:defRPr>
            </a:lvl1pPr>
          </a:lstStyle>
          <a:p>
            <a:r>
              <a:rPr lang="en-US"/>
              <a:t>Presentation goes here, even long one fits here</a:t>
            </a:r>
          </a:p>
        </p:txBody>
      </p:sp>
      <p:sp>
        <p:nvSpPr>
          <p:cNvPr id="3" name="Text Placeholder 6">
            <a:extLst>
              <a:ext uri="{FF2B5EF4-FFF2-40B4-BE49-F238E27FC236}">
                <a16:creationId xmlns:a16="http://schemas.microsoft.com/office/drawing/2014/main" id="{749E1D67-A2E2-4509-BBE7-8DE701E8A248}"/>
              </a:ext>
            </a:extLst>
          </p:cNvPr>
          <p:cNvSpPr>
            <a:spLocks noGrp="1"/>
          </p:cNvSpPr>
          <p:nvPr>
            <p:ph type="body" sz="quarter" idx="10" hasCustomPrompt="1"/>
          </p:nvPr>
        </p:nvSpPr>
        <p:spPr>
          <a:xfrm>
            <a:off x="609600" y="4490757"/>
            <a:ext cx="5143501" cy="990600"/>
          </a:xfrm>
        </p:spPr>
        <p:txBody>
          <a:bodyPr/>
          <a:lstStyle>
            <a:lvl1pPr>
              <a:defRPr sz="1800" b="0">
                <a:solidFill>
                  <a:schemeClr val="bg1"/>
                </a:solidFill>
              </a:defRPr>
            </a:lvl1pPr>
          </a:lstStyle>
          <a:p>
            <a:pPr lvl="0"/>
            <a:r>
              <a:rPr lang="en-US"/>
              <a:t>First Last name</a:t>
            </a:r>
          </a:p>
          <a:p>
            <a:pPr lvl="0"/>
            <a:r>
              <a:rPr lang="en-US"/>
              <a:t>DD Month YYYY</a:t>
            </a:r>
          </a:p>
        </p:txBody>
      </p:sp>
      <p:sp>
        <p:nvSpPr>
          <p:cNvPr id="4" name="Text Placeholder 2">
            <a:extLst>
              <a:ext uri="{FF2B5EF4-FFF2-40B4-BE49-F238E27FC236}">
                <a16:creationId xmlns:a16="http://schemas.microsoft.com/office/drawing/2014/main" id="{D6668A8F-3C0D-48E3-AE84-3FE9764EE071}"/>
              </a:ext>
            </a:extLst>
          </p:cNvPr>
          <p:cNvSpPr>
            <a:spLocks noGrp="1"/>
          </p:cNvSpPr>
          <p:nvPr>
            <p:ph type="body" sz="quarter" idx="11" hasCustomPrompt="1"/>
          </p:nvPr>
        </p:nvSpPr>
        <p:spPr>
          <a:xfrm>
            <a:off x="609600" y="4137703"/>
            <a:ext cx="1371600" cy="53297"/>
          </a:xfrm>
          <a:solidFill>
            <a:schemeClr val="bg1"/>
          </a:solidFill>
        </p:spPr>
        <p:txBody>
          <a:bodyPr/>
          <a:lstStyle>
            <a:lvl1pPr>
              <a:defRPr/>
            </a:lvl1pPr>
          </a:lstStyle>
          <a:p>
            <a:pPr lvl="0"/>
            <a:r>
              <a:rPr lang="en-US"/>
              <a:t> </a:t>
            </a:r>
          </a:p>
        </p:txBody>
      </p:sp>
      <p:sp>
        <p:nvSpPr>
          <p:cNvPr id="6" name="Text Placeholder 5">
            <a:extLst>
              <a:ext uri="{FF2B5EF4-FFF2-40B4-BE49-F238E27FC236}">
                <a16:creationId xmlns:a16="http://schemas.microsoft.com/office/drawing/2014/main" id="{869BEDA9-F773-49B2-B94F-D76486D1652A}"/>
              </a:ext>
            </a:extLst>
          </p:cNvPr>
          <p:cNvSpPr>
            <a:spLocks noGrp="1"/>
          </p:cNvSpPr>
          <p:nvPr>
            <p:ph type="body" sz="quarter" idx="12" hasCustomPrompt="1"/>
          </p:nvPr>
        </p:nvSpPr>
        <p:spPr>
          <a:xfrm>
            <a:off x="609600" y="1597679"/>
            <a:ext cx="4873625" cy="381000"/>
          </a:xfrm>
        </p:spPr>
        <p:txBody>
          <a:bodyPr/>
          <a:lstStyle>
            <a:lvl1pPr>
              <a:defRPr sz="1800">
                <a:solidFill>
                  <a:schemeClr val="bg1"/>
                </a:solidFill>
              </a:defRPr>
            </a:lvl1pPr>
          </a:lstStyle>
          <a:p>
            <a:pPr lvl="0"/>
            <a:r>
              <a:rPr lang="en-US"/>
              <a:t>EVENT TITLE GOES HERE</a:t>
            </a:r>
          </a:p>
        </p:txBody>
      </p:sp>
      <p:sp>
        <p:nvSpPr>
          <p:cNvPr id="8" name="Picture Placeholder 9">
            <a:extLst>
              <a:ext uri="{FF2B5EF4-FFF2-40B4-BE49-F238E27FC236}">
                <a16:creationId xmlns:a16="http://schemas.microsoft.com/office/drawing/2014/main" id="{92AF2F6B-EA6D-4C40-983F-307B436AF8B4}"/>
              </a:ext>
            </a:extLst>
          </p:cNvPr>
          <p:cNvSpPr>
            <a:spLocks noGrp="1"/>
          </p:cNvSpPr>
          <p:nvPr>
            <p:ph type="pic" sz="quarter" idx="13" hasCustomPrompt="1"/>
          </p:nvPr>
        </p:nvSpPr>
        <p:spPr>
          <a:xfrm>
            <a:off x="9297384" y="4947381"/>
            <a:ext cx="2286000" cy="548640"/>
          </a:xfrm>
        </p:spPr>
        <p:txBody>
          <a:bodyPr/>
          <a:lstStyle>
            <a:lvl1pPr>
              <a:defRPr sz="1200">
                <a:solidFill>
                  <a:schemeClr val="bg1"/>
                </a:solidFill>
              </a:defRPr>
            </a:lvl1pPr>
          </a:lstStyle>
          <a:p>
            <a:r>
              <a:rPr lang="en-US"/>
              <a:t>Click to insert partner logo or delete</a:t>
            </a:r>
          </a:p>
        </p:txBody>
      </p:sp>
      <p:sp>
        <p:nvSpPr>
          <p:cNvPr id="9" name="Picture Placeholder 9">
            <a:extLst>
              <a:ext uri="{FF2B5EF4-FFF2-40B4-BE49-F238E27FC236}">
                <a16:creationId xmlns:a16="http://schemas.microsoft.com/office/drawing/2014/main" id="{18C27DE3-C372-4583-8537-412989EEADF1}"/>
              </a:ext>
            </a:extLst>
          </p:cNvPr>
          <p:cNvSpPr>
            <a:spLocks noGrp="1"/>
          </p:cNvSpPr>
          <p:nvPr>
            <p:ph type="pic" sz="quarter" idx="14" hasCustomPrompt="1"/>
          </p:nvPr>
        </p:nvSpPr>
        <p:spPr>
          <a:xfrm>
            <a:off x="9296400" y="4122612"/>
            <a:ext cx="2286000" cy="548640"/>
          </a:xfrm>
        </p:spPr>
        <p:txBody>
          <a:bodyPr/>
          <a:lstStyle>
            <a:lvl1pPr>
              <a:defRPr sz="1200">
                <a:solidFill>
                  <a:schemeClr val="bg1"/>
                </a:solidFill>
              </a:defRPr>
            </a:lvl1pPr>
          </a:lstStyle>
          <a:p>
            <a:r>
              <a:rPr lang="en-US"/>
              <a:t>Click to insert partner logo or delete</a:t>
            </a:r>
          </a:p>
        </p:txBody>
      </p:sp>
    </p:spTree>
    <p:extLst>
      <p:ext uri="{BB962C8B-B14F-4D97-AF65-F5344CB8AC3E}">
        <p14:creationId xmlns:p14="http://schemas.microsoft.com/office/powerpoint/2010/main" val="132467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long title start">
    <p:bg>
      <p:bgRef idx="1001">
        <a:schemeClr val="bg2"/>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BFC92C7-43A8-4D61-8068-7BD212636402}"/>
              </a:ext>
            </a:extLst>
          </p:cNvPr>
          <p:cNvSpPr/>
          <p:nvPr/>
        </p:nvSpPr>
        <p:spPr>
          <a:xfrm>
            <a:off x="2188464" y="2569464"/>
            <a:ext cx="1719072" cy="1719072"/>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41103B-8C9E-4AAC-8136-863DEFEC2C4B}"/>
              </a:ext>
            </a:extLst>
          </p:cNvPr>
          <p:cNvSpPr txBox="1"/>
          <p:nvPr/>
        </p:nvSpPr>
        <p:spPr>
          <a:xfrm>
            <a:off x="2462803" y="2828836"/>
            <a:ext cx="634527" cy="1200329"/>
          </a:xfrm>
          <a:prstGeom prst="rect">
            <a:avLst/>
          </a:prstGeom>
          <a:noFill/>
        </p:spPr>
        <p:txBody>
          <a:bodyPr wrap="square" rtlCol="0" anchor="ctr">
            <a:spAutoFit/>
          </a:bodyPr>
          <a:lstStyle/>
          <a:p>
            <a:pPr algn="ctr"/>
            <a:r>
              <a:rPr lang="en-US" sz="7200" b="1">
                <a:solidFill>
                  <a:schemeClr val="accent5"/>
                </a:solidFill>
              </a:rPr>
              <a:t>0</a:t>
            </a:r>
          </a:p>
        </p:txBody>
      </p:sp>
      <p:cxnSp>
        <p:nvCxnSpPr>
          <p:cNvPr id="7" name="Straight Connector 6">
            <a:extLst>
              <a:ext uri="{FF2B5EF4-FFF2-40B4-BE49-F238E27FC236}">
                <a16:creationId xmlns:a16="http://schemas.microsoft.com/office/drawing/2014/main" id="{D69AC81C-9992-4F15-812E-19EF9BA71081}"/>
              </a:ext>
            </a:extLst>
          </p:cNvPr>
          <p:cNvCxnSpPr>
            <a:cxnSpLocks/>
            <a:stCxn id="5" idx="4"/>
          </p:cNvCxnSpPr>
          <p:nvPr/>
        </p:nvCxnSpPr>
        <p:spPr>
          <a:xfrm>
            <a:off x="3048000" y="4288536"/>
            <a:ext cx="0" cy="2569464"/>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04364BEA-D177-4D0C-8BC5-41304F4CB0B3}"/>
              </a:ext>
            </a:extLst>
          </p:cNvPr>
          <p:cNvSpPr>
            <a:spLocks noGrp="1"/>
          </p:cNvSpPr>
          <p:nvPr userDrawn="1">
            <p:ph type="body" sz="quarter" idx="21" hasCustomPrompt="1"/>
          </p:nvPr>
        </p:nvSpPr>
        <p:spPr>
          <a:xfrm>
            <a:off x="3021130" y="3035808"/>
            <a:ext cx="450850" cy="786384"/>
          </a:xfrm>
        </p:spPr>
        <p:txBody>
          <a:bodyPr anchor="ctr"/>
          <a:lstStyle>
            <a:lvl1pPr>
              <a:lnSpc>
                <a:spcPct val="100000"/>
              </a:lnSpc>
              <a:defRPr sz="7200" b="1">
                <a:solidFill>
                  <a:schemeClr val="tx1"/>
                </a:solidFill>
              </a:defRPr>
            </a:lvl1pPr>
          </a:lstStyle>
          <a:p>
            <a:pPr lvl="0"/>
            <a:r>
              <a:rPr lang="en-US"/>
              <a:t>1</a:t>
            </a:r>
          </a:p>
        </p:txBody>
      </p:sp>
      <p:sp>
        <p:nvSpPr>
          <p:cNvPr id="10" name="Text Placeholder 9">
            <a:extLst>
              <a:ext uri="{FF2B5EF4-FFF2-40B4-BE49-F238E27FC236}">
                <a16:creationId xmlns:a16="http://schemas.microsoft.com/office/drawing/2014/main" id="{22499974-DF3E-4608-A7C3-5D3863480953}"/>
              </a:ext>
            </a:extLst>
          </p:cNvPr>
          <p:cNvSpPr>
            <a:spLocks noGrp="1"/>
          </p:cNvSpPr>
          <p:nvPr>
            <p:ph type="body" sz="quarter" idx="22" hasCustomPrompt="1"/>
          </p:nvPr>
        </p:nvSpPr>
        <p:spPr>
          <a:xfrm>
            <a:off x="4419600" y="2782093"/>
            <a:ext cx="5532777" cy="1293813"/>
          </a:xfrm>
        </p:spPr>
        <p:txBody>
          <a:bodyPr anchor="ct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USE THIS VERSION WHEN HAVING EXTREMELY LONG SECTION TITLE</a:t>
            </a:r>
          </a:p>
        </p:txBody>
      </p:sp>
    </p:spTree>
    <p:extLst>
      <p:ext uri="{BB962C8B-B14F-4D97-AF65-F5344CB8AC3E}">
        <p14:creationId xmlns:p14="http://schemas.microsoft.com/office/powerpoint/2010/main" val="183058179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long title middle">
    <p:bg>
      <p:bgRef idx="1001">
        <a:schemeClr val="bg2"/>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69AC81C-9992-4F15-812E-19EF9BA71081}"/>
              </a:ext>
            </a:extLst>
          </p:cNvPr>
          <p:cNvCxnSpPr>
            <a:cxnSpLocks/>
          </p:cNvCxnSpPr>
          <p:nvPr/>
        </p:nvCxnSpPr>
        <p:spPr>
          <a:xfrm>
            <a:off x="3048000" y="0"/>
            <a:ext cx="0" cy="6858000"/>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CBFC92C7-43A8-4D61-8068-7BD212636402}"/>
              </a:ext>
            </a:extLst>
          </p:cNvPr>
          <p:cNvSpPr/>
          <p:nvPr/>
        </p:nvSpPr>
        <p:spPr>
          <a:xfrm>
            <a:off x="2188464" y="2569464"/>
            <a:ext cx="1719072" cy="1719072"/>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41103B-8C9E-4AAC-8136-863DEFEC2C4B}"/>
              </a:ext>
            </a:extLst>
          </p:cNvPr>
          <p:cNvSpPr txBox="1"/>
          <p:nvPr/>
        </p:nvSpPr>
        <p:spPr>
          <a:xfrm>
            <a:off x="2462803" y="2828836"/>
            <a:ext cx="634527" cy="1200329"/>
          </a:xfrm>
          <a:prstGeom prst="rect">
            <a:avLst/>
          </a:prstGeom>
          <a:noFill/>
        </p:spPr>
        <p:txBody>
          <a:bodyPr wrap="square" rtlCol="0" anchor="ctr">
            <a:spAutoFit/>
          </a:bodyPr>
          <a:lstStyle/>
          <a:p>
            <a:pPr algn="ctr"/>
            <a:r>
              <a:rPr lang="en-US" sz="7200" b="1">
                <a:solidFill>
                  <a:schemeClr val="accent5"/>
                </a:solidFill>
              </a:rPr>
              <a:t>0</a:t>
            </a:r>
          </a:p>
        </p:txBody>
      </p:sp>
      <p:sp>
        <p:nvSpPr>
          <p:cNvPr id="8" name="Text Placeholder 4">
            <a:extLst>
              <a:ext uri="{FF2B5EF4-FFF2-40B4-BE49-F238E27FC236}">
                <a16:creationId xmlns:a16="http://schemas.microsoft.com/office/drawing/2014/main" id="{04364BEA-D177-4D0C-8BC5-41304F4CB0B3}"/>
              </a:ext>
            </a:extLst>
          </p:cNvPr>
          <p:cNvSpPr>
            <a:spLocks noGrp="1"/>
          </p:cNvSpPr>
          <p:nvPr userDrawn="1">
            <p:ph type="body" sz="quarter" idx="21" hasCustomPrompt="1"/>
          </p:nvPr>
        </p:nvSpPr>
        <p:spPr>
          <a:xfrm>
            <a:off x="3021130" y="3035808"/>
            <a:ext cx="450850" cy="786384"/>
          </a:xfrm>
        </p:spPr>
        <p:txBody>
          <a:bodyPr anchor="ctr"/>
          <a:lstStyle>
            <a:lvl1pPr>
              <a:lnSpc>
                <a:spcPct val="100000"/>
              </a:lnSpc>
              <a:defRPr sz="7200" b="1">
                <a:solidFill>
                  <a:schemeClr val="tx1"/>
                </a:solidFill>
              </a:defRPr>
            </a:lvl1pPr>
          </a:lstStyle>
          <a:p>
            <a:pPr lvl="0"/>
            <a:r>
              <a:rPr lang="en-US"/>
              <a:t>2</a:t>
            </a:r>
          </a:p>
        </p:txBody>
      </p:sp>
      <p:sp>
        <p:nvSpPr>
          <p:cNvPr id="10" name="Text Placeholder 9">
            <a:extLst>
              <a:ext uri="{FF2B5EF4-FFF2-40B4-BE49-F238E27FC236}">
                <a16:creationId xmlns:a16="http://schemas.microsoft.com/office/drawing/2014/main" id="{22499974-DF3E-4608-A7C3-5D3863480953}"/>
              </a:ext>
            </a:extLst>
          </p:cNvPr>
          <p:cNvSpPr>
            <a:spLocks noGrp="1"/>
          </p:cNvSpPr>
          <p:nvPr>
            <p:ph type="body" sz="quarter" idx="22" hasCustomPrompt="1"/>
          </p:nvPr>
        </p:nvSpPr>
        <p:spPr>
          <a:xfrm>
            <a:off x="4419600" y="2782093"/>
            <a:ext cx="5532777" cy="1293813"/>
          </a:xfrm>
        </p:spPr>
        <p:txBody>
          <a:bodyPr anchor="ctr"/>
          <a:lstStyle>
            <a:lvl1pPr>
              <a:defRPr sz="2800">
                <a:solidFill>
                  <a:schemeClr val="tx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en-US"/>
              <a:t>USE THIS VERSION WHEN HAVING EXTREMELY LONG SECTION TITLE</a:t>
            </a:r>
          </a:p>
        </p:txBody>
      </p:sp>
    </p:spTree>
    <p:extLst>
      <p:ext uri="{BB962C8B-B14F-4D97-AF65-F5344CB8AC3E}">
        <p14:creationId xmlns:p14="http://schemas.microsoft.com/office/powerpoint/2010/main" val="331025633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67824-299F-4735-B06A-49A1512ABE98}"/>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Tree>
    <p:extLst>
      <p:ext uri="{BB962C8B-B14F-4D97-AF65-F5344CB8AC3E}">
        <p14:creationId xmlns:p14="http://schemas.microsoft.com/office/powerpoint/2010/main" val="228993118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 sub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67824-299F-4735-B06A-49A1512ABE98}"/>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6" name="Text Placeholder 5">
            <a:extLst>
              <a:ext uri="{FF2B5EF4-FFF2-40B4-BE49-F238E27FC236}">
                <a16:creationId xmlns:a16="http://schemas.microsoft.com/office/drawing/2014/main" id="{14E18AB8-D7BC-4EAF-953D-028E232E4AA6}"/>
              </a:ext>
            </a:extLst>
          </p:cNvPr>
          <p:cNvSpPr>
            <a:spLocks noGrp="1"/>
          </p:cNvSpPr>
          <p:nvPr>
            <p:ph type="body" sz="quarter" idx="11" hasCustomPrompt="1"/>
          </p:nvPr>
        </p:nvSpPr>
        <p:spPr>
          <a:xfrm>
            <a:off x="609600" y="1052798"/>
            <a:ext cx="6858000" cy="381000"/>
          </a:xfrm>
        </p:spPr>
        <p:txBody>
          <a:bodyPr/>
          <a:lstStyle>
            <a:lvl1pPr>
              <a:defRPr>
                <a:solidFill>
                  <a:schemeClr val="tx1">
                    <a:lumMod val="60000"/>
                    <a:lumOff val="40000"/>
                  </a:schemeClr>
                </a:solidFill>
              </a:defRPr>
            </a:lvl1pPr>
          </a:lstStyle>
          <a:p>
            <a:pPr lvl="0"/>
            <a:r>
              <a:rPr lang="en-US"/>
              <a:t>This is subtitle</a:t>
            </a:r>
          </a:p>
        </p:txBody>
      </p:sp>
      <p:sp>
        <p:nvSpPr>
          <p:cNvPr id="19" name="SmartArt Placeholder 18">
            <a:extLst>
              <a:ext uri="{FF2B5EF4-FFF2-40B4-BE49-F238E27FC236}">
                <a16:creationId xmlns:a16="http://schemas.microsoft.com/office/drawing/2014/main" id="{AAFD3E2D-1289-4B07-A18B-4B01536E9DF3}"/>
              </a:ext>
            </a:extLst>
          </p:cNvPr>
          <p:cNvSpPr>
            <a:spLocks noGrp="1"/>
          </p:cNvSpPr>
          <p:nvPr>
            <p:ph type="dgm" sz="quarter" idx="12" hasCustomPrompt="1"/>
          </p:nvPr>
        </p:nvSpPr>
        <p:spPr>
          <a:xfrm>
            <a:off x="609600" y="1554481"/>
            <a:ext cx="1371600" cy="45719"/>
          </a:xfrm>
          <a:solidFill>
            <a:schemeClr val="tx2"/>
          </a:solidFill>
        </p:spPr>
        <p:txBody>
          <a:bodyPr/>
          <a:lstStyle/>
          <a:p>
            <a:r>
              <a:rPr lang="en-US"/>
              <a:t> </a:t>
            </a:r>
          </a:p>
        </p:txBody>
      </p:sp>
    </p:spTree>
    <p:extLst>
      <p:ext uri="{BB962C8B-B14F-4D97-AF65-F5344CB8AC3E}">
        <p14:creationId xmlns:p14="http://schemas.microsoft.com/office/powerpoint/2010/main" val="39949179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6677A02-AF01-4F8F-93B6-3F0FC335E258}"/>
              </a:ext>
            </a:extLst>
          </p:cNvPr>
          <p:cNvSpPr>
            <a:spLocks noGrp="1"/>
          </p:cNvSpPr>
          <p:nvPr>
            <p:ph type="body" sz="quarter" idx="10" hasCustomPrompt="1"/>
          </p:nvPr>
        </p:nvSpPr>
        <p:spPr>
          <a:xfrm>
            <a:off x="614916" y="2002465"/>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vl3pPr marL="342900" indent="-342900">
              <a:buFont typeface="Arial" panose="020B0604020202020204" pitchFamily="34" charset="0"/>
              <a:buChar char="•"/>
              <a:defRPr/>
            </a:lvl3pPr>
            <a:lvl4pPr>
              <a:buClr>
                <a:schemeClr val="accent1"/>
              </a:buClr>
              <a:defRPr/>
            </a:lvl4pPr>
          </a:lstStyle>
          <a:p>
            <a:pPr lvl="0"/>
            <a:r>
              <a:rPr lang="en-US"/>
              <a:t>Heading 1</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2"/>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3"/>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1"/>
            <a:endParaRPr lang="en-US"/>
          </a:p>
        </p:txBody>
      </p:sp>
      <p:sp>
        <p:nvSpPr>
          <p:cNvPr id="6" name="Text Placeholder 3">
            <a:extLst>
              <a:ext uri="{FF2B5EF4-FFF2-40B4-BE49-F238E27FC236}">
                <a16:creationId xmlns:a16="http://schemas.microsoft.com/office/drawing/2014/main" id="{8704D5B3-8204-4E1A-8747-3C6A1E7F9122}"/>
              </a:ext>
            </a:extLst>
          </p:cNvPr>
          <p:cNvSpPr>
            <a:spLocks noGrp="1"/>
          </p:cNvSpPr>
          <p:nvPr>
            <p:ph type="body" sz="quarter" idx="11" hasCustomPrompt="1"/>
          </p:nvPr>
        </p:nvSpPr>
        <p:spPr>
          <a:xfrm>
            <a:off x="6648753" y="1990060"/>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stStyle>
          <a:p>
            <a:pPr lvl="0"/>
            <a:r>
              <a:rPr lang="en-US"/>
              <a:t>Heading 2</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7" name="Title 6">
            <a:extLst>
              <a:ext uri="{FF2B5EF4-FFF2-40B4-BE49-F238E27FC236}">
                <a16:creationId xmlns:a16="http://schemas.microsoft.com/office/drawing/2014/main" id="{F72982FB-6F66-4EBD-857F-613174B20DC2}"/>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Tree>
    <p:extLst>
      <p:ext uri="{BB962C8B-B14F-4D97-AF65-F5344CB8AC3E}">
        <p14:creationId xmlns:p14="http://schemas.microsoft.com/office/powerpoint/2010/main" val="33534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6677A02-AF01-4F8F-93B6-3F0FC335E258}"/>
              </a:ext>
            </a:extLst>
          </p:cNvPr>
          <p:cNvSpPr>
            <a:spLocks noGrp="1"/>
          </p:cNvSpPr>
          <p:nvPr>
            <p:ph type="body" sz="quarter" idx="10" hasCustomPrompt="1"/>
          </p:nvPr>
        </p:nvSpPr>
        <p:spPr>
          <a:xfrm>
            <a:off x="614916" y="2002465"/>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vl3pPr marL="342900" indent="-342900">
              <a:buFont typeface="Arial" panose="020B0604020202020204" pitchFamily="34" charset="0"/>
              <a:buChar char="•"/>
              <a:defRPr/>
            </a:lvl3pPr>
            <a:lvl4pPr>
              <a:buClr>
                <a:schemeClr val="accent1"/>
              </a:buClr>
              <a:defRPr/>
            </a:lvl4pPr>
          </a:lstStyle>
          <a:p>
            <a:pPr lvl="0"/>
            <a:r>
              <a:rPr lang="en-US"/>
              <a:t>Heading 1</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2"/>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3"/>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a:p>
            <a:pPr lvl="1"/>
            <a:endParaRPr lang="en-US"/>
          </a:p>
        </p:txBody>
      </p:sp>
      <p:sp>
        <p:nvSpPr>
          <p:cNvPr id="6" name="Text Placeholder 3">
            <a:extLst>
              <a:ext uri="{FF2B5EF4-FFF2-40B4-BE49-F238E27FC236}">
                <a16:creationId xmlns:a16="http://schemas.microsoft.com/office/drawing/2014/main" id="{8704D5B3-8204-4E1A-8747-3C6A1E7F9122}"/>
              </a:ext>
            </a:extLst>
          </p:cNvPr>
          <p:cNvSpPr>
            <a:spLocks noGrp="1"/>
          </p:cNvSpPr>
          <p:nvPr>
            <p:ph type="body" sz="quarter" idx="11" hasCustomPrompt="1"/>
          </p:nvPr>
        </p:nvSpPr>
        <p:spPr>
          <a:xfrm>
            <a:off x="6648753" y="1990060"/>
            <a:ext cx="4919472" cy="4267200"/>
          </a:xfrm>
        </p:spPr>
        <p:txBody>
          <a:bodyPr numCol="1"/>
          <a:lstStyle>
            <a:lvl1pPr>
              <a:defRPr/>
            </a:lvl1pPr>
            <a:lvl2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2pPr>
          </a:lstStyle>
          <a:p>
            <a:pPr lvl="0"/>
            <a:r>
              <a:rPr lang="en-US"/>
              <a:t>Heading 2</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7" name="Title 6">
            <a:extLst>
              <a:ext uri="{FF2B5EF4-FFF2-40B4-BE49-F238E27FC236}">
                <a16:creationId xmlns:a16="http://schemas.microsoft.com/office/drawing/2014/main" id="{F72982FB-6F66-4EBD-857F-613174B20DC2}"/>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9" name="Text Placeholder 5">
            <a:extLst>
              <a:ext uri="{FF2B5EF4-FFF2-40B4-BE49-F238E27FC236}">
                <a16:creationId xmlns:a16="http://schemas.microsoft.com/office/drawing/2014/main" id="{0248863F-0041-48E2-8958-E4D33E3770FA}"/>
              </a:ext>
            </a:extLst>
          </p:cNvPr>
          <p:cNvSpPr>
            <a:spLocks noGrp="1"/>
          </p:cNvSpPr>
          <p:nvPr>
            <p:ph type="body" sz="quarter" idx="12" hasCustomPrompt="1"/>
          </p:nvPr>
        </p:nvSpPr>
        <p:spPr>
          <a:xfrm>
            <a:off x="609600" y="1052798"/>
            <a:ext cx="6858000" cy="381000"/>
          </a:xfrm>
        </p:spPr>
        <p:txBody>
          <a:bodyPr/>
          <a:lstStyle>
            <a:lvl1pPr>
              <a:defRPr>
                <a:solidFill>
                  <a:schemeClr val="tx1">
                    <a:lumMod val="60000"/>
                    <a:lumOff val="40000"/>
                  </a:schemeClr>
                </a:solidFill>
              </a:defRPr>
            </a:lvl1pPr>
          </a:lstStyle>
          <a:p>
            <a:pPr lvl="0"/>
            <a:r>
              <a:rPr lang="en-US"/>
              <a:t>This is subtitle</a:t>
            </a:r>
          </a:p>
        </p:txBody>
      </p:sp>
      <p:sp>
        <p:nvSpPr>
          <p:cNvPr id="10" name="SmartArt Placeholder 18">
            <a:extLst>
              <a:ext uri="{FF2B5EF4-FFF2-40B4-BE49-F238E27FC236}">
                <a16:creationId xmlns:a16="http://schemas.microsoft.com/office/drawing/2014/main" id="{F6F166EE-BF9D-47F4-BEAF-B568C109513F}"/>
              </a:ext>
            </a:extLst>
          </p:cNvPr>
          <p:cNvSpPr>
            <a:spLocks noGrp="1"/>
          </p:cNvSpPr>
          <p:nvPr>
            <p:ph type="dgm" sz="quarter" idx="13" hasCustomPrompt="1"/>
          </p:nvPr>
        </p:nvSpPr>
        <p:spPr>
          <a:xfrm>
            <a:off x="609600" y="1554481"/>
            <a:ext cx="1371600" cy="45719"/>
          </a:xfrm>
          <a:solidFill>
            <a:schemeClr val="tx2"/>
          </a:solidFill>
        </p:spPr>
        <p:txBody>
          <a:bodyPr/>
          <a:lstStyle/>
          <a:p>
            <a:r>
              <a:rPr lang="en-US"/>
              <a:t> </a:t>
            </a:r>
          </a:p>
        </p:txBody>
      </p:sp>
    </p:spTree>
    <p:extLst>
      <p:ext uri="{BB962C8B-B14F-4D97-AF65-F5344CB8AC3E}">
        <p14:creationId xmlns:p14="http://schemas.microsoft.com/office/powerpoint/2010/main" val="2362969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idd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D9062-7D71-4E28-9652-20B7B212CD73}"/>
              </a:ext>
            </a:extLst>
          </p:cNvPr>
          <p:cNvSpPr>
            <a:spLocks noGrp="1"/>
          </p:cNvSpPr>
          <p:nvPr>
            <p:ph type="title" hasCustomPrompt="1"/>
          </p:nvPr>
        </p:nvSpPr>
        <p:spPr>
          <a:xfrm>
            <a:off x="2768965" y="2764202"/>
            <a:ext cx="6654071" cy="1329595"/>
          </a:xfrm>
        </p:spPr>
        <p:txBody>
          <a:bodyPr/>
          <a:lstStyle>
            <a:lvl1pPr algn="ctr">
              <a:defRPr sz="4800"/>
            </a:lvl1pPr>
          </a:lstStyle>
          <a:p>
            <a:r>
              <a:rPr lang="en-US"/>
              <a:t>AN EXAMPLE WITH JUST A SIMPLE TEXT</a:t>
            </a:r>
          </a:p>
        </p:txBody>
      </p:sp>
    </p:spTree>
    <p:extLst>
      <p:ext uri="{BB962C8B-B14F-4D97-AF65-F5344CB8AC3E}">
        <p14:creationId xmlns:p14="http://schemas.microsoft.com/office/powerpoint/2010/main" val="1029964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ing text two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12228" y="3093376"/>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6678588" y="3093376"/>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2514339" y="21336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2756449"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8580699" y="21336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8822809"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icture Placeholder 3">
            <a:extLst>
              <a:ext uri="{FF2B5EF4-FFF2-40B4-BE49-F238E27FC236}">
                <a16:creationId xmlns:a16="http://schemas.microsoft.com/office/drawing/2014/main" id="{B7C97E0F-4869-4E92-96BB-DC42767F96BC}"/>
              </a:ext>
            </a:extLst>
          </p:cNvPr>
          <p:cNvSpPr>
            <a:spLocks noGrp="1"/>
          </p:cNvSpPr>
          <p:nvPr>
            <p:ph type="pic" sz="quarter" idx="48" hasCustomPrompt="1"/>
          </p:nvPr>
        </p:nvSpPr>
        <p:spPr>
          <a:xfrm>
            <a:off x="6096000" y="1593850"/>
            <a:ext cx="18288" cy="4651375"/>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175586840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ing text three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65983"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093376"/>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21" y="3093376"/>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73440" y="3093376"/>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615599" y="21336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84813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5547519" y="21336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578005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9479439" y="2133600"/>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971197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Picture Placeholder 3">
            <a:extLst>
              <a:ext uri="{FF2B5EF4-FFF2-40B4-BE49-F238E27FC236}">
                <a16:creationId xmlns:a16="http://schemas.microsoft.com/office/drawing/2014/main" id="{8269B565-2362-4B7E-8014-9C8CF466E7EE}"/>
              </a:ext>
            </a:extLst>
          </p:cNvPr>
          <p:cNvSpPr>
            <a:spLocks noGrp="1"/>
          </p:cNvSpPr>
          <p:nvPr>
            <p:ph type="pic" sz="quarter" idx="48" hasCustomPrompt="1"/>
          </p:nvPr>
        </p:nvSpPr>
        <p:spPr>
          <a:xfrm>
            <a:off x="4120708" y="2133600"/>
            <a:ext cx="18288" cy="2743200"/>
          </a:xfrm>
          <a:solidFill>
            <a:schemeClr val="tx1">
              <a:lumMod val="20000"/>
              <a:lumOff val="80000"/>
            </a:schemeClr>
          </a:solidFill>
        </p:spPr>
        <p:txBody>
          <a:bodyPr/>
          <a:lstStyle/>
          <a:p>
            <a:r>
              <a:rPr lang="en-US"/>
              <a:t> </a:t>
            </a:r>
          </a:p>
        </p:txBody>
      </p:sp>
      <p:sp>
        <p:nvSpPr>
          <p:cNvPr id="21" name="Picture Placeholder 3">
            <a:extLst>
              <a:ext uri="{FF2B5EF4-FFF2-40B4-BE49-F238E27FC236}">
                <a16:creationId xmlns:a16="http://schemas.microsoft.com/office/drawing/2014/main" id="{60C88A63-310F-465A-9642-562DF64B5048}"/>
              </a:ext>
            </a:extLst>
          </p:cNvPr>
          <p:cNvSpPr>
            <a:spLocks noGrp="1"/>
          </p:cNvSpPr>
          <p:nvPr>
            <p:ph type="pic" sz="quarter" idx="49" hasCustomPrompt="1"/>
          </p:nvPr>
        </p:nvSpPr>
        <p:spPr>
          <a:xfrm>
            <a:off x="8043860" y="2133600"/>
            <a:ext cx="18288" cy="27432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87608222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ing Text four columns">
    <p:spTree>
      <p:nvGrpSpPr>
        <p:cNvPr id="1" name=""/>
        <p:cNvGrpSpPr/>
        <p:nvPr/>
      </p:nvGrpSpPr>
      <p:grpSpPr>
        <a:xfrm>
          <a:off x="0" y="0"/>
          <a:ext cx="0" cy="0"/>
          <a:chOff x="0" y="0"/>
          <a:chExt cx="0" cy="0"/>
        </a:xfrm>
      </p:grpSpPr>
      <p:sp>
        <p:nvSpPr>
          <p:cNvPr id="27" name="Picture Placeholder 3">
            <a:extLst>
              <a:ext uri="{FF2B5EF4-FFF2-40B4-BE49-F238E27FC236}">
                <a16:creationId xmlns:a16="http://schemas.microsoft.com/office/drawing/2014/main" id="{FF6D2564-D3F7-4306-9932-FB9241B0F78A}"/>
              </a:ext>
            </a:extLst>
          </p:cNvPr>
          <p:cNvSpPr>
            <a:spLocks noGrp="1"/>
          </p:cNvSpPr>
          <p:nvPr>
            <p:ph type="pic" sz="quarter" idx="48" hasCustomPrompt="1"/>
          </p:nvPr>
        </p:nvSpPr>
        <p:spPr>
          <a:xfrm>
            <a:off x="3173365" y="2133599"/>
            <a:ext cx="18288" cy="4114800"/>
          </a:xfrm>
          <a:solidFill>
            <a:schemeClr val="tx1">
              <a:lumMod val="20000"/>
              <a:lumOff val="80000"/>
            </a:schemeClr>
          </a:solidFill>
        </p:spPr>
        <p:txBody>
          <a:bodyPr/>
          <a:lstStyle/>
          <a:p>
            <a:r>
              <a:rPr lang="en-US"/>
              <a:t> </a:t>
            </a:r>
          </a:p>
        </p:txBody>
      </p:sp>
      <p:sp>
        <p:nvSpPr>
          <p:cNvPr id="28" name="Picture Placeholder 3">
            <a:extLst>
              <a:ext uri="{FF2B5EF4-FFF2-40B4-BE49-F238E27FC236}">
                <a16:creationId xmlns:a16="http://schemas.microsoft.com/office/drawing/2014/main" id="{DAA2093E-8099-4E88-A774-EB213C814113}"/>
              </a:ext>
            </a:extLst>
          </p:cNvPr>
          <p:cNvSpPr>
            <a:spLocks noGrp="1"/>
          </p:cNvSpPr>
          <p:nvPr>
            <p:ph type="pic" sz="quarter" idx="49" hasCustomPrompt="1"/>
          </p:nvPr>
        </p:nvSpPr>
        <p:spPr>
          <a:xfrm>
            <a:off x="6103076" y="2133600"/>
            <a:ext cx="18288" cy="4114800"/>
          </a:xfrm>
          <a:solidFill>
            <a:schemeClr val="tx1">
              <a:lumMod val="20000"/>
              <a:lumOff val="80000"/>
            </a:schemeClr>
          </a:solidFill>
        </p:spPr>
        <p:txBody>
          <a:bodyPr/>
          <a:lstStyle/>
          <a:p>
            <a:r>
              <a:rPr lang="en-US"/>
              <a:t> </a:t>
            </a:r>
          </a:p>
        </p:txBody>
      </p:sp>
      <p:sp>
        <p:nvSpPr>
          <p:cNvPr id="30" name="Picture Placeholder 3">
            <a:extLst>
              <a:ext uri="{FF2B5EF4-FFF2-40B4-BE49-F238E27FC236}">
                <a16:creationId xmlns:a16="http://schemas.microsoft.com/office/drawing/2014/main" id="{76E5B1BA-052C-4D77-99F0-C825D932BACB}"/>
              </a:ext>
            </a:extLst>
          </p:cNvPr>
          <p:cNvSpPr>
            <a:spLocks noGrp="1"/>
          </p:cNvSpPr>
          <p:nvPr>
            <p:ph type="pic" sz="quarter" idx="50" hasCustomPrompt="1"/>
          </p:nvPr>
        </p:nvSpPr>
        <p:spPr>
          <a:xfrm>
            <a:off x="9012862" y="2133600"/>
            <a:ext cx="18288" cy="4114800"/>
          </a:xfrm>
          <a:solidFill>
            <a:schemeClr val="tx1">
              <a:lumMod val="20000"/>
              <a:lumOff val="80000"/>
            </a:schemeClr>
          </a:solidFill>
        </p:spPr>
        <p:txBody>
          <a:bodyPr/>
          <a:lstStyle/>
          <a:p>
            <a:r>
              <a:rPr lang="en-US"/>
              <a:t> </a:t>
            </a:r>
          </a:p>
        </p:txBody>
      </p:sp>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19231"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3519873"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6425739"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207552" y="21336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449662"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4096104" y="21336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4338214"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7001970" y="2133600"/>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7244080"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8784BFE5-D82C-4947-8264-E050D1AA1AD3}"/>
              </a:ext>
            </a:extLst>
          </p:cNvPr>
          <p:cNvSpPr>
            <a:spLocks noGrp="1"/>
          </p:cNvSpPr>
          <p:nvPr>
            <p:ph type="body" sz="quarter" idx="28" hasCustomPrompt="1"/>
          </p:nvPr>
        </p:nvSpPr>
        <p:spPr>
          <a:xfrm>
            <a:off x="9326379" y="313436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2" name="Text Placeholder 2">
            <a:extLst>
              <a:ext uri="{FF2B5EF4-FFF2-40B4-BE49-F238E27FC236}">
                <a16:creationId xmlns:a16="http://schemas.microsoft.com/office/drawing/2014/main" id="{58A7684F-6EDC-4A75-97B1-EB0CA1B5489C}"/>
              </a:ext>
            </a:extLst>
          </p:cNvPr>
          <p:cNvSpPr>
            <a:spLocks noGrp="1"/>
          </p:cNvSpPr>
          <p:nvPr>
            <p:ph type="body" sz="quarter" idx="29" hasCustomPrompt="1"/>
          </p:nvPr>
        </p:nvSpPr>
        <p:spPr>
          <a:xfrm>
            <a:off x="9902610" y="2133600"/>
            <a:ext cx="1096962" cy="524759"/>
          </a:xfrm>
        </p:spPr>
        <p:txBody>
          <a:bodyPr/>
          <a:lstStyle>
            <a:lvl1pPr algn="ctr">
              <a:defRPr sz="4000">
                <a:solidFill>
                  <a:schemeClr val="tx2"/>
                </a:solidFill>
              </a:defRPr>
            </a:lvl1pPr>
          </a:lstStyle>
          <a:p>
            <a:pPr lvl="0"/>
            <a:r>
              <a:rPr lang="en-US"/>
              <a:t>04</a:t>
            </a:r>
          </a:p>
        </p:txBody>
      </p:sp>
      <p:cxnSp>
        <p:nvCxnSpPr>
          <p:cNvPr id="23" name="Straight Connector 22">
            <a:extLst>
              <a:ext uri="{FF2B5EF4-FFF2-40B4-BE49-F238E27FC236}">
                <a16:creationId xmlns:a16="http://schemas.microsoft.com/office/drawing/2014/main" id="{B619149D-608A-4DBA-BBFB-C62FBE8C42C5}"/>
              </a:ext>
            </a:extLst>
          </p:cNvPr>
          <p:cNvCxnSpPr>
            <a:cxnSpLocks/>
          </p:cNvCxnSpPr>
          <p:nvPr userDrawn="1"/>
        </p:nvCxnSpPr>
        <p:spPr>
          <a:xfrm>
            <a:off x="10144720" y="28468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6419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thre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09600"/>
            <a:ext cx="10274910" cy="443198"/>
          </a:xfrm>
        </p:spPr>
        <p:txBody>
          <a:bodyPr>
            <a:noAutofit/>
          </a:bodyPr>
          <a:lstStyle>
            <a:lvl1pPr>
              <a:defRPr/>
            </a:lvl1pPr>
          </a:lstStyle>
          <a:p>
            <a:r>
              <a:rPr lang="en-US"/>
              <a:t>TABLE OF CONTENT</a:t>
            </a:r>
          </a:p>
        </p:txBody>
      </p:sp>
      <p:sp>
        <p:nvSpPr>
          <p:cNvPr id="4" name="Oval 3">
            <a:extLst>
              <a:ext uri="{FF2B5EF4-FFF2-40B4-BE49-F238E27FC236}">
                <a16:creationId xmlns:a16="http://schemas.microsoft.com/office/drawing/2014/main" id="{FD61A4ED-2362-4BF0-A576-E9E9FD91F1F4}"/>
              </a:ext>
            </a:extLst>
          </p:cNvPr>
          <p:cNvSpPr/>
          <p:nvPr/>
        </p:nvSpPr>
        <p:spPr>
          <a:xfrm>
            <a:off x="2908005" y="2324025"/>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E71F8B6-611E-4BFE-960A-F978FBBB1290}"/>
              </a:ext>
            </a:extLst>
          </p:cNvPr>
          <p:cNvSpPr txBox="1"/>
          <p:nvPr/>
        </p:nvSpPr>
        <p:spPr>
          <a:xfrm>
            <a:off x="2988679" y="2427282"/>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24" name="Text Placeholder 4">
            <a:extLst>
              <a:ext uri="{FF2B5EF4-FFF2-40B4-BE49-F238E27FC236}">
                <a16:creationId xmlns:a16="http://schemas.microsoft.com/office/drawing/2014/main" id="{B22D6813-7E50-4EDB-B058-AD50EAF1BAEC}"/>
              </a:ext>
            </a:extLst>
          </p:cNvPr>
          <p:cNvSpPr>
            <a:spLocks noGrp="1"/>
          </p:cNvSpPr>
          <p:nvPr userDrawn="1">
            <p:ph type="body" sz="quarter" idx="21" hasCustomPrompt="1"/>
          </p:nvPr>
        </p:nvSpPr>
        <p:spPr>
          <a:xfrm>
            <a:off x="3353374" y="2388033"/>
            <a:ext cx="450850" cy="786384"/>
          </a:xfrm>
        </p:spPr>
        <p:txBody>
          <a:bodyPr anchor="ctr"/>
          <a:lstStyle>
            <a:lvl1pPr>
              <a:lnSpc>
                <a:spcPct val="100000"/>
              </a:lnSpc>
              <a:defRPr sz="4000" b="1">
                <a:solidFill>
                  <a:schemeClr val="bg1"/>
                </a:solidFill>
              </a:defRPr>
            </a:lvl1pPr>
          </a:lstStyle>
          <a:p>
            <a:pPr lvl="0"/>
            <a:r>
              <a:rPr lang="en-US"/>
              <a:t>1</a:t>
            </a:r>
          </a:p>
        </p:txBody>
      </p:sp>
      <p:sp>
        <p:nvSpPr>
          <p:cNvPr id="45" name="Text Placeholder 44">
            <a:extLst>
              <a:ext uri="{FF2B5EF4-FFF2-40B4-BE49-F238E27FC236}">
                <a16:creationId xmlns:a16="http://schemas.microsoft.com/office/drawing/2014/main" id="{45D585A8-2EC1-4D6D-87EA-91CE5050DA6D}"/>
              </a:ext>
            </a:extLst>
          </p:cNvPr>
          <p:cNvSpPr>
            <a:spLocks noGrp="1"/>
          </p:cNvSpPr>
          <p:nvPr>
            <p:ph type="body" sz="quarter" idx="29" hasCustomPrompt="1"/>
          </p:nvPr>
        </p:nvSpPr>
        <p:spPr>
          <a:xfrm>
            <a:off x="2240494" y="3427228"/>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48" name="Text Placeholder 44">
            <a:extLst>
              <a:ext uri="{FF2B5EF4-FFF2-40B4-BE49-F238E27FC236}">
                <a16:creationId xmlns:a16="http://schemas.microsoft.com/office/drawing/2014/main" id="{679AA723-0B81-4E35-BD0B-E01216E47506}"/>
              </a:ext>
            </a:extLst>
          </p:cNvPr>
          <p:cNvSpPr>
            <a:spLocks noGrp="1"/>
          </p:cNvSpPr>
          <p:nvPr>
            <p:ph type="body" sz="quarter" idx="31" hasCustomPrompt="1"/>
          </p:nvPr>
        </p:nvSpPr>
        <p:spPr>
          <a:xfrm>
            <a:off x="4971288" y="3427228"/>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49" name="Text Placeholder 44">
            <a:extLst>
              <a:ext uri="{FF2B5EF4-FFF2-40B4-BE49-F238E27FC236}">
                <a16:creationId xmlns:a16="http://schemas.microsoft.com/office/drawing/2014/main" id="{8C7EAF04-23BA-46AD-B355-ED2A526567D5}"/>
              </a:ext>
            </a:extLst>
          </p:cNvPr>
          <p:cNvSpPr>
            <a:spLocks noGrp="1"/>
          </p:cNvSpPr>
          <p:nvPr>
            <p:ph type="body" sz="quarter" idx="32" hasCustomPrompt="1"/>
          </p:nvPr>
        </p:nvSpPr>
        <p:spPr>
          <a:xfrm>
            <a:off x="7714488" y="3427228"/>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17" name="Oval 16">
            <a:extLst>
              <a:ext uri="{FF2B5EF4-FFF2-40B4-BE49-F238E27FC236}">
                <a16:creationId xmlns:a16="http://schemas.microsoft.com/office/drawing/2014/main" id="{E8D4819D-0875-41C3-8C9B-9B00D70BFCAE}"/>
              </a:ext>
            </a:extLst>
          </p:cNvPr>
          <p:cNvSpPr/>
          <p:nvPr userDrawn="1"/>
        </p:nvSpPr>
        <p:spPr>
          <a:xfrm>
            <a:off x="5638800" y="2324025"/>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74A1E53-7422-48E9-865A-B755B927270F}"/>
              </a:ext>
            </a:extLst>
          </p:cNvPr>
          <p:cNvSpPr txBox="1"/>
          <p:nvPr userDrawn="1"/>
        </p:nvSpPr>
        <p:spPr>
          <a:xfrm>
            <a:off x="5719474" y="2427282"/>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20" name="Text Placeholder 4">
            <a:extLst>
              <a:ext uri="{FF2B5EF4-FFF2-40B4-BE49-F238E27FC236}">
                <a16:creationId xmlns:a16="http://schemas.microsoft.com/office/drawing/2014/main" id="{9E3777F8-4A79-42F4-8873-768A654090AC}"/>
              </a:ext>
            </a:extLst>
          </p:cNvPr>
          <p:cNvSpPr>
            <a:spLocks noGrp="1"/>
          </p:cNvSpPr>
          <p:nvPr>
            <p:ph type="body" sz="quarter" idx="34" hasCustomPrompt="1"/>
          </p:nvPr>
        </p:nvSpPr>
        <p:spPr>
          <a:xfrm>
            <a:off x="6084169" y="2388033"/>
            <a:ext cx="450850" cy="786384"/>
          </a:xfrm>
        </p:spPr>
        <p:txBody>
          <a:bodyPr anchor="ctr"/>
          <a:lstStyle>
            <a:lvl1pPr>
              <a:lnSpc>
                <a:spcPct val="100000"/>
              </a:lnSpc>
              <a:defRPr sz="4000" b="1">
                <a:solidFill>
                  <a:schemeClr val="bg1"/>
                </a:solidFill>
              </a:defRPr>
            </a:lvl1pPr>
          </a:lstStyle>
          <a:p>
            <a:pPr lvl="0"/>
            <a:r>
              <a:rPr lang="en-US"/>
              <a:t>2</a:t>
            </a:r>
          </a:p>
        </p:txBody>
      </p:sp>
      <p:sp>
        <p:nvSpPr>
          <p:cNvPr id="21" name="Oval 20">
            <a:extLst>
              <a:ext uri="{FF2B5EF4-FFF2-40B4-BE49-F238E27FC236}">
                <a16:creationId xmlns:a16="http://schemas.microsoft.com/office/drawing/2014/main" id="{186BC2E1-2CC5-4CB4-8FBB-6918DFF99253}"/>
              </a:ext>
            </a:extLst>
          </p:cNvPr>
          <p:cNvSpPr/>
          <p:nvPr userDrawn="1"/>
        </p:nvSpPr>
        <p:spPr>
          <a:xfrm>
            <a:off x="8386478" y="2323466"/>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BFE40CB-3A40-4C89-9F8B-85A2D56AE8C8}"/>
              </a:ext>
            </a:extLst>
          </p:cNvPr>
          <p:cNvSpPr txBox="1"/>
          <p:nvPr userDrawn="1"/>
        </p:nvSpPr>
        <p:spPr>
          <a:xfrm>
            <a:off x="8467152" y="2426723"/>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23" name="Text Placeholder 4">
            <a:extLst>
              <a:ext uri="{FF2B5EF4-FFF2-40B4-BE49-F238E27FC236}">
                <a16:creationId xmlns:a16="http://schemas.microsoft.com/office/drawing/2014/main" id="{4D55B235-E468-460F-9E11-F0E4F043BD7B}"/>
              </a:ext>
            </a:extLst>
          </p:cNvPr>
          <p:cNvSpPr>
            <a:spLocks noGrp="1"/>
          </p:cNvSpPr>
          <p:nvPr>
            <p:ph type="body" sz="quarter" idx="35" hasCustomPrompt="1"/>
          </p:nvPr>
        </p:nvSpPr>
        <p:spPr>
          <a:xfrm>
            <a:off x="8831847" y="2387474"/>
            <a:ext cx="450850" cy="786384"/>
          </a:xfrm>
        </p:spPr>
        <p:txBody>
          <a:bodyPr anchor="ctr"/>
          <a:lstStyle>
            <a:lvl1pPr>
              <a:lnSpc>
                <a:spcPct val="100000"/>
              </a:lnSpc>
              <a:defRPr sz="4000" b="1">
                <a:solidFill>
                  <a:schemeClr val="bg1"/>
                </a:solidFill>
              </a:defRPr>
            </a:lvl1pPr>
          </a:lstStyle>
          <a:p>
            <a:pPr lvl="0"/>
            <a:r>
              <a:rPr lang="en-US"/>
              <a:t>3</a:t>
            </a:r>
          </a:p>
        </p:txBody>
      </p:sp>
    </p:spTree>
    <p:extLst>
      <p:ext uri="{BB962C8B-B14F-4D97-AF65-F5344CB8AC3E}">
        <p14:creationId xmlns:p14="http://schemas.microsoft.com/office/powerpoint/2010/main" val="3082719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ing text five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228"/>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2788576"/>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19" y="2788576"/>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73440" y="2788576"/>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615599" y="1828800"/>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857709" y="25420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5547519" y="1828800"/>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5789629" y="25420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9479439" y="1828800"/>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9721549" y="2542095"/>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2590800" y="5239962"/>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6492240" y="5239962"/>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8" name="Text Placeholder 2">
            <a:extLst>
              <a:ext uri="{FF2B5EF4-FFF2-40B4-BE49-F238E27FC236}">
                <a16:creationId xmlns:a16="http://schemas.microsoft.com/office/drawing/2014/main" id="{91D10A52-ADE7-42E2-945E-8D149E65918A}"/>
              </a:ext>
            </a:extLst>
          </p:cNvPr>
          <p:cNvSpPr>
            <a:spLocks noGrp="1"/>
          </p:cNvSpPr>
          <p:nvPr>
            <p:ph type="body" sz="quarter" idx="31" hasCustomPrompt="1"/>
          </p:nvPr>
        </p:nvSpPr>
        <p:spPr>
          <a:xfrm>
            <a:off x="3596799" y="4280186"/>
            <a:ext cx="1096962" cy="524759"/>
          </a:xfrm>
        </p:spPr>
        <p:txBody>
          <a:bodyPr/>
          <a:lstStyle>
            <a:lvl1pPr algn="ctr">
              <a:defRPr sz="4000">
                <a:solidFill>
                  <a:schemeClr val="tx2"/>
                </a:solidFill>
              </a:defRPr>
            </a:lvl1pPr>
          </a:lstStyle>
          <a:p>
            <a:pPr lvl="0"/>
            <a:r>
              <a:rPr lang="en-US"/>
              <a:t>04</a:t>
            </a:r>
          </a:p>
        </p:txBody>
      </p:sp>
      <p:cxnSp>
        <p:nvCxnSpPr>
          <p:cNvPr id="30" name="Straight Connector 29">
            <a:extLst>
              <a:ext uri="{FF2B5EF4-FFF2-40B4-BE49-F238E27FC236}">
                <a16:creationId xmlns:a16="http://schemas.microsoft.com/office/drawing/2014/main" id="{F650DE45-14EB-4015-AF24-979934BD2793}"/>
              </a:ext>
            </a:extLst>
          </p:cNvPr>
          <p:cNvCxnSpPr/>
          <p:nvPr userDrawn="1"/>
        </p:nvCxnSpPr>
        <p:spPr>
          <a:xfrm>
            <a:off x="3838909" y="4993481"/>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8C09EEAA-B0EA-43DF-96AA-06C8003C8E24}"/>
              </a:ext>
            </a:extLst>
          </p:cNvPr>
          <p:cNvSpPr>
            <a:spLocks noGrp="1"/>
          </p:cNvSpPr>
          <p:nvPr>
            <p:ph type="body" sz="quarter" idx="32" hasCustomPrompt="1"/>
          </p:nvPr>
        </p:nvSpPr>
        <p:spPr>
          <a:xfrm>
            <a:off x="7498238" y="4280186"/>
            <a:ext cx="1096962" cy="524759"/>
          </a:xfrm>
        </p:spPr>
        <p:txBody>
          <a:bodyPr/>
          <a:lstStyle>
            <a:lvl1pPr algn="ctr">
              <a:defRPr sz="4000">
                <a:solidFill>
                  <a:schemeClr val="tx2"/>
                </a:solidFill>
              </a:defRPr>
            </a:lvl1pPr>
          </a:lstStyle>
          <a:p>
            <a:pPr lvl="0"/>
            <a:r>
              <a:rPr lang="en-US"/>
              <a:t>05</a:t>
            </a:r>
          </a:p>
        </p:txBody>
      </p:sp>
      <p:cxnSp>
        <p:nvCxnSpPr>
          <p:cNvPr id="32" name="Straight Connector 31">
            <a:extLst>
              <a:ext uri="{FF2B5EF4-FFF2-40B4-BE49-F238E27FC236}">
                <a16:creationId xmlns:a16="http://schemas.microsoft.com/office/drawing/2014/main" id="{C17B79C0-3FBE-461B-9CC6-D7B0C5E82F07}"/>
              </a:ext>
            </a:extLst>
          </p:cNvPr>
          <p:cNvCxnSpPr/>
          <p:nvPr userDrawn="1"/>
        </p:nvCxnSpPr>
        <p:spPr>
          <a:xfrm>
            <a:off x="7740348" y="4993481"/>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Picture Placeholder 3">
            <a:extLst>
              <a:ext uri="{FF2B5EF4-FFF2-40B4-BE49-F238E27FC236}">
                <a16:creationId xmlns:a16="http://schemas.microsoft.com/office/drawing/2014/main" id="{25D96940-AAE9-4857-A834-9FFE8FC52FD4}"/>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29" name="Picture Placeholder 3">
            <a:extLst>
              <a:ext uri="{FF2B5EF4-FFF2-40B4-BE49-F238E27FC236}">
                <a16:creationId xmlns:a16="http://schemas.microsoft.com/office/drawing/2014/main" id="{BE19D12A-AD43-48DC-ACA9-7374089625F9}"/>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34" name="Picture Placeholder 3">
            <a:extLst>
              <a:ext uri="{FF2B5EF4-FFF2-40B4-BE49-F238E27FC236}">
                <a16:creationId xmlns:a16="http://schemas.microsoft.com/office/drawing/2014/main" id="{06739850-F2A5-420E-ACFE-3E92E438C639}"/>
              </a:ext>
            </a:extLst>
          </p:cNvPr>
          <p:cNvSpPr>
            <a:spLocks noGrp="1"/>
          </p:cNvSpPr>
          <p:nvPr>
            <p:ph type="pic" sz="quarter" idx="50" hasCustomPrompt="1"/>
          </p:nvPr>
        </p:nvSpPr>
        <p:spPr>
          <a:xfrm>
            <a:off x="6096000" y="4332724"/>
            <a:ext cx="18288" cy="1828800"/>
          </a:xfrm>
          <a:solidFill>
            <a:schemeClr val="tx1">
              <a:lumMod val="20000"/>
              <a:lumOff val="80000"/>
            </a:schemeClr>
          </a:solidFill>
        </p:spPr>
        <p:txBody>
          <a:bodyPr/>
          <a:lstStyle/>
          <a:p>
            <a:r>
              <a:rPr lang="en-US"/>
              <a:t> </a:t>
            </a:r>
          </a:p>
        </p:txBody>
      </p:sp>
      <p:sp>
        <p:nvSpPr>
          <p:cNvPr id="35" name="Picture Placeholder 3">
            <a:extLst>
              <a:ext uri="{FF2B5EF4-FFF2-40B4-BE49-F238E27FC236}">
                <a16:creationId xmlns:a16="http://schemas.microsoft.com/office/drawing/2014/main" id="{A04040D8-BAAF-4E26-89BC-40D62DA188BB}"/>
              </a:ext>
            </a:extLst>
          </p:cNvPr>
          <p:cNvSpPr>
            <a:spLocks noGrp="1"/>
          </p:cNvSpPr>
          <p:nvPr>
            <p:ph type="pic" sz="quarter" idx="51" hasCustomPrompt="1"/>
          </p:nvPr>
        </p:nvSpPr>
        <p:spPr>
          <a:xfrm rot="16200000">
            <a:off x="6086857" y="-1533144"/>
            <a:ext cx="18288" cy="10972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90719774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ing text six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648"/>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20733" y="273455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094" y="273455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61455" y="274599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626732" y="1774783"/>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868842" y="248807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5515297" y="1774783"/>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5757407" y="248807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9467454" y="1786214"/>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9709564" y="249950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620733" y="510540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4541094" y="510540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7" name="Text Placeholder 3">
            <a:extLst>
              <a:ext uri="{FF2B5EF4-FFF2-40B4-BE49-F238E27FC236}">
                <a16:creationId xmlns:a16="http://schemas.microsoft.com/office/drawing/2014/main" id="{3ACAAB46-FDC8-4A20-90E9-531C9CC12AC0}"/>
              </a:ext>
            </a:extLst>
          </p:cNvPr>
          <p:cNvSpPr>
            <a:spLocks noGrp="1"/>
          </p:cNvSpPr>
          <p:nvPr>
            <p:ph type="body" sz="quarter" idx="30" hasCustomPrompt="1"/>
          </p:nvPr>
        </p:nvSpPr>
        <p:spPr>
          <a:xfrm>
            <a:off x="8461455" y="5105400"/>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8" name="Text Placeholder 2">
            <a:extLst>
              <a:ext uri="{FF2B5EF4-FFF2-40B4-BE49-F238E27FC236}">
                <a16:creationId xmlns:a16="http://schemas.microsoft.com/office/drawing/2014/main" id="{91D10A52-ADE7-42E2-945E-8D149E65918A}"/>
              </a:ext>
            </a:extLst>
          </p:cNvPr>
          <p:cNvSpPr>
            <a:spLocks noGrp="1"/>
          </p:cNvSpPr>
          <p:nvPr>
            <p:ph type="body" sz="quarter" idx="31" hasCustomPrompt="1"/>
          </p:nvPr>
        </p:nvSpPr>
        <p:spPr>
          <a:xfrm>
            <a:off x="1626732" y="4145624"/>
            <a:ext cx="1096962" cy="524759"/>
          </a:xfrm>
        </p:spPr>
        <p:txBody>
          <a:bodyPr/>
          <a:lstStyle>
            <a:lvl1pPr algn="ctr">
              <a:defRPr sz="4000">
                <a:solidFill>
                  <a:schemeClr val="tx2"/>
                </a:solidFill>
              </a:defRPr>
            </a:lvl1pPr>
          </a:lstStyle>
          <a:p>
            <a:pPr lvl="0"/>
            <a:r>
              <a:rPr lang="en-US"/>
              <a:t>04</a:t>
            </a:r>
          </a:p>
        </p:txBody>
      </p:sp>
      <p:cxnSp>
        <p:nvCxnSpPr>
          <p:cNvPr id="30" name="Straight Connector 29">
            <a:extLst>
              <a:ext uri="{FF2B5EF4-FFF2-40B4-BE49-F238E27FC236}">
                <a16:creationId xmlns:a16="http://schemas.microsoft.com/office/drawing/2014/main" id="{F650DE45-14EB-4015-AF24-979934BD2793}"/>
              </a:ext>
            </a:extLst>
          </p:cNvPr>
          <p:cNvCxnSpPr/>
          <p:nvPr userDrawn="1"/>
        </p:nvCxnSpPr>
        <p:spPr>
          <a:xfrm>
            <a:off x="1868842" y="485891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8C09EEAA-B0EA-43DF-96AA-06C8003C8E24}"/>
              </a:ext>
            </a:extLst>
          </p:cNvPr>
          <p:cNvSpPr>
            <a:spLocks noGrp="1"/>
          </p:cNvSpPr>
          <p:nvPr>
            <p:ph type="body" sz="quarter" idx="32" hasCustomPrompt="1"/>
          </p:nvPr>
        </p:nvSpPr>
        <p:spPr>
          <a:xfrm>
            <a:off x="5506369" y="4145624"/>
            <a:ext cx="1096962" cy="524759"/>
          </a:xfrm>
        </p:spPr>
        <p:txBody>
          <a:bodyPr/>
          <a:lstStyle>
            <a:lvl1pPr algn="ctr">
              <a:defRPr sz="4000">
                <a:solidFill>
                  <a:schemeClr val="tx2"/>
                </a:solidFill>
              </a:defRPr>
            </a:lvl1pPr>
          </a:lstStyle>
          <a:p>
            <a:pPr lvl="0"/>
            <a:r>
              <a:rPr lang="en-US"/>
              <a:t>05</a:t>
            </a:r>
          </a:p>
        </p:txBody>
      </p:sp>
      <p:cxnSp>
        <p:nvCxnSpPr>
          <p:cNvPr id="32" name="Straight Connector 31">
            <a:extLst>
              <a:ext uri="{FF2B5EF4-FFF2-40B4-BE49-F238E27FC236}">
                <a16:creationId xmlns:a16="http://schemas.microsoft.com/office/drawing/2014/main" id="{C17B79C0-3FBE-461B-9CC6-D7B0C5E82F07}"/>
              </a:ext>
            </a:extLst>
          </p:cNvPr>
          <p:cNvCxnSpPr/>
          <p:nvPr userDrawn="1"/>
        </p:nvCxnSpPr>
        <p:spPr>
          <a:xfrm>
            <a:off x="5748479" y="485891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id="{7A2D1D7B-3040-4D47-9C46-FDD4D249AFF8}"/>
              </a:ext>
            </a:extLst>
          </p:cNvPr>
          <p:cNvSpPr>
            <a:spLocks noGrp="1"/>
          </p:cNvSpPr>
          <p:nvPr>
            <p:ph type="body" sz="quarter" idx="33" hasCustomPrompt="1"/>
          </p:nvPr>
        </p:nvSpPr>
        <p:spPr>
          <a:xfrm>
            <a:off x="9467454" y="4145624"/>
            <a:ext cx="1096962" cy="524759"/>
          </a:xfrm>
        </p:spPr>
        <p:txBody>
          <a:bodyPr/>
          <a:lstStyle>
            <a:lvl1pPr algn="ctr">
              <a:defRPr sz="4000">
                <a:solidFill>
                  <a:schemeClr val="tx2"/>
                </a:solidFill>
              </a:defRPr>
            </a:lvl1pPr>
          </a:lstStyle>
          <a:p>
            <a:pPr lvl="0"/>
            <a:r>
              <a:rPr lang="en-US"/>
              <a:t>06</a:t>
            </a:r>
          </a:p>
        </p:txBody>
      </p:sp>
      <p:cxnSp>
        <p:nvCxnSpPr>
          <p:cNvPr id="36" name="Straight Connector 35">
            <a:extLst>
              <a:ext uri="{FF2B5EF4-FFF2-40B4-BE49-F238E27FC236}">
                <a16:creationId xmlns:a16="http://schemas.microsoft.com/office/drawing/2014/main" id="{FB304FE3-0A60-4A3F-AB03-E7261AC2556F}"/>
              </a:ext>
            </a:extLst>
          </p:cNvPr>
          <p:cNvCxnSpPr/>
          <p:nvPr userDrawn="1"/>
        </p:nvCxnSpPr>
        <p:spPr>
          <a:xfrm>
            <a:off x="9709564" y="485891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Picture Placeholder 3">
            <a:extLst>
              <a:ext uri="{FF2B5EF4-FFF2-40B4-BE49-F238E27FC236}">
                <a16:creationId xmlns:a16="http://schemas.microsoft.com/office/drawing/2014/main" id="{E4161ABC-2BEA-44B1-A12D-03169C2A6E2A}"/>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33" name="Picture Placeholder 3">
            <a:extLst>
              <a:ext uri="{FF2B5EF4-FFF2-40B4-BE49-F238E27FC236}">
                <a16:creationId xmlns:a16="http://schemas.microsoft.com/office/drawing/2014/main" id="{C69D8D0C-317E-42F2-A9DB-0CFE2A6CACDB}"/>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34" name="Picture Placeholder 3">
            <a:extLst>
              <a:ext uri="{FF2B5EF4-FFF2-40B4-BE49-F238E27FC236}">
                <a16:creationId xmlns:a16="http://schemas.microsoft.com/office/drawing/2014/main" id="{9DBA3FE4-D965-43D6-B258-F7619EB15FFF}"/>
              </a:ext>
            </a:extLst>
          </p:cNvPr>
          <p:cNvSpPr>
            <a:spLocks noGrp="1"/>
          </p:cNvSpPr>
          <p:nvPr>
            <p:ph type="pic" sz="quarter" idx="51" hasCustomPrompt="1"/>
          </p:nvPr>
        </p:nvSpPr>
        <p:spPr>
          <a:xfrm rot="16200000">
            <a:off x="6086857" y="-1533144"/>
            <a:ext cx="18288" cy="10972800"/>
          </a:xfrm>
          <a:solidFill>
            <a:schemeClr val="tx1">
              <a:lumMod val="20000"/>
              <a:lumOff val="80000"/>
            </a:schemeClr>
          </a:solidFill>
        </p:spPr>
        <p:txBody>
          <a:bodyPr/>
          <a:lstStyle/>
          <a:p>
            <a:r>
              <a:rPr lang="en-US"/>
              <a:t> </a:t>
            </a:r>
          </a:p>
        </p:txBody>
      </p:sp>
      <p:sp>
        <p:nvSpPr>
          <p:cNvPr id="42" name="Picture Placeholder 3">
            <a:extLst>
              <a:ext uri="{FF2B5EF4-FFF2-40B4-BE49-F238E27FC236}">
                <a16:creationId xmlns:a16="http://schemas.microsoft.com/office/drawing/2014/main" id="{A5773E73-A1D6-454E-84C4-B04EAF804A42}"/>
              </a:ext>
            </a:extLst>
          </p:cNvPr>
          <p:cNvSpPr>
            <a:spLocks noGrp="1"/>
          </p:cNvSpPr>
          <p:nvPr>
            <p:ph type="pic" sz="quarter" idx="52" hasCustomPrompt="1"/>
          </p:nvPr>
        </p:nvSpPr>
        <p:spPr>
          <a:xfrm>
            <a:off x="4100919" y="4242601"/>
            <a:ext cx="18288" cy="1828800"/>
          </a:xfrm>
          <a:solidFill>
            <a:schemeClr val="tx1">
              <a:lumMod val="20000"/>
              <a:lumOff val="80000"/>
            </a:schemeClr>
          </a:solidFill>
        </p:spPr>
        <p:txBody>
          <a:bodyPr/>
          <a:lstStyle/>
          <a:p>
            <a:r>
              <a:rPr lang="en-US"/>
              <a:t> </a:t>
            </a:r>
          </a:p>
        </p:txBody>
      </p:sp>
      <p:sp>
        <p:nvSpPr>
          <p:cNvPr id="43" name="Picture Placeholder 3">
            <a:extLst>
              <a:ext uri="{FF2B5EF4-FFF2-40B4-BE49-F238E27FC236}">
                <a16:creationId xmlns:a16="http://schemas.microsoft.com/office/drawing/2014/main" id="{435D1CD9-3B7A-4AF5-A158-69DDEF652245}"/>
              </a:ext>
            </a:extLst>
          </p:cNvPr>
          <p:cNvSpPr>
            <a:spLocks noGrp="1"/>
          </p:cNvSpPr>
          <p:nvPr>
            <p:ph type="pic" sz="quarter" idx="53" hasCustomPrompt="1"/>
          </p:nvPr>
        </p:nvSpPr>
        <p:spPr>
          <a:xfrm>
            <a:off x="8051034" y="4229207"/>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20313056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ing Text eight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4718"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 name="Text Placeholder 2">
            <a:extLst>
              <a:ext uri="{FF2B5EF4-FFF2-40B4-BE49-F238E27FC236}">
                <a16:creationId xmlns:a16="http://schemas.microsoft.com/office/drawing/2014/main" id="{E6A80C65-08BE-4BBB-92AF-AF937DCE9C19}"/>
              </a:ext>
            </a:extLst>
          </p:cNvPr>
          <p:cNvSpPr>
            <a:spLocks noGrp="1"/>
          </p:cNvSpPr>
          <p:nvPr>
            <p:ph type="body" sz="quarter" idx="25" hasCustomPrompt="1"/>
          </p:nvPr>
        </p:nvSpPr>
        <p:spPr>
          <a:xfrm>
            <a:off x="1193039" y="2048143"/>
            <a:ext cx="1096962" cy="524759"/>
          </a:xfrm>
        </p:spPr>
        <p:txBody>
          <a:bodyPr/>
          <a:lstStyle>
            <a:lvl1pPr algn="ctr">
              <a:defRPr sz="4000">
                <a:solidFill>
                  <a:schemeClr val="tx2"/>
                </a:solidFill>
              </a:defRPr>
            </a:lvl1pPr>
          </a:lstStyle>
          <a:p>
            <a:pPr lvl="0"/>
            <a:r>
              <a:rPr lang="en-US"/>
              <a:t>01</a:t>
            </a:r>
          </a:p>
        </p:txBody>
      </p:sp>
      <p:cxnSp>
        <p:nvCxnSpPr>
          <p:cNvPr id="5" name="Straight Connector 4">
            <a:extLst>
              <a:ext uri="{FF2B5EF4-FFF2-40B4-BE49-F238E27FC236}">
                <a16:creationId xmlns:a16="http://schemas.microsoft.com/office/drawing/2014/main" id="{B0FBEC66-EDDF-4BB0-A261-45DD242E6C39}"/>
              </a:ext>
            </a:extLst>
          </p:cNvPr>
          <p:cNvCxnSpPr/>
          <p:nvPr userDrawn="1"/>
        </p:nvCxnSpPr>
        <p:spPr>
          <a:xfrm>
            <a:off x="1435149"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CF7DDA50-1593-45FA-9F09-453C7E2B647E}"/>
              </a:ext>
            </a:extLst>
          </p:cNvPr>
          <p:cNvSpPr>
            <a:spLocks noGrp="1"/>
          </p:cNvSpPr>
          <p:nvPr>
            <p:ph type="body" sz="quarter" idx="26" hasCustomPrompt="1"/>
          </p:nvPr>
        </p:nvSpPr>
        <p:spPr>
          <a:xfrm>
            <a:off x="4090368" y="2048143"/>
            <a:ext cx="1096962" cy="524759"/>
          </a:xfrm>
        </p:spPr>
        <p:txBody>
          <a:bodyPr/>
          <a:lstStyle>
            <a:lvl1pPr algn="ctr">
              <a:defRPr sz="4000">
                <a:solidFill>
                  <a:schemeClr val="tx2"/>
                </a:solidFill>
              </a:defRPr>
            </a:lvl1pPr>
          </a:lstStyle>
          <a:p>
            <a:pPr lvl="0"/>
            <a:r>
              <a:rPr lang="en-US"/>
              <a:t>02</a:t>
            </a:r>
          </a:p>
        </p:txBody>
      </p:sp>
      <p:cxnSp>
        <p:nvCxnSpPr>
          <p:cNvPr id="18" name="Straight Connector 17">
            <a:extLst>
              <a:ext uri="{FF2B5EF4-FFF2-40B4-BE49-F238E27FC236}">
                <a16:creationId xmlns:a16="http://schemas.microsoft.com/office/drawing/2014/main" id="{DD51DD13-E743-4B6F-A37C-740B632BACDF}"/>
              </a:ext>
            </a:extLst>
          </p:cNvPr>
          <p:cNvCxnSpPr/>
          <p:nvPr userDrawn="1"/>
        </p:nvCxnSpPr>
        <p:spPr>
          <a:xfrm>
            <a:off x="4332478"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B09A4D9-5C73-416B-A210-4A3EE0550EE6}"/>
              </a:ext>
            </a:extLst>
          </p:cNvPr>
          <p:cNvSpPr>
            <a:spLocks noGrp="1"/>
          </p:cNvSpPr>
          <p:nvPr>
            <p:ph type="body" sz="quarter" idx="27" hasCustomPrompt="1"/>
          </p:nvPr>
        </p:nvSpPr>
        <p:spPr>
          <a:xfrm>
            <a:off x="6999787" y="2048143"/>
            <a:ext cx="1096962" cy="524759"/>
          </a:xfrm>
        </p:spPr>
        <p:txBody>
          <a:bodyPr/>
          <a:lstStyle>
            <a:lvl1pPr algn="ctr">
              <a:defRPr sz="4000">
                <a:solidFill>
                  <a:schemeClr val="tx2"/>
                </a:solidFill>
              </a:defRPr>
            </a:lvl1pPr>
          </a:lstStyle>
          <a:p>
            <a:pPr lvl="0"/>
            <a:r>
              <a:rPr lang="en-US"/>
              <a:t>03</a:t>
            </a:r>
          </a:p>
        </p:txBody>
      </p:sp>
      <p:cxnSp>
        <p:nvCxnSpPr>
          <p:cNvPr id="20" name="Straight Connector 19">
            <a:extLst>
              <a:ext uri="{FF2B5EF4-FFF2-40B4-BE49-F238E27FC236}">
                <a16:creationId xmlns:a16="http://schemas.microsoft.com/office/drawing/2014/main" id="{FF70D520-D79C-4CC8-9B0F-87542D9FBBA4}"/>
              </a:ext>
            </a:extLst>
          </p:cNvPr>
          <p:cNvCxnSpPr/>
          <p:nvPr userDrawn="1"/>
        </p:nvCxnSpPr>
        <p:spPr>
          <a:xfrm>
            <a:off x="7241897"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58A7684F-6EDC-4A75-97B1-EB0CA1B5489C}"/>
              </a:ext>
            </a:extLst>
          </p:cNvPr>
          <p:cNvSpPr>
            <a:spLocks noGrp="1"/>
          </p:cNvSpPr>
          <p:nvPr>
            <p:ph type="body" sz="quarter" idx="29" hasCustomPrompt="1"/>
          </p:nvPr>
        </p:nvSpPr>
        <p:spPr>
          <a:xfrm>
            <a:off x="9898753" y="2048143"/>
            <a:ext cx="1096962" cy="524759"/>
          </a:xfrm>
        </p:spPr>
        <p:txBody>
          <a:bodyPr/>
          <a:lstStyle>
            <a:lvl1pPr algn="ctr">
              <a:defRPr sz="4000">
                <a:solidFill>
                  <a:schemeClr val="tx2"/>
                </a:solidFill>
              </a:defRPr>
            </a:lvl1pPr>
          </a:lstStyle>
          <a:p>
            <a:pPr lvl="0"/>
            <a:r>
              <a:rPr lang="en-US"/>
              <a:t>04</a:t>
            </a:r>
          </a:p>
        </p:txBody>
      </p:sp>
      <p:cxnSp>
        <p:nvCxnSpPr>
          <p:cNvPr id="23" name="Straight Connector 22">
            <a:extLst>
              <a:ext uri="{FF2B5EF4-FFF2-40B4-BE49-F238E27FC236}">
                <a16:creationId xmlns:a16="http://schemas.microsoft.com/office/drawing/2014/main" id="{B619149D-608A-4DBA-BBFB-C62FBE8C42C5}"/>
              </a:ext>
            </a:extLst>
          </p:cNvPr>
          <p:cNvCxnSpPr>
            <a:cxnSpLocks/>
          </p:cNvCxnSpPr>
          <p:nvPr userDrawn="1"/>
        </p:nvCxnSpPr>
        <p:spPr>
          <a:xfrm>
            <a:off x="10140863" y="2761438"/>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DF03F7C7-5E4F-4AF8-99FF-2ED5C80BC8F7}"/>
              </a:ext>
            </a:extLst>
          </p:cNvPr>
          <p:cNvSpPr>
            <a:spLocks noGrp="1"/>
          </p:cNvSpPr>
          <p:nvPr userDrawn="1">
            <p:ph type="body" sz="quarter" idx="30" hasCustomPrompt="1"/>
          </p:nvPr>
        </p:nvSpPr>
        <p:spPr>
          <a:xfrm>
            <a:off x="3514137"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28" name="Text Placeholder 3">
            <a:extLst>
              <a:ext uri="{FF2B5EF4-FFF2-40B4-BE49-F238E27FC236}">
                <a16:creationId xmlns:a16="http://schemas.microsoft.com/office/drawing/2014/main" id="{7B5803BC-F9B7-4ADF-8D9A-02BBBDCC249D}"/>
              </a:ext>
            </a:extLst>
          </p:cNvPr>
          <p:cNvSpPr>
            <a:spLocks noGrp="1"/>
          </p:cNvSpPr>
          <p:nvPr userDrawn="1">
            <p:ph type="body" sz="quarter" idx="31" hasCustomPrompt="1"/>
          </p:nvPr>
        </p:nvSpPr>
        <p:spPr>
          <a:xfrm>
            <a:off x="6423556"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0" name="Text Placeholder 3">
            <a:extLst>
              <a:ext uri="{FF2B5EF4-FFF2-40B4-BE49-F238E27FC236}">
                <a16:creationId xmlns:a16="http://schemas.microsoft.com/office/drawing/2014/main" id="{0494C025-8E35-49F8-953C-A6B78A8942DA}"/>
              </a:ext>
            </a:extLst>
          </p:cNvPr>
          <p:cNvSpPr>
            <a:spLocks noGrp="1"/>
          </p:cNvSpPr>
          <p:nvPr userDrawn="1">
            <p:ph type="body" sz="quarter" idx="32" hasCustomPrompt="1"/>
          </p:nvPr>
        </p:nvSpPr>
        <p:spPr>
          <a:xfrm>
            <a:off x="9332976" y="3048909"/>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6" name="Text Placeholder 3">
            <a:extLst>
              <a:ext uri="{FF2B5EF4-FFF2-40B4-BE49-F238E27FC236}">
                <a16:creationId xmlns:a16="http://schemas.microsoft.com/office/drawing/2014/main" id="{878EE201-6F6E-46E0-B2AC-D0570C83D61A}"/>
              </a:ext>
            </a:extLst>
          </p:cNvPr>
          <p:cNvSpPr>
            <a:spLocks noGrp="1"/>
          </p:cNvSpPr>
          <p:nvPr userDrawn="1">
            <p:ph type="body" sz="quarter" idx="33" hasCustomPrompt="1"/>
          </p:nvPr>
        </p:nvSpPr>
        <p:spPr>
          <a:xfrm>
            <a:off x="616599"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7" name="Text Placeholder 2">
            <a:extLst>
              <a:ext uri="{FF2B5EF4-FFF2-40B4-BE49-F238E27FC236}">
                <a16:creationId xmlns:a16="http://schemas.microsoft.com/office/drawing/2014/main" id="{CD119910-C2BA-448F-A936-5AD6C5E5BDFC}"/>
              </a:ext>
            </a:extLst>
          </p:cNvPr>
          <p:cNvSpPr>
            <a:spLocks noGrp="1"/>
          </p:cNvSpPr>
          <p:nvPr userDrawn="1">
            <p:ph type="body" sz="quarter" idx="34" hasCustomPrompt="1"/>
          </p:nvPr>
        </p:nvSpPr>
        <p:spPr>
          <a:xfrm>
            <a:off x="1204920" y="4418984"/>
            <a:ext cx="1096962" cy="524759"/>
          </a:xfrm>
        </p:spPr>
        <p:txBody>
          <a:bodyPr/>
          <a:lstStyle>
            <a:lvl1pPr algn="ctr">
              <a:defRPr sz="4000">
                <a:solidFill>
                  <a:schemeClr val="tx2"/>
                </a:solidFill>
              </a:defRPr>
            </a:lvl1pPr>
          </a:lstStyle>
          <a:p>
            <a:pPr lvl="0"/>
            <a:r>
              <a:rPr lang="en-US"/>
              <a:t>05</a:t>
            </a:r>
          </a:p>
        </p:txBody>
      </p:sp>
      <p:cxnSp>
        <p:nvCxnSpPr>
          <p:cNvPr id="38" name="Straight Connector 37">
            <a:extLst>
              <a:ext uri="{FF2B5EF4-FFF2-40B4-BE49-F238E27FC236}">
                <a16:creationId xmlns:a16="http://schemas.microsoft.com/office/drawing/2014/main" id="{E4D18228-7DF9-4AA8-8E4B-ACAEB217138B}"/>
              </a:ext>
            </a:extLst>
          </p:cNvPr>
          <p:cNvCxnSpPr/>
          <p:nvPr userDrawn="1"/>
        </p:nvCxnSpPr>
        <p:spPr>
          <a:xfrm>
            <a:off x="1447030"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1C0E600-AF65-4A9C-8697-73DEAC330A55}"/>
              </a:ext>
            </a:extLst>
          </p:cNvPr>
          <p:cNvSpPr>
            <a:spLocks noGrp="1"/>
          </p:cNvSpPr>
          <p:nvPr userDrawn="1">
            <p:ph type="body" sz="quarter" idx="35" hasCustomPrompt="1"/>
          </p:nvPr>
        </p:nvSpPr>
        <p:spPr>
          <a:xfrm>
            <a:off x="4096035" y="4418984"/>
            <a:ext cx="1096962" cy="524759"/>
          </a:xfrm>
        </p:spPr>
        <p:txBody>
          <a:bodyPr/>
          <a:lstStyle>
            <a:lvl1pPr algn="ctr">
              <a:defRPr sz="4000">
                <a:solidFill>
                  <a:schemeClr val="tx2"/>
                </a:solidFill>
              </a:defRPr>
            </a:lvl1pPr>
          </a:lstStyle>
          <a:p>
            <a:pPr lvl="0"/>
            <a:r>
              <a:rPr lang="en-US"/>
              <a:t>06</a:t>
            </a:r>
          </a:p>
        </p:txBody>
      </p:sp>
      <p:cxnSp>
        <p:nvCxnSpPr>
          <p:cNvPr id="40" name="Straight Connector 39">
            <a:extLst>
              <a:ext uri="{FF2B5EF4-FFF2-40B4-BE49-F238E27FC236}">
                <a16:creationId xmlns:a16="http://schemas.microsoft.com/office/drawing/2014/main" id="{4C9BFAC0-1F4F-4658-9661-E63535946031}"/>
              </a:ext>
            </a:extLst>
          </p:cNvPr>
          <p:cNvCxnSpPr/>
          <p:nvPr userDrawn="1"/>
        </p:nvCxnSpPr>
        <p:spPr>
          <a:xfrm>
            <a:off x="4338145"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05351257-7534-4359-880A-C707BF193A97}"/>
              </a:ext>
            </a:extLst>
          </p:cNvPr>
          <p:cNvSpPr>
            <a:spLocks noGrp="1"/>
          </p:cNvSpPr>
          <p:nvPr userDrawn="1">
            <p:ph type="body" sz="quarter" idx="36" hasCustomPrompt="1"/>
          </p:nvPr>
        </p:nvSpPr>
        <p:spPr>
          <a:xfrm>
            <a:off x="6999240" y="4418984"/>
            <a:ext cx="1096962" cy="524759"/>
          </a:xfrm>
        </p:spPr>
        <p:txBody>
          <a:bodyPr/>
          <a:lstStyle>
            <a:lvl1pPr algn="ctr">
              <a:defRPr sz="4000">
                <a:solidFill>
                  <a:schemeClr val="tx2"/>
                </a:solidFill>
              </a:defRPr>
            </a:lvl1pPr>
          </a:lstStyle>
          <a:p>
            <a:pPr lvl="0"/>
            <a:r>
              <a:rPr lang="en-US"/>
              <a:t>07</a:t>
            </a:r>
          </a:p>
        </p:txBody>
      </p:sp>
      <p:cxnSp>
        <p:nvCxnSpPr>
          <p:cNvPr id="42" name="Straight Connector 41">
            <a:extLst>
              <a:ext uri="{FF2B5EF4-FFF2-40B4-BE49-F238E27FC236}">
                <a16:creationId xmlns:a16="http://schemas.microsoft.com/office/drawing/2014/main" id="{4AC8B278-7BE0-4809-B788-CD3C6A65223B}"/>
              </a:ext>
            </a:extLst>
          </p:cNvPr>
          <p:cNvCxnSpPr/>
          <p:nvPr userDrawn="1"/>
        </p:nvCxnSpPr>
        <p:spPr>
          <a:xfrm>
            <a:off x="7241350"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xt Placeholder 2">
            <a:extLst>
              <a:ext uri="{FF2B5EF4-FFF2-40B4-BE49-F238E27FC236}">
                <a16:creationId xmlns:a16="http://schemas.microsoft.com/office/drawing/2014/main" id="{328F286C-0B55-4F09-A561-FB0E8C39C730}"/>
              </a:ext>
            </a:extLst>
          </p:cNvPr>
          <p:cNvSpPr>
            <a:spLocks noGrp="1"/>
          </p:cNvSpPr>
          <p:nvPr userDrawn="1">
            <p:ph type="body" sz="quarter" idx="37" hasCustomPrompt="1"/>
          </p:nvPr>
        </p:nvSpPr>
        <p:spPr>
          <a:xfrm>
            <a:off x="9891989" y="4418984"/>
            <a:ext cx="1096962" cy="524759"/>
          </a:xfrm>
        </p:spPr>
        <p:txBody>
          <a:bodyPr/>
          <a:lstStyle>
            <a:lvl1pPr algn="ctr">
              <a:defRPr sz="4000">
                <a:solidFill>
                  <a:schemeClr val="tx2"/>
                </a:solidFill>
              </a:defRPr>
            </a:lvl1pPr>
          </a:lstStyle>
          <a:p>
            <a:pPr lvl="0"/>
            <a:r>
              <a:rPr lang="en-US"/>
              <a:t>08</a:t>
            </a:r>
          </a:p>
        </p:txBody>
      </p:sp>
      <p:cxnSp>
        <p:nvCxnSpPr>
          <p:cNvPr id="44" name="Straight Connector 43">
            <a:extLst>
              <a:ext uri="{FF2B5EF4-FFF2-40B4-BE49-F238E27FC236}">
                <a16:creationId xmlns:a16="http://schemas.microsoft.com/office/drawing/2014/main" id="{7CCF01BA-7EAF-4F94-90F2-BC911402EACD}"/>
              </a:ext>
            </a:extLst>
          </p:cNvPr>
          <p:cNvCxnSpPr>
            <a:cxnSpLocks/>
          </p:cNvCxnSpPr>
          <p:nvPr userDrawn="1"/>
        </p:nvCxnSpPr>
        <p:spPr>
          <a:xfrm>
            <a:off x="10134099" y="5132279"/>
            <a:ext cx="612743"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Text Placeholder 3">
            <a:extLst>
              <a:ext uri="{FF2B5EF4-FFF2-40B4-BE49-F238E27FC236}">
                <a16:creationId xmlns:a16="http://schemas.microsoft.com/office/drawing/2014/main" id="{F1451F72-A88B-4072-822A-EDC4DCC7A7ED}"/>
              </a:ext>
            </a:extLst>
          </p:cNvPr>
          <p:cNvSpPr>
            <a:spLocks noGrp="1"/>
          </p:cNvSpPr>
          <p:nvPr userDrawn="1">
            <p:ph type="body" sz="quarter" idx="38" hasCustomPrompt="1"/>
          </p:nvPr>
        </p:nvSpPr>
        <p:spPr>
          <a:xfrm>
            <a:off x="3519804"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6" name="Text Placeholder 3">
            <a:extLst>
              <a:ext uri="{FF2B5EF4-FFF2-40B4-BE49-F238E27FC236}">
                <a16:creationId xmlns:a16="http://schemas.microsoft.com/office/drawing/2014/main" id="{DA68EFC4-470A-4D36-A251-03AD7863CEBA}"/>
              </a:ext>
            </a:extLst>
          </p:cNvPr>
          <p:cNvSpPr>
            <a:spLocks noGrp="1"/>
          </p:cNvSpPr>
          <p:nvPr userDrawn="1">
            <p:ph type="body" sz="quarter" idx="39" hasCustomPrompt="1"/>
          </p:nvPr>
        </p:nvSpPr>
        <p:spPr>
          <a:xfrm>
            <a:off x="6423009"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7" name="Text Placeholder 3">
            <a:extLst>
              <a:ext uri="{FF2B5EF4-FFF2-40B4-BE49-F238E27FC236}">
                <a16:creationId xmlns:a16="http://schemas.microsoft.com/office/drawing/2014/main" id="{5E9C8046-8366-484E-B700-22ED75058869}"/>
              </a:ext>
            </a:extLst>
          </p:cNvPr>
          <p:cNvSpPr>
            <a:spLocks noGrp="1"/>
          </p:cNvSpPr>
          <p:nvPr userDrawn="1">
            <p:ph type="body" sz="quarter" idx="40" hasCustomPrompt="1"/>
          </p:nvPr>
        </p:nvSpPr>
        <p:spPr>
          <a:xfrm>
            <a:off x="9326212" y="5419750"/>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52" name="Picture Placeholder 3">
            <a:extLst>
              <a:ext uri="{FF2B5EF4-FFF2-40B4-BE49-F238E27FC236}">
                <a16:creationId xmlns:a16="http://schemas.microsoft.com/office/drawing/2014/main" id="{8D019E7B-709D-4284-979F-CDB2471D8C69}"/>
              </a:ext>
            </a:extLst>
          </p:cNvPr>
          <p:cNvSpPr>
            <a:spLocks noGrp="1"/>
          </p:cNvSpPr>
          <p:nvPr>
            <p:ph type="pic" sz="quarter" idx="48" hasCustomPrompt="1"/>
          </p:nvPr>
        </p:nvSpPr>
        <p:spPr>
          <a:xfrm>
            <a:off x="3169400" y="2029596"/>
            <a:ext cx="18288" cy="1828800"/>
          </a:xfrm>
          <a:solidFill>
            <a:schemeClr val="tx1">
              <a:lumMod val="20000"/>
              <a:lumOff val="80000"/>
            </a:schemeClr>
          </a:solidFill>
        </p:spPr>
        <p:txBody>
          <a:bodyPr/>
          <a:lstStyle/>
          <a:p>
            <a:r>
              <a:rPr lang="en-US"/>
              <a:t> </a:t>
            </a:r>
          </a:p>
        </p:txBody>
      </p:sp>
      <p:sp>
        <p:nvSpPr>
          <p:cNvPr id="53" name="Picture Placeholder 3">
            <a:extLst>
              <a:ext uri="{FF2B5EF4-FFF2-40B4-BE49-F238E27FC236}">
                <a16:creationId xmlns:a16="http://schemas.microsoft.com/office/drawing/2014/main" id="{C6022B30-F6EC-4B9D-8E6F-0203A1439962}"/>
              </a:ext>
            </a:extLst>
          </p:cNvPr>
          <p:cNvSpPr>
            <a:spLocks noGrp="1"/>
          </p:cNvSpPr>
          <p:nvPr>
            <p:ph type="pic" sz="quarter" idx="49" hasCustomPrompt="1"/>
          </p:nvPr>
        </p:nvSpPr>
        <p:spPr>
          <a:xfrm>
            <a:off x="6090893" y="2016202"/>
            <a:ext cx="18288" cy="1828800"/>
          </a:xfrm>
          <a:solidFill>
            <a:schemeClr val="tx1">
              <a:lumMod val="20000"/>
              <a:lumOff val="80000"/>
            </a:schemeClr>
          </a:solidFill>
        </p:spPr>
        <p:txBody>
          <a:bodyPr/>
          <a:lstStyle/>
          <a:p>
            <a:r>
              <a:rPr lang="en-US"/>
              <a:t> </a:t>
            </a:r>
          </a:p>
        </p:txBody>
      </p:sp>
      <p:sp>
        <p:nvSpPr>
          <p:cNvPr id="54" name="Picture Placeholder 3">
            <a:extLst>
              <a:ext uri="{FF2B5EF4-FFF2-40B4-BE49-F238E27FC236}">
                <a16:creationId xmlns:a16="http://schemas.microsoft.com/office/drawing/2014/main" id="{CD26ED98-5F98-4464-B751-11AFDEE8BF6A}"/>
              </a:ext>
            </a:extLst>
          </p:cNvPr>
          <p:cNvSpPr>
            <a:spLocks noGrp="1"/>
          </p:cNvSpPr>
          <p:nvPr>
            <p:ph type="pic" sz="quarter" idx="51" hasCustomPrompt="1"/>
          </p:nvPr>
        </p:nvSpPr>
        <p:spPr>
          <a:xfrm rot="16200000">
            <a:off x="6086857" y="-1345742"/>
            <a:ext cx="18288" cy="10972800"/>
          </a:xfrm>
          <a:solidFill>
            <a:schemeClr val="tx1">
              <a:lumMod val="20000"/>
              <a:lumOff val="80000"/>
            </a:schemeClr>
          </a:solidFill>
        </p:spPr>
        <p:txBody>
          <a:bodyPr/>
          <a:lstStyle/>
          <a:p>
            <a:r>
              <a:rPr lang="en-US"/>
              <a:t> </a:t>
            </a:r>
          </a:p>
        </p:txBody>
      </p:sp>
      <p:sp>
        <p:nvSpPr>
          <p:cNvPr id="55" name="Picture Placeholder 3">
            <a:extLst>
              <a:ext uri="{FF2B5EF4-FFF2-40B4-BE49-F238E27FC236}">
                <a16:creationId xmlns:a16="http://schemas.microsoft.com/office/drawing/2014/main" id="{E1796F94-B25F-4AFC-871F-83FE9F25A80A}"/>
              </a:ext>
            </a:extLst>
          </p:cNvPr>
          <p:cNvSpPr>
            <a:spLocks noGrp="1"/>
          </p:cNvSpPr>
          <p:nvPr>
            <p:ph type="pic" sz="quarter" idx="52" hasCustomPrompt="1"/>
          </p:nvPr>
        </p:nvSpPr>
        <p:spPr>
          <a:xfrm>
            <a:off x="8986261" y="2016202"/>
            <a:ext cx="18288" cy="1828800"/>
          </a:xfrm>
          <a:solidFill>
            <a:schemeClr val="tx1">
              <a:lumMod val="20000"/>
              <a:lumOff val="80000"/>
            </a:schemeClr>
          </a:solidFill>
        </p:spPr>
        <p:txBody>
          <a:bodyPr/>
          <a:lstStyle/>
          <a:p>
            <a:r>
              <a:rPr lang="en-US"/>
              <a:t> </a:t>
            </a:r>
          </a:p>
        </p:txBody>
      </p:sp>
      <p:sp>
        <p:nvSpPr>
          <p:cNvPr id="56" name="Picture Placeholder 3">
            <a:extLst>
              <a:ext uri="{FF2B5EF4-FFF2-40B4-BE49-F238E27FC236}">
                <a16:creationId xmlns:a16="http://schemas.microsoft.com/office/drawing/2014/main" id="{052F23CF-9926-4181-B48F-03C7B0943B39}"/>
              </a:ext>
            </a:extLst>
          </p:cNvPr>
          <p:cNvSpPr>
            <a:spLocks noGrp="1"/>
          </p:cNvSpPr>
          <p:nvPr>
            <p:ph type="pic" sz="quarter" idx="53" hasCustomPrompt="1"/>
          </p:nvPr>
        </p:nvSpPr>
        <p:spPr>
          <a:xfrm>
            <a:off x="3169400" y="4432378"/>
            <a:ext cx="18288" cy="1828800"/>
          </a:xfrm>
          <a:solidFill>
            <a:schemeClr val="tx1">
              <a:lumMod val="20000"/>
              <a:lumOff val="80000"/>
            </a:schemeClr>
          </a:solidFill>
        </p:spPr>
        <p:txBody>
          <a:bodyPr/>
          <a:lstStyle/>
          <a:p>
            <a:r>
              <a:rPr lang="en-US"/>
              <a:t> </a:t>
            </a:r>
          </a:p>
        </p:txBody>
      </p:sp>
      <p:sp>
        <p:nvSpPr>
          <p:cNvPr id="57" name="Picture Placeholder 3">
            <a:extLst>
              <a:ext uri="{FF2B5EF4-FFF2-40B4-BE49-F238E27FC236}">
                <a16:creationId xmlns:a16="http://schemas.microsoft.com/office/drawing/2014/main" id="{2E7776FC-9563-422A-B602-3A614F9B3649}"/>
              </a:ext>
            </a:extLst>
          </p:cNvPr>
          <p:cNvSpPr>
            <a:spLocks noGrp="1"/>
          </p:cNvSpPr>
          <p:nvPr>
            <p:ph type="pic" sz="quarter" idx="54" hasCustomPrompt="1"/>
          </p:nvPr>
        </p:nvSpPr>
        <p:spPr>
          <a:xfrm>
            <a:off x="6090893" y="4418984"/>
            <a:ext cx="18288" cy="1828800"/>
          </a:xfrm>
          <a:solidFill>
            <a:schemeClr val="tx1">
              <a:lumMod val="20000"/>
              <a:lumOff val="80000"/>
            </a:schemeClr>
          </a:solidFill>
        </p:spPr>
        <p:txBody>
          <a:bodyPr/>
          <a:lstStyle/>
          <a:p>
            <a:r>
              <a:rPr lang="en-US"/>
              <a:t> </a:t>
            </a:r>
          </a:p>
        </p:txBody>
      </p:sp>
      <p:sp>
        <p:nvSpPr>
          <p:cNvPr id="58" name="Picture Placeholder 3">
            <a:extLst>
              <a:ext uri="{FF2B5EF4-FFF2-40B4-BE49-F238E27FC236}">
                <a16:creationId xmlns:a16="http://schemas.microsoft.com/office/drawing/2014/main" id="{6CD68230-798C-443E-924E-9A116E313475}"/>
              </a:ext>
            </a:extLst>
          </p:cNvPr>
          <p:cNvSpPr>
            <a:spLocks noGrp="1"/>
          </p:cNvSpPr>
          <p:nvPr>
            <p:ph type="pic" sz="quarter" idx="55" hasCustomPrompt="1"/>
          </p:nvPr>
        </p:nvSpPr>
        <p:spPr>
          <a:xfrm>
            <a:off x="8986261" y="4418984"/>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31762786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icon two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7962" cy="443198"/>
          </a:xfrm>
        </p:spPr>
        <p:txBody>
          <a:bodyPr>
            <a:sp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346704"/>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6675991" y="3346704"/>
            <a:ext cx="490118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7" name="Picture Placeholder 12">
            <a:extLst>
              <a:ext uri="{FF2B5EF4-FFF2-40B4-BE49-F238E27FC236}">
                <a16:creationId xmlns:a16="http://schemas.microsoft.com/office/drawing/2014/main" id="{9C5F9AB7-463A-4987-A5FF-CA7E7C1A5E26}"/>
              </a:ext>
            </a:extLst>
          </p:cNvPr>
          <p:cNvSpPr>
            <a:spLocks noGrp="1" noChangeAspect="1"/>
          </p:cNvSpPr>
          <p:nvPr>
            <p:ph type="pic" sz="quarter" idx="14"/>
          </p:nvPr>
        </p:nvSpPr>
        <p:spPr>
          <a:xfrm>
            <a:off x="2570988" y="2133600"/>
            <a:ext cx="978408" cy="978408"/>
          </a:xfrm>
          <a:solidFill>
            <a:schemeClr val="bg1"/>
          </a:solidFill>
        </p:spPr>
        <p:txBody>
          <a:bodyPr>
            <a:normAutofit/>
          </a:bodyPr>
          <a:lstStyle>
            <a:lvl1pPr>
              <a:defRPr sz="1800"/>
            </a:lvl1pPr>
          </a:lstStyle>
          <a:p>
            <a:pPr lvl="1"/>
            <a:r>
              <a:rPr lang="en-GB"/>
              <a:t>Click icon to add picture</a:t>
            </a:r>
            <a:endParaRPr lang="en-US"/>
          </a:p>
        </p:txBody>
      </p:sp>
      <p:sp>
        <p:nvSpPr>
          <p:cNvPr id="28" name="Picture Placeholder 12">
            <a:extLst>
              <a:ext uri="{FF2B5EF4-FFF2-40B4-BE49-F238E27FC236}">
                <a16:creationId xmlns:a16="http://schemas.microsoft.com/office/drawing/2014/main" id="{6B85A036-9133-4A80-BA91-F7646A2CEE41}"/>
              </a:ext>
            </a:extLst>
          </p:cNvPr>
          <p:cNvSpPr>
            <a:spLocks noGrp="1" noChangeAspect="1"/>
          </p:cNvSpPr>
          <p:nvPr>
            <p:ph type="pic" sz="quarter" idx="29"/>
          </p:nvPr>
        </p:nvSpPr>
        <p:spPr>
          <a:xfrm>
            <a:off x="8637379" y="2133600"/>
            <a:ext cx="978408" cy="978408"/>
          </a:xfrm>
          <a:solidFill>
            <a:schemeClr val="bg1"/>
          </a:solidFill>
        </p:spPr>
        <p:txBody>
          <a:bodyPr>
            <a:normAutofit/>
          </a:bodyPr>
          <a:lstStyle>
            <a:lvl1pPr>
              <a:defRPr sz="1800"/>
            </a:lvl1pPr>
          </a:lstStyle>
          <a:p>
            <a:pPr lvl="1"/>
            <a:r>
              <a:rPr lang="en-GB"/>
              <a:t>Click icon to add picture</a:t>
            </a:r>
            <a:endParaRPr lang="en-US"/>
          </a:p>
        </p:txBody>
      </p:sp>
      <p:sp>
        <p:nvSpPr>
          <p:cNvPr id="8" name="Picture Placeholder 3">
            <a:extLst>
              <a:ext uri="{FF2B5EF4-FFF2-40B4-BE49-F238E27FC236}">
                <a16:creationId xmlns:a16="http://schemas.microsoft.com/office/drawing/2014/main" id="{B6E66371-0F1F-4C19-B884-33FFEF765AE7}"/>
              </a:ext>
            </a:extLst>
          </p:cNvPr>
          <p:cNvSpPr>
            <a:spLocks noGrp="1"/>
          </p:cNvSpPr>
          <p:nvPr>
            <p:ph type="pic" sz="quarter" idx="48" hasCustomPrompt="1"/>
          </p:nvPr>
        </p:nvSpPr>
        <p:spPr>
          <a:xfrm>
            <a:off x="6096000" y="1593850"/>
            <a:ext cx="18288" cy="4651375"/>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168243596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con three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228"/>
            <a:ext cx="10274910" cy="443198"/>
          </a:xfrm>
        </p:spPr>
        <p:txBody>
          <a:bodyPr>
            <a:sp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27993" y="3136392"/>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7873" y="3136392"/>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57674" y="3136392"/>
            <a:ext cx="3108960"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7" name="Picture Placeholder 12">
            <a:extLst>
              <a:ext uri="{FF2B5EF4-FFF2-40B4-BE49-F238E27FC236}">
                <a16:creationId xmlns:a16="http://schemas.microsoft.com/office/drawing/2014/main" id="{9C5F9AB7-463A-4987-A5FF-CA7E7C1A5E26}"/>
              </a:ext>
            </a:extLst>
          </p:cNvPr>
          <p:cNvSpPr>
            <a:spLocks noGrp="1" noChangeAspect="1"/>
          </p:cNvSpPr>
          <p:nvPr>
            <p:ph type="pic" sz="quarter" idx="14"/>
          </p:nvPr>
        </p:nvSpPr>
        <p:spPr>
          <a:xfrm>
            <a:off x="1773790" y="2133600"/>
            <a:ext cx="777240" cy="777240"/>
          </a:xfrm>
        </p:spPr>
        <p:txBody>
          <a:bodyPr>
            <a:normAutofit/>
          </a:bodyPr>
          <a:lstStyle>
            <a:lvl1pPr>
              <a:defRPr sz="1800"/>
            </a:lvl1pPr>
            <a:lvl2pPr>
              <a:defRPr sz="1600"/>
            </a:lvl2pPr>
          </a:lstStyle>
          <a:p>
            <a:pPr lvl="1"/>
            <a:r>
              <a:rPr lang="en-GB"/>
              <a:t>Click icon to add picture</a:t>
            </a:r>
            <a:endParaRPr lang="en-US"/>
          </a:p>
        </p:txBody>
      </p:sp>
      <p:sp>
        <p:nvSpPr>
          <p:cNvPr id="28" name="Picture Placeholder 12">
            <a:extLst>
              <a:ext uri="{FF2B5EF4-FFF2-40B4-BE49-F238E27FC236}">
                <a16:creationId xmlns:a16="http://schemas.microsoft.com/office/drawing/2014/main" id="{6B85A036-9133-4A80-BA91-F7646A2CEE41}"/>
              </a:ext>
            </a:extLst>
          </p:cNvPr>
          <p:cNvSpPr>
            <a:spLocks noGrp="1" noChangeAspect="1"/>
          </p:cNvSpPr>
          <p:nvPr>
            <p:ph type="pic" sz="quarter" idx="29"/>
          </p:nvPr>
        </p:nvSpPr>
        <p:spPr>
          <a:xfrm>
            <a:off x="5705459" y="2133600"/>
            <a:ext cx="777240" cy="777240"/>
          </a:xfrm>
        </p:spPr>
        <p:txBody>
          <a:bodyPr>
            <a:normAutofit/>
          </a:bodyPr>
          <a:lstStyle>
            <a:lvl1pPr>
              <a:defRPr sz="1800"/>
            </a:lvl1pPr>
            <a:lvl2pPr>
              <a:defRPr sz="1600"/>
            </a:lvl2pPr>
          </a:lstStyle>
          <a:p>
            <a:pPr lvl="1"/>
            <a:r>
              <a:rPr lang="en-GB"/>
              <a:t>Click icon to add picture</a:t>
            </a:r>
            <a:endParaRPr lang="en-US"/>
          </a:p>
        </p:txBody>
      </p:sp>
      <p:sp>
        <p:nvSpPr>
          <p:cNvPr id="30" name="Picture Placeholder 12">
            <a:extLst>
              <a:ext uri="{FF2B5EF4-FFF2-40B4-BE49-F238E27FC236}">
                <a16:creationId xmlns:a16="http://schemas.microsoft.com/office/drawing/2014/main" id="{B4AE0E28-DA57-4FD1-8C29-D137C334CA56}"/>
              </a:ext>
            </a:extLst>
          </p:cNvPr>
          <p:cNvSpPr>
            <a:spLocks noGrp="1" noChangeAspect="1"/>
          </p:cNvSpPr>
          <p:nvPr>
            <p:ph type="pic" sz="quarter" idx="30"/>
          </p:nvPr>
        </p:nvSpPr>
        <p:spPr>
          <a:xfrm>
            <a:off x="9603471" y="2133600"/>
            <a:ext cx="777240" cy="777240"/>
          </a:xfrm>
        </p:spPr>
        <p:txBody>
          <a:bodyPr>
            <a:normAutofit/>
          </a:bodyPr>
          <a:lstStyle>
            <a:lvl1pPr>
              <a:defRPr sz="1800"/>
            </a:lvl1pPr>
            <a:lvl2pPr>
              <a:defRPr sz="1600"/>
            </a:lvl2pPr>
          </a:lstStyle>
          <a:p>
            <a:pPr lvl="1"/>
            <a:r>
              <a:rPr lang="en-GB"/>
              <a:t>Click icon to add picture</a:t>
            </a:r>
            <a:endParaRPr lang="en-US"/>
          </a:p>
        </p:txBody>
      </p:sp>
      <p:sp>
        <p:nvSpPr>
          <p:cNvPr id="11" name="Picture Placeholder 3">
            <a:extLst>
              <a:ext uri="{FF2B5EF4-FFF2-40B4-BE49-F238E27FC236}">
                <a16:creationId xmlns:a16="http://schemas.microsoft.com/office/drawing/2014/main" id="{4918112C-4556-4A79-A08A-FC2223708DEA}"/>
              </a:ext>
            </a:extLst>
          </p:cNvPr>
          <p:cNvSpPr>
            <a:spLocks noGrp="1"/>
          </p:cNvSpPr>
          <p:nvPr>
            <p:ph type="pic" sz="quarter" idx="48" hasCustomPrompt="1"/>
          </p:nvPr>
        </p:nvSpPr>
        <p:spPr>
          <a:xfrm>
            <a:off x="4120708" y="2133600"/>
            <a:ext cx="18288" cy="2743200"/>
          </a:xfrm>
          <a:solidFill>
            <a:schemeClr val="tx1">
              <a:lumMod val="20000"/>
              <a:lumOff val="80000"/>
            </a:schemeClr>
          </a:solidFill>
        </p:spPr>
        <p:txBody>
          <a:bodyPr/>
          <a:lstStyle/>
          <a:p>
            <a:r>
              <a:rPr lang="en-US"/>
              <a:t> </a:t>
            </a:r>
          </a:p>
        </p:txBody>
      </p:sp>
      <p:sp>
        <p:nvSpPr>
          <p:cNvPr id="12" name="Picture Placeholder 3">
            <a:extLst>
              <a:ext uri="{FF2B5EF4-FFF2-40B4-BE49-F238E27FC236}">
                <a16:creationId xmlns:a16="http://schemas.microsoft.com/office/drawing/2014/main" id="{52A12FE4-104E-470F-B3B7-A0BB563ECFCE}"/>
              </a:ext>
            </a:extLst>
          </p:cNvPr>
          <p:cNvSpPr>
            <a:spLocks noGrp="1"/>
          </p:cNvSpPr>
          <p:nvPr>
            <p:ph type="pic" sz="quarter" idx="49" hasCustomPrompt="1"/>
          </p:nvPr>
        </p:nvSpPr>
        <p:spPr>
          <a:xfrm>
            <a:off x="8043860" y="2133600"/>
            <a:ext cx="18288" cy="27432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390722553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icon four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228"/>
            <a:ext cx="10274910"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3517391"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6425183"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1" name="Text Placeholder 3">
            <a:extLst>
              <a:ext uri="{FF2B5EF4-FFF2-40B4-BE49-F238E27FC236}">
                <a16:creationId xmlns:a16="http://schemas.microsoft.com/office/drawing/2014/main" id="{8784BFE5-D82C-4947-8264-E050D1AA1AD3}"/>
              </a:ext>
            </a:extLst>
          </p:cNvPr>
          <p:cNvSpPr>
            <a:spLocks noGrp="1"/>
          </p:cNvSpPr>
          <p:nvPr>
            <p:ph type="body" sz="quarter" idx="28" hasCustomPrompt="1"/>
          </p:nvPr>
        </p:nvSpPr>
        <p:spPr>
          <a:xfrm>
            <a:off x="9332976" y="3054096"/>
            <a:ext cx="2249424" cy="1538144"/>
          </a:xfrm>
        </p:spPr>
        <p:txBody>
          <a:bodyPr>
            <a:noAutofit/>
          </a:bodyPr>
          <a:lstStyle>
            <a:lvl1pPr algn="ctr">
              <a:defRPr/>
            </a:lvl1pPr>
            <a:lvl2pPr algn="ctr">
              <a:defRPr/>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27" name="Picture Placeholder 12">
            <a:extLst>
              <a:ext uri="{FF2B5EF4-FFF2-40B4-BE49-F238E27FC236}">
                <a16:creationId xmlns:a16="http://schemas.microsoft.com/office/drawing/2014/main" id="{9C5F9AB7-463A-4987-A5FF-CA7E7C1A5E26}"/>
              </a:ext>
            </a:extLst>
          </p:cNvPr>
          <p:cNvSpPr>
            <a:spLocks noGrp="1" noChangeAspect="1"/>
          </p:cNvSpPr>
          <p:nvPr>
            <p:ph type="pic" sz="quarter" idx="14"/>
          </p:nvPr>
        </p:nvSpPr>
        <p:spPr>
          <a:xfrm>
            <a:off x="1354836" y="2133600"/>
            <a:ext cx="758952" cy="758952"/>
          </a:xfrm>
        </p:spPr>
        <p:txBody>
          <a:bodyPr>
            <a:normAutofit/>
          </a:bodyPr>
          <a:lstStyle>
            <a:lvl1pPr>
              <a:defRPr sz="1800"/>
            </a:lvl1pPr>
            <a:lvl2pPr>
              <a:defRPr sz="1600"/>
            </a:lvl2pPr>
          </a:lstStyle>
          <a:p>
            <a:pPr lvl="1"/>
            <a:r>
              <a:rPr lang="en-GB"/>
              <a:t>Click icon to add picture</a:t>
            </a:r>
            <a:endParaRPr lang="en-US"/>
          </a:p>
        </p:txBody>
      </p:sp>
      <p:sp>
        <p:nvSpPr>
          <p:cNvPr id="28" name="Picture Placeholder 12">
            <a:extLst>
              <a:ext uri="{FF2B5EF4-FFF2-40B4-BE49-F238E27FC236}">
                <a16:creationId xmlns:a16="http://schemas.microsoft.com/office/drawing/2014/main" id="{6B85A036-9133-4A80-BA91-F7646A2CEE41}"/>
              </a:ext>
            </a:extLst>
          </p:cNvPr>
          <p:cNvSpPr>
            <a:spLocks noGrp="1" noChangeAspect="1"/>
          </p:cNvSpPr>
          <p:nvPr>
            <p:ph type="pic" sz="quarter" idx="29"/>
          </p:nvPr>
        </p:nvSpPr>
        <p:spPr>
          <a:xfrm>
            <a:off x="4262627" y="2133600"/>
            <a:ext cx="758952" cy="758952"/>
          </a:xfrm>
        </p:spPr>
        <p:txBody>
          <a:bodyPr>
            <a:normAutofit/>
          </a:bodyPr>
          <a:lstStyle>
            <a:lvl1pPr>
              <a:defRPr sz="1800"/>
            </a:lvl1pPr>
            <a:lvl2pPr>
              <a:defRPr sz="1600"/>
            </a:lvl2pPr>
          </a:lstStyle>
          <a:p>
            <a:pPr lvl="1"/>
            <a:r>
              <a:rPr lang="en-GB"/>
              <a:t>Click icon to add picture</a:t>
            </a:r>
            <a:endParaRPr lang="en-US"/>
          </a:p>
        </p:txBody>
      </p:sp>
      <p:sp>
        <p:nvSpPr>
          <p:cNvPr id="30" name="Picture Placeholder 12">
            <a:extLst>
              <a:ext uri="{FF2B5EF4-FFF2-40B4-BE49-F238E27FC236}">
                <a16:creationId xmlns:a16="http://schemas.microsoft.com/office/drawing/2014/main" id="{B4AE0E28-DA57-4FD1-8C29-D137C334CA56}"/>
              </a:ext>
            </a:extLst>
          </p:cNvPr>
          <p:cNvSpPr>
            <a:spLocks noGrp="1" noChangeAspect="1"/>
          </p:cNvSpPr>
          <p:nvPr>
            <p:ph type="pic" sz="quarter" idx="30"/>
          </p:nvPr>
        </p:nvSpPr>
        <p:spPr>
          <a:xfrm>
            <a:off x="7170419" y="2133600"/>
            <a:ext cx="758952" cy="758952"/>
          </a:xfrm>
        </p:spPr>
        <p:txBody>
          <a:bodyPr>
            <a:normAutofit/>
          </a:bodyPr>
          <a:lstStyle>
            <a:lvl1pPr>
              <a:defRPr sz="1800"/>
            </a:lvl1pPr>
            <a:lvl2pPr>
              <a:defRPr sz="1600"/>
            </a:lvl2pPr>
          </a:lstStyle>
          <a:p>
            <a:pPr lvl="1"/>
            <a:r>
              <a:rPr lang="en-GB"/>
              <a:t>Click icon to add picture</a:t>
            </a:r>
            <a:endParaRPr lang="en-US"/>
          </a:p>
        </p:txBody>
      </p:sp>
      <p:sp>
        <p:nvSpPr>
          <p:cNvPr id="31" name="Picture Placeholder 12">
            <a:extLst>
              <a:ext uri="{FF2B5EF4-FFF2-40B4-BE49-F238E27FC236}">
                <a16:creationId xmlns:a16="http://schemas.microsoft.com/office/drawing/2014/main" id="{4F70E09B-C439-49DB-899C-90886934B6B3}"/>
              </a:ext>
            </a:extLst>
          </p:cNvPr>
          <p:cNvSpPr>
            <a:spLocks noGrp="1" noChangeAspect="1"/>
          </p:cNvSpPr>
          <p:nvPr>
            <p:ph type="pic" sz="quarter" idx="31"/>
          </p:nvPr>
        </p:nvSpPr>
        <p:spPr>
          <a:xfrm>
            <a:off x="10078212" y="2133599"/>
            <a:ext cx="758952" cy="758952"/>
          </a:xfrm>
        </p:spPr>
        <p:txBody>
          <a:bodyPr>
            <a:normAutofit/>
          </a:bodyPr>
          <a:lstStyle>
            <a:lvl1pPr>
              <a:defRPr sz="1800"/>
            </a:lvl1pPr>
            <a:lvl2pPr>
              <a:defRPr sz="1600"/>
            </a:lvl2pPr>
          </a:lstStyle>
          <a:p>
            <a:pPr lvl="1"/>
            <a:r>
              <a:rPr lang="en-GB"/>
              <a:t>Click icon to add picture</a:t>
            </a:r>
            <a:endParaRPr lang="en-US"/>
          </a:p>
        </p:txBody>
      </p:sp>
      <p:sp>
        <p:nvSpPr>
          <p:cNvPr id="14" name="Picture Placeholder 3">
            <a:extLst>
              <a:ext uri="{FF2B5EF4-FFF2-40B4-BE49-F238E27FC236}">
                <a16:creationId xmlns:a16="http://schemas.microsoft.com/office/drawing/2014/main" id="{DF7E89F0-D1CC-4C3B-8964-8D357F179098}"/>
              </a:ext>
            </a:extLst>
          </p:cNvPr>
          <p:cNvSpPr>
            <a:spLocks noGrp="1"/>
          </p:cNvSpPr>
          <p:nvPr>
            <p:ph type="pic" sz="quarter" idx="48" hasCustomPrompt="1"/>
          </p:nvPr>
        </p:nvSpPr>
        <p:spPr>
          <a:xfrm>
            <a:off x="3173365" y="2133599"/>
            <a:ext cx="18288" cy="4114800"/>
          </a:xfrm>
          <a:solidFill>
            <a:schemeClr val="tx1">
              <a:lumMod val="20000"/>
              <a:lumOff val="80000"/>
            </a:schemeClr>
          </a:solidFill>
        </p:spPr>
        <p:txBody>
          <a:bodyPr/>
          <a:lstStyle/>
          <a:p>
            <a:r>
              <a:rPr lang="en-US"/>
              <a:t> </a:t>
            </a:r>
          </a:p>
        </p:txBody>
      </p:sp>
      <p:sp>
        <p:nvSpPr>
          <p:cNvPr id="17" name="Picture Placeholder 3">
            <a:extLst>
              <a:ext uri="{FF2B5EF4-FFF2-40B4-BE49-F238E27FC236}">
                <a16:creationId xmlns:a16="http://schemas.microsoft.com/office/drawing/2014/main" id="{F309B4C0-05F7-45E2-9FDF-D9589F6DE7A0}"/>
              </a:ext>
            </a:extLst>
          </p:cNvPr>
          <p:cNvSpPr>
            <a:spLocks noGrp="1"/>
          </p:cNvSpPr>
          <p:nvPr>
            <p:ph type="pic" sz="quarter" idx="49" hasCustomPrompt="1"/>
          </p:nvPr>
        </p:nvSpPr>
        <p:spPr>
          <a:xfrm>
            <a:off x="6103076" y="2133600"/>
            <a:ext cx="18288" cy="4114800"/>
          </a:xfrm>
          <a:solidFill>
            <a:schemeClr val="tx1">
              <a:lumMod val="20000"/>
              <a:lumOff val="80000"/>
            </a:schemeClr>
          </a:solidFill>
        </p:spPr>
        <p:txBody>
          <a:bodyPr/>
          <a:lstStyle/>
          <a:p>
            <a:r>
              <a:rPr lang="en-US"/>
              <a:t> </a:t>
            </a:r>
          </a:p>
        </p:txBody>
      </p:sp>
      <p:sp>
        <p:nvSpPr>
          <p:cNvPr id="18" name="Picture Placeholder 3">
            <a:extLst>
              <a:ext uri="{FF2B5EF4-FFF2-40B4-BE49-F238E27FC236}">
                <a16:creationId xmlns:a16="http://schemas.microsoft.com/office/drawing/2014/main" id="{CB27AE02-3B40-4058-A9BA-BB9522AA069C}"/>
              </a:ext>
            </a:extLst>
          </p:cNvPr>
          <p:cNvSpPr>
            <a:spLocks noGrp="1"/>
          </p:cNvSpPr>
          <p:nvPr>
            <p:ph type="pic" sz="quarter" idx="50" hasCustomPrompt="1"/>
          </p:nvPr>
        </p:nvSpPr>
        <p:spPr>
          <a:xfrm>
            <a:off x="9012862" y="2133600"/>
            <a:ext cx="18288" cy="4114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64927938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con 2 by 2">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12648" y="612648"/>
            <a:ext cx="10274910" cy="443198"/>
          </a:xfrm>
        </p:spPr>
        <p:txBody>
          <a:bodyPr>
            <a:noAutofit/>
          </a:bodyPr>
          <a:lstStyle/>
          <a:p>
            <a:r>
              <a:rPr lang="en-US"/>
              <a:t>CLICK TO EDIT MASTER TITLE STYLE</a:t>
            </a:r>
          </a:p>
        </p:txBody>
      </p:sp>
      <p:sp>
        <p:nvSpPr>
          <p:cNvPr id="13" name="Picture Placeholder 12">
            <a:extLst>
              <a:ext uri="{FF2B5EF4-FFF2-40B4-BE49-F238E27FC236}">
                <a16:creationId xmlns:a16="http://schemas.microsoft.com/office/drawing/2014/main" id="{9E0523B3-2788-43ED-912C-1199F31CEE8F}"/>
              </a:ext>
            </a:extLst>
          </p:cNvPr>
          <p:cNvSpPr>
            <a:spLocks noGrp="1" noChangeAspect="1"/>
          </p:cNvSpPr>
          <p:nvPr>
            <p:ph type="pic" sz="quarter" idx="14"/>
          </p:nvPr>
        </p:nvSpPr>
        <p:spPr>
          <a:xfrm>
            <a:off x="609600" y="2133600"/>
            <a:ext cx="758952" cy="758952"/>
          </a:xfrm>
        </p:spPr>
        <p:txBody>
          <a:bodyPr>
            <a:normAutofit/>
          </a:bodyPr>
          <a:lstStyle>
            <a:lvl1pPr>
              <a:defRPr sz="1800"/>
            </a:lvl1pPr>
            <a:lvl2pPr>
              <a:defRPr sz="1200"/>
            </a:lvl2pPr>
          </a:lstStyle>
          <a:p>
            <a:pPr lvl="1"/>
            <a:r>
              <a:rPr lang="en-GB"/>
              <a:t>Click icon to add picture</a:t>
            </a:r>
            <a:endParaRPr lang="en-US"/>
          </a:p>
        </p:txBody>
      </p:sp>
      <p:sp>
        <p:nvSpPr>
          <p:cNvPr id="19" name="Text Placeholder 3">
            <a:extLst>
              <a:ext uri="{FF2B5EF4-FFF2-40B4-BE49-F238E27FC236}">
                <a16:creationId xmlns:a16="http://schemas.microsoft.com/office/drawing/2014/main" id="{9E11B1A4-8682-46B4-B71D-639F6F283E7D}"/>
              </a:ext>
            </a:extLst>
          </p:cNvPr>
          <p:cNvSpPr>
            <a:spLocks noGrp="1"/>
          </p:cNvSpPr>
          <p:nvPr>
            <p:ph type="body" sz="quarter" idx="24" hasCustomPrompt="1"/>
          </p:nvPr>
        </p:nvSpPr>
        <p:spPr>
          <a:xfrm>
            <a:off x="1598008" y="2133600"/>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5" name="Picture Placeholder 12">
            <a:extLst>
              <a:ext uri="{FF2B5EF4-FFF2-40B4-BE49-F238E27FC236}">
                <a16:creationId xmlns:a16="http://schemas.microsoft.com/office/drawing/2014/main" id="{488EE1EB-DAF4-4787-9A4F-AAF404E7D3F7}"/>
              </a:ext>
            </a:extLst>
          </p:cNvPr>
          <p:cNvSpPr>
            <a:spLocks noGrp="1" noChangeAspect="1"/>
          </p:cNvSpPr>
          <p:nvPr>
            <p:ph type="pic" sz="quarter" idx="28"/>
          </p:nvPr>
        </p:nvSpPr>
        <p:spPr>
          <a:xfrm>
            <a:off x="609600" y="4480560"/>
            <a:ext cx="758952" cy="758952"/>
          </a:xfrm>
        </p:spPr>
        <p:txBody>
          <a:bodyPr>
            <a:normAutofit/>
          </a:bodyPr>
          <a:lstStyle>
            <a:lvl1pPr>
              <a:defRPr sz="1800"/>
            </a:lvl1pPr>
            <a:lvl2pPr>
              <a:defRPr sz="1200"/>
            </a:lvl2pPr>
          </a:lstStyle>
          <a:p>
            <a:pPr lvl="1"/>
            <a:r>
              <a:rPr lang="en-GB"/>
              <a:t>Click icon to add picture</a:t>
            </a:r>
            <a:endParaRPr lang="en-US"/>
          </a:p>
        </p:txBody>
      </p:sp>
      <p:sp>
        <p:nvSpPr>
          <p:cNvPr id="36" name="Text Placeholder 3">
            <a:extLst>
              <a:ext uri="{FF2B5EF4-FFF2-40B4-BE49-F238E27FC236}">
                <a16:creationId xmlns:a16="http://schemas.microsoft.com/office/drawing/2014/main" id="{1FFBD9FC-F2B7-452F-A192-D58AA74A19BD}"/>
              </a:ext>
            </a:extLst>
          </p:cNvPr>
          <p:cNvSpPr>
            <a:spLocks noGrp="1"/>
          </p:cNvSpPr>
          <p:nvPr>
            <p:ph type="body" sz="quarter" idx="29" hasCustomPrompt="1"/>
          </p:nvPr>
        </p:nvSpPr>
        <p:spPr>
          <a:xfrm>
            <a:off x="1575149" y="4489704"/>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40" name="Picture Placeholder 12">
            <a:extLst>
              <a:ext uri="{FF2B5EF4-FFF2-40B4-BE49-F238E27FC236}">
                <a16:creationId xmlns:a16="http://schemas.microsoft.com/office/drawing/2014/main" id="{D91565BC-C001-401E-8407-0786469597D6}"/>
              </a:ext>
            </a:extLst>
          </p:cNvPr>
          <p:cNvSpPr>
            <a:spLocks noGrp="1" noChangeAspect="1"/>
          </p:cNvSpPr>
          <p:nvPr>
            <p:ph type="pic" sz="quarter" idx="30"/>
          </p:nvPr>
        </p:nvSpPr>
        <p:spPr>
          <a:xfrm>
            <a:off x="6669288" y="2142744"/>
            <a:ext cx="758952" cy="758952"/>
          </a:xfrm>
        </p:spPr>
        <p:txBody>
          <a:bodyPr>
            <a:normAutofit/>
          </a:bodyPr>
          <a:lstStyle>
            <a:lvl1pPr>
              <a:defRPr sz="1800"/>
            </a:lvl1pPr>
            <a:lvl2pPr>
              <a:defRPr sz="1200"/>
            </a:lvl2pPr>
          </a:lstStyle>
          <a:p>
            <a:pPr lvl="1"/>
            <a:r>
              <a:rPr lang="en-GB"/>
              <a:t>Click icon to add picture</a:t>
            </a:r>
            <a:endParaRPr lang="en-US"/>
          </a:p>
        </p:txBody>
      </p:sp>
      <p:sp>
        <p:nvSpPr>
          <p:cNvPr id="41" name="Text Placeholder 3">
            <a:extLst>
              <a:ext uri="{FF2B5EF4-FFF2-40B4-BE49-F238E27FC236}">
                <a16:creationId xmlns:a16="http://schemas.microsoft.com/office/drawing/2014/main" id="{1E33FE37-BC3E-4B5D-944C-4FCB30F5CD2B}"/>
              </a:ext>
            </a:extLst>
          </p:cNvPr>
          <p:cNvSpPr>
            <a:spLocks noGrp="1"/>
          </p:cNvSpPr>
          <p:nvPr>
            <p:ph type="body" sz="quarter" idx="31" hasCustomPrompt="1"/>
          </p:nvPr>
        </p:nvSpPr>
        <p:spPr>
          <a:xfrm>
            <a:off x="7682529" y="2133600"/>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42" name="Picture Placeholder 12">
            <a:extLst>
              <a:ext uri="{FF2B5EF4-FFF2-40B4-BE49-F238E27FC236}">
                <a16:creationId xmlns:a16="http://schemas.microsoft.com/office/drawing/2014/main" id="{1693ED5F-318F-4AF6-98D1-32506A321DB1}"/>
              </a:ext>
            </a:extLst>
          </p:cNvPr>
          <p:cNvSpPr>
            <a:spLocks noGrp="1" noChangeAspect="1"/>
          </p:cNvSpPr>
          <p:nvPr>
            <p:ph type="pic" sz="quarter" idx="32"/>
          </p:nvPr>
        </p:nvSpPr>
        <p:spPr>
          <a:xfrm>
            <a:off x="6665804" y="4498848"/>
            <a:ext cx="758952" cy="758952"/>
          </a:xfrm>
        </p:spPr>
        <p:txBody>
          <a:bodyPr>
            <a:normAutofit/>
          </a:bodyPr>
          <a:lstStyle>
            <a:lvl1pPr>
              <a:defRPr sz="1800"/>
            </a:lvl1pPr>
            <a:lvl2pPr>
              <a:defRPr sz="1200"/>
            </a:lvl2pPr>
          </a:lstStyle>
          <a:p>
            <a:pPr lvl="1"/>
            <a:r>
              <a:rPr lang="en-GB"/>
              <a:t>Click icon to add picture</a:t>
            </a:r>
            <a:endParaRPr lang="en-US"/>
          </a:p>
        </p:txBody>
      </p:sp>
      <p:sp>
        <p:nvSpPr>
          <p:cNvPr id="43" name="Text Placeholder 3">
            <a:extLst>
              <a:ext uri="{FF2B5EF4-FFF2-40B4-BE49-F238E27FC236}">
                <a16:creationId xmlns:a16="http://schemas.microsoft.com/office/drawing/2014/main" id="{CF9E631E-DAB2-41F5-8C68-6AED40CDDE6B}"/>
              </a:ext>
            </a:extLst>
          </p:cNvPr>
          <p:cNvSpPr>
            <a:spLocks noGrp="1"/>
          </p:cNvSpPr>
          <p:nvPr>
            <p:ph type="body" sz="quarter" idx="33" hasCustomPrompt="1"/>
          </p:nvPr>
        </p:nvSpPr>
        <p:spPr>
          <a:xfrm>
            <a:off x="7682529" y="4489704"/>
            <a:ext cx="3895344" cy="144719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4" name="Picture Placeholder 3">
            <a:extLst>
              <a:ext uri="{FF2B5EF4-FFF2-40B4-BE49-F238E27FC236}">
                <a16:creationId xmlns:a16="http://schemas.microsoft.com/office/drawing/2014/main" id="{44968743-86B1-46E5-B84C-9ACDB8ECFA92}"/>
              </a:ext>
            </a:extLst>
          </p:cNvPr>
          <p:cNvSpPr>
            <a:spLocks noGrp="1"/>
          </p:cNvSpPr>
          <p:nvPr>
            <p:ph type="pic" sz="quarter" idx="48" hasCustomPrompt="1"/>
          </p:nvPr>
        </p:nvSpPr>
        <p:spPr>
          <a:xfrm>
            <a:off x="6091745" y="2123014"/>
            <a:ext cx="18288" cy="3840480"/>
          </a:xfrm>
          <a:solidFill>
            <a:schemeClr val="tx1">
              <a:lumMod val="20000"/>
              <a:lumOff val="80000"/>
            </a:schemeClr>
          </a:solidFill>
        </p:spPr>
        <p:txBody>
          <a:bodyPr/>
          <a:lstStyle/>
          <a:p>
            <a:r>
              <a:rPr lang="en-US"/>
              <a:t> </a:t>
            </a:r>
          </a:p>
        </p:txBody>
      </p:sp>
      <p:sp>
        <p:nvSpPr>
          <p:cNvPr id="15" name="Picture Placeholder 3">
            <a:extLst>
              <a:ext uri="{FF2B5EF4-FFF2-40B4-BE49-F238E27FC236}">
                <a16:creationId xmlns:a16="http://schemas.microsoft.com/office/drawing/2014/main" id="{651DF0A7-BF08-4147-AEF9-CB9E7855856F}"/>
              </a:ext>
            </a:extLst>
          </p:cNvPr>
          <p:cNvSpPr>
            <a:spLocks noGrp="1"/>
          </p:cNvSpPr>
          <p:nvPr>
            <p:ph type="pic" sz="quarter" idx="51" hasCustomPrompt="1"/>
          </p:nvPr>
        </p:nvSpPr>
        <p:spPr>
          <a:xfrm rot="16200000" flipH="1">
            <a:off x="3218797" y="1440312"/>
            <a:ext cx="18288" cy="5236682"/>
          </a:xfrm>
          <a:solidFill>
            <a:schemeClr val="tx1">
              <a:lumMod val="20000"/>
              <a:lumOff val="80000"/>
            </a:schemeClr>
          </a:solidFill>
        </p:spPr>
        <p:txBody>
          <a:bodyPr/>
          <a:lstStyle/>
          <a:p>
            <a:r>
              <a:rPr lang="en-US"/>
              <a:t> </a:t>
            </a:r>
          </a:p>
        </p:txBody>
      </p:sp>
      <p:sp>
        <p:nvSpPr>
          <p:cNvPr id="17" name="Picture Placeholder 3">
            <a:extLst>
              <a:ext uri="{FF2B5EF4-FFF2-40B4-BE49-F238E27FC236}">
                <a16:creationId xmlns:a16="http://schemas.microsoft.com/office/drawing/2014/main" id="{8A517586-3B0C-44F9-BB96-965159DD6F69}"/>
              </a:ext>
            </a:extLst>
          </p:cNvPr>
          <p:cNvSpPr>
            <a:spLocks noGrp="1"/>
          </p:cNvSpPr>
          <p:nvPr>
            <p:ph type="pic" sz="quarter" idx="52" hasCustomPrompt="1"/>
          </p:nvPr>
        </p:nvSpPr>
        <p:spPr>
          <a:xfrm rot="16200000" flipH="1">
            <a:off x="8972159" y="1440313"/>
            <a:ext cx="18288" cy="5236682"/>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117179266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con five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2648"/>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274830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19" y="274830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73440" y="2748309"/>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2563999" y="5428643"/>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6492765" y="5428643"/>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7" name="Picture Placeholder 12">
            <a:extLst>
              <a:ext uri="{FF2B5EF4-FFF2-40B4-BE49-F238E27FC236}">
                <a16:creationId xmlns:a16="http://schemas.microsoft.com/office/drawing/2014/main" id="{784BE29B-5B08-4700-A4E8-2E37A91359C5}"/>
              </a:ext>
            </a:extLst>
          </p:cNvPr>
          <p:cNvSpPr>
            <a:spLocks noGrp="1" noChangeAspect="1"/>
          </p:cNvSpPr>
          <p:nvPr>
            <p:ph type="pic" sz="quarter" idx="14"/>
          </p:nvPr>
        </p:nvSpPr>
        <p:spPr>
          <a:xfrm>
            <a:off x="1798320" y="1782093"/>
            <a:ext cx="731520" cy="731520"/>
          </a:xfrm>
        </p:spPr>
        <p:txBody>
          <a:bodyPr>
            <a:normAutofit/>
          </a:bodyPr>
          <a:lstStyle>
            <a:lvl1pPr>
              <a:defRPr sz="1800"/>
            </a:lvl1pPr>
            <a:lvl2pPr>
              <a:defRPr sz="1200"/>
            </a:lvl2pPr>
          </a:lstStyle>
          <a:p>
            <a:pPr lvl="1"/>
            <a:r>
              <a:rPr lang="en-GB"/>
              <a:t>Click icon to add picture</a:t>
            </a:r>
            <a:endParaRPr lang="en-US"/>
          </a:p>
        </p:txBody>
      </p:sp>
      <p:sp>
        <p:nvSpPr>
          <p:cNvPr id="38" name="Picture Placeholder 12">
            <a:extLst>
              <a:ext uri="{FF2B5EF4-FFF2-40B4-BE49-F238E27FC236}">
                <a16:creationId xmlns:a16="http://schemas.microsoft.com/office/drawing/2014/main" id="{C14EB9C5-F11C-4544-94C4-F04B82362F4B}"/>
              </a:ext>
            </a:extLst>
          </p:cNvPr>
          <p:cNvSpPr>
            <a:spLocks noGrp="1" noChangeAspect="1"/>
          </p:cNvSpPr>
          <p:nvPr>
            <p:ph type="pic" sz="quarter" idx="34"/>
          </p:nvPr>
        </p:nvSpPr>
        <p:spPr>
          <a:xfrm>
            <a:off x="3761647" y="445023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1" name="Picture Placeholder 12">
            <a:extLst>
              <a:ext uri="{FF2B5EF4-FFF2-40B4-BE49-F238E27FC236}">
                <a16:creationId xmlns:a16="http://schemas.microsoft.com/office/drawing/2014/main" id="{AD8AE800-FE4A-4F30-B08A-39A212D63984}"/>
              </a:ext>
            </a:extLst>
          </p:cNvPr>
          <p:cNvSpPr>
            <a:spLocks noGrp="1" noChangeAspect="1"/>
          </p:cNvSpPr>
          <p:nvPr>
            <p:ph type="pic" sz="quarter" idx="35"/>
          </p:nvPr>
        </p:nvSpPr>
        <p:spPr>
          <a:xfrm>
            <a:off x="5719790" y="1782093"/>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2" name="Picture Placeholder 12">
            <a:extLst>
              <a:ext uri="{FF2B5EF4-FFF2-40B4-BE49-F238E27FC236}">
                <a16:creationId xmlns:a16="http://schemas.microsoft.com/office/drawing/2014/main" id="{26821E79-5750-4AA1-BC62-9E59B69CFDA1}"/>
              </a:ext>
            </a:extLst>
          </p:cNvPr>
          <p:cNvSpPr>
            <a:spLocks noGrp="1" noChangeAspect="1"/>
          </p:cNvSpPr>
          <p:nvPr>
            <p:ph type="pic" sz="quarter" idx="36"/>
          </p:nvPr>
        </p:nvSpPr>
        <p:spPr>
          <a:xfrm>
            <a:off x="7690413" y="445023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3" name="Picture Placeholder 12">
            <a:extLst>
              <a:ext uri="{FF2B5EF4-FFF2-40B4-BE49-F238E27FC236}">
                <a16:creationId xmlns:a16="http://schemas.microsoft.com/office/drawing/2014/main" id="{7AE69DAB-A1CF-4426-86A2-1E53A38FBBE9}"/>
              </a:ext>
            </a:extLst>
          </p:cNvPr>
          <p:cNvSpPr>
            <a:spLocks noGrp="1" noChangeAspect="1"/>
          </p:cNvSpPr>
          <p:nvPr>
            <p:ph type="pic" sz="quarter" idx="37"/>
          </p:nvPr>
        </p:nvSpPr>
        <p:spPr>
          <a:xfrm>
            <a:off x="9662159" y="1782093"/>
            <a:ext cx="731520" cy="731520"/>
          </a:xfrm>
        </p:spPr>
        <p:txBody>
          <a:bodyPr>
            <a:normAutofit/>
          </a:bodyPr>
          <a:lstStyle>
            <a:lvl1pPr>
              <a:defRPr sz="1800"/>
            </a:lvl1pPr>
            <a:lvl2pPr>
              <a:defRPr sz="1200"/>
            </a:lvl2pPr>
          </a:lstStyle>
          <a:p>
            <a:pPr lvl="1"/>
            <a:r>
              <a:rPr lang="en-GB"/>
              <a:t>Click icon to add picture</a:t>
            </a:r>
            <a:endParaRPr lang="en-US"/>
          </a:p>
        </p:txBody>
      </p:sp>
      <p:sp>
        <p:nvSpPr>
          <p:cNvPr id="17" name="Picture Placeholder 3">
            <a:extLst>
              <a:ext uri="{FF2B5EF4-FFF2-40B4-BE49-F238E27FC236}">
                <a16:creationId xmlns:a16="http://schemas.microsoft.com/office/drawing/2014/main" id="{F20DB9F9-F78F-46B2-BBF6-BC0F6362F88D}"/>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18" name="Picture Placeholder 3">
            <a:extLst>
              <a:ext uri="{FF2B5EF4-FFF2-40B4-BE49-F238E27FC236}">
                <a16:creationId xmlns:a16="http://schemas.microsoft.com/office/drawing/2014/main" id="{C79DD72C-F9C5-4159-A75C-0B2CEE2858A5}"/>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19" name="Picture Placeholder 3">
            <a:extLst>
              <a:ext uri="{FF2B5EF4-FFF2-40B4-BE49-F238E27FC236}">
                <a16:creationId xmlns:a16="http://schemas.microsoft.com/office/drawing/2014/main" id="{164714EC-73EC-40AB-BFE5-805ADDEE56A0}"/>
              </a:ext>
            </a:extLst>
          </p:cNvPr>
          <p:cNvSpPr>
            <a:spLocks noGrp="1"/>
          </p:cNvSpPr>
          <p:nvPr>
            <p:ph type="pic" sz="quarter" idx="50" hasCustomPrompt="1"/>
          </p:nvPr>
        </p:nvSpPr>
        <p:spPr>
          <a:xfrm>
            <a:off x="6096000" y="4425321"/>
            <a:ext cx="18288" cy="1828800"/>
          </a:xfrm>
          <a:solidFill>
            <a:schemeClr val="tx1">
              <a:lumMod val="20000"/>
              <a:lumOff val="80000"/>
            </a:schemeClr>
          </a:solidFill>
        </p:spPr>
        <p:txBody>
          <a:bodyPr/>
          <a:lstStyle/>
          <a:p>
            <a:r>
              <a:rPr lang="en-US"/>
              <a:t> </a:t>
            </a:r>
          </a:p>
        </p:txBody>
      </p:sp>
      <p:sp>
        <p:nvSpPr>
          <p:cNvPr id="20" name="Picture Placeholder 3">
            <a:extLst>
              <a:ext uri="{FF2B5EF4-FFF2-40B4-BE49-F238E27FC236}">
                <a16:creationId xmlns:a16="http://schemas.microsoft.com/office/drawing/2014/main" id="{405DF546-13F8-4A25-856A-260C83F7778D}"/>
              </a:ext>
            </a:extLst>
          </p:cNvPr>
          <p:cNvSpPr>
            <a:spLocks noGrp="1"/>
          </p:cNvSpPr>
          <p:nvPr>
            <p:ph type="pic" sz="quarter" idx="51" hasCustomPrompt="1"/>
          </p:nvPr>
        </p:nvSpPr>
        <p:spPr>
          <a:xfrm rot="16200000">
            <a:off x="6086857" y="-1444939"/>
            <a:ext cx="18288" cy="10972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92587616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con six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15797"/>
            <a:ext cx="10283838"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21424" y="2824121"/>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5" name="Text Placeholder 3">
            <a:extLst>
              <a:ext uri="{FF2B5EF4-FFF2-40B4-BE49-F238E27FC236}">
                <a16:creationId xmlns:a16="http://schemas.microsoft.com/office/drawing/2014/main" id="{7EC3ECFD-ED5A-4A7A-9D2B-7267D7B1CAC4}"/>
              </a:ext>
            </a:extLst>
          </p:cNvPr>
          <p:cNvSpPr>
            <a:spLocks noGrp="1"/>
          </p:cNvSpPr>
          <p:nvPr>
            <p:ph type="body" sz="quarter" idx="23" hasCustomPrompt="1"/>
          </p:nvPr>
        </p:nvSpPr>
        <p:spPr>
          <a:xfrm>
            <a:off x="4541521" y="2824121"/>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6" name="Text Placeholder 3">
            <a:extLst>
              <a:ext uri="{FF2B5EF4-FFF2-40B4-BE49-F238E27FC236}">
                <a16:creationId xmlns:a16="http://schemas.microsoft.com/office/drawing/2014/main" id="{46C3A2D7-5AF5-4A30-BEF2-E2E2E689DFEF}"/>
              </a:ext>
            </a:extLst>
          </p:cNvPr>
          <p:cNvSpPr>
            <a:spLocks noGrp="1"/>
          </p:cNvSpPr>
          <p:nvPr>
            <p:ph type="body" sz="quarter" idx="24" hasCustomPrompt="1"/>
          </p:nvPr>
        </p:nvSpPr>
        <p:spPr>
          <a:xfrm>
            <a:off x="8461616" y="2824121"/>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3" name="Text Placeholder 3">
            <a:extLst>
              <a:ext uri="{FF2B5EF4-FFF2-40B4-BE49-F238E27FC236}">
                <a16:creationId xmlns:a16="http://schemas.microsoft.com/office/drawing/2014/main" id="{F5FCCA60-85C8-4CB0-B86A-A6EDD856EFCC}"/>
              </a:ext>
            </a:extLst>
          </p:cNvPr>
          <p:cNvSpPr>
            <a:spLocks noGrp="1"/>
          </p:cNvSpPr>
          <p:nvPr>
            <p:ph type="body" sz="quarter" idx="28" hasCustomPrompt="1"/>
          </p:nvPr>
        </p:nvSpPr>
        <p:spPr>
          <a:xfrm>
            <a:off x="612496" y="5392285"/>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4" name="Text Placeholder 3">
            <a:extLst>
              <a:ext uri="{FF2B5EF4-FFF2-40B4-BE49-F238E27FC236}">
                <a16:creationId xmlns:a16="http://schemas.microsoft.com/office/drawing/2014/main" id="{DBDE0FD0-2A71-405F-9C52-3EEDE1523587}"/>
              </a:ext>
            </a:extLst>
          </p:cNvPr>
          <p:cNvSpPr>
            <a:spLocks noGrp="1"/>
          </p:cNvSpPr>
          <p:nvPr>
            <p:ph type="body" sz="quarter" idx="29" hasCustomPrompt="1"/>
          </p:nvPr>
        </p:nvSpPr>
        <p:spPr>
          <a:xfrm>
            <a:off x="4532593" y="5392285"/>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7" name="Text Placeholder 3">
            <a:extLst>
              <a:ext uri="{FF2B5EF4-FFF2-40B4-BE49-F238E27FC236}">
                <a16:creationId xmlns:a16="http://schemas.microsoft.com/office/drawing/2014/main" id="{3ACAAB46-FDC8-4A20-90E9-531C9CC12AC0}"/>
              </a:ext>
            </a:extLst>
          </p:cNvPr>
          <p:cNvSpPr>
            <a:spLocks noGrp="1"/>
          </p:cNvSpPr>
          <p:nvPr>
            <p:ph type="body" sz="quarter" idx="30" hasCustomPrompt="1"/>
          </p:nvPr>
        </p:nvSpPr>
        <p:spPr>
          <a:xfrm>
            <a:off x="8452688" y="5392285"/>
            <a:ext cx="3108960" cy="825478"/>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37" name="Picture Placeholder 12">
            <a:extLst>
              <a:ext uri="{FF2B5EF4-FFF2-40B4-BE49-F238E27FC236}">
                <a16:creationId xmlns:a16="http://schemas.microsoft.com/office/drawing/2014/main" id="{784BE29B-5B08-4700-A4E8-2E37A91359C5}"/>
              </a:ext>
            </a:extLst>
          </p:cNvPr>
          <p:cNvSpPr>
            <a:spLocks noGrp="1" noChangeAspect="1"/>
          </p:cNvSpPr>
          <p:nvPr>
            <p:ph type="pic" sz="quarter" idx="14"/>
          </p:nvPr>
        </p:nvSpPr>
        <p:spPr>
          <a:xfrm>
            <a:off x="1810144" y="185790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38" name="Picture Placeholder 12">
            <a:extLst>
              <a:ext uri="{FF2B5EF4-FFF2-40B4-BE49-F238E27FC236}">
                <a16:creationId xmlns:a16="http://schemas.microsoft.com/office/drawing/2014/main" id="{C14EB9C5-F11C-4544-94C4-F04B82362F4B}"/>
              </a:ext>
            </a:extLst>
          </p:cNvPr>
          <p:cNvSpPr>
            <a:spLocks noGrp="1" noChangeAspect="1"/>
          </p:cNvSpPr>
          <p:nvPr>
            <p:ph type="pic" sz="quarter" idx="34"/>
          </p:nvPr>
        </p:nvSpPr>
        <p:spPr>
          <a:xfrm>
            <a:off x="1810144" y="441387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1" name="Picture Placeholder 12">
            <a:extLst>
              <a:ext uri="{FF2B5EF4-FFF2-40B4-BE49-F238E27FC236}">
                <a16:creationId xmlns:a16="http://schemas.microsoft.com/office/drawing/2014/main" id="{AD8AE800-FE4A-4F30-B08A-39A212D63984}"/>
              </a:ext>
            </a:extLst>
          </p:cNvPr>
          <p:cNvSpPr>
            <a:spLocks noGrp="1" noChangeAspect="1"/>
          </p:cNvSpPr>
          <p:nvPr>
            <p:ph type="pic" sz="quarter" idx="35"/>
          </p:nvPr>
        </p:nvSpPr>
        <p:spPr>
          <a:xfrm>
            <a:off x="5719790" y="185790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2" name="Picture Placeholder 12">
            <a:extLst>
              <a:ext uri="{FF2B5EF4-FFF2-40B4-BE49-F238E27FC236}">
                <a16:creationId xmlns:a16="http://schemas.microsoft.com/office/drawing/2014/main" id="{26821E79-5750-4AA1-BC62-9E59B69CFDA1}"/>
              </a:ext>
            </a:extLst>
          </p:cNvPr>
          <p:cNvSpPr>
            <a:spLocks noGrp="1" noChangeAspect="1"/>
          </p:cNvSpPr>
          <p:nvPr>
            <p:ph type="pic" sz="quarter" idx="36"/>
          </p:nvPr>
        </p:nvSpPr>
        <p:spPr>
          <a:xfrm>
            <a:off x="5730241" y="441387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3" name="Picture Placeholder 12">
            <a:extLst>
              <a:ext uri="{FF2B5EF4-FFF2-40B4-BE49-F238E27FC236}">
                <a16:creationId xmlns:a16="http://schemas.microsoft.com/office/drawing/2014/main" id="{7AE69DAB-A1CF-4426-86A2-1E53A38FBBE9}"/>
              </a:ext>
            </a:extLst>
          </p:cNvPr>
          <p:cNvSpPr>
            <a:spLocks noGrp="1" noChangeAspect="1"/>
          </p:cNvSpPr>
          <p:nvPr>
            <p:ph type="pic" sz="quarter" idx="37"/>
          </p:nvPr>
        </p:nvSpPr>
        <p:spPr>
          <a:xfrm>
            <a:off x="9650335" y="1857905"/>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4" name="Picture Placeholder 12">
            <a:extLst>
              <a:ext uri="{FF2B5EF4-FFF2-40B4-BE49-F238E27FC236}">
                <a16:creationId xmlns:a16="http://schemas.microsoft.com/office/drawing/2014/main" id="{02A04F72-B967-4FC9-9771-49A17D170A9E}"/>
              </a:ext>
            </a:extLst>
          </p:cNvPr>
          <p:cNvSpPr>
            <a:spLocks noGrp="1" noChangeAspect="1"/>
          </p:cNvSpPr>
          <p:nvPr>
            <p:ph type="pic" sz="quarter" idx="38"/>
          </p:nvPr>
        </p:nvSpPr>
        <p:spPr>
          <a:xfrm>
            <a:off x="9650335" y="441387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20" name="Picture Placeholder 3">
            <a:extLst>
              <a:ext uri="{FF2B5EF4-FFF2-40B4-BE49-F238E27FC236}">
                <a16:creationId xmlns:a16="http://schemas.microsoft.com/office/drawing/2014/main" id="{41D633D7-CBF0-4819-9F41-46E4F8628739}"/>
              </a:ext>
            </a:extLst>
          </p:cNvPr>
          <p:cNvSpPr>
            <a:spLocks noGrp="1"/>
          </p:cNvSpPr>
          <p:nvPr>
            <p:ph type="pic" sz="quarter" idx="48" hasCustomPrompt="1"/>
          </p:nvPr>
        </p:nvSpPr>
        <p:spPr>
          <a:xfrm>
            <a:off x="4111752" y="1842194"/>
            <a:ext cx="18288" cy="1828800"/>
          </a:xfrm>
          <a:solidFill>
            <a:schemeClr val="tx1">
              <a:lumMod val="20000"/>
              <a:lumOff val="80000"/>
            </a:schemeClr>
          </a:solidFill>
        </p:spPr>
        <p:txBody>
          <a:bodyPr/>
          <a:lstStyle/>
          <a:p>
            <a:r>
              <a:rPr lang="en-US"/>
              <a:t> </a:t>
            </a:r>
          </a:p>
        </p:txBody>
      </p:sp>
      <p:sp>
        <p:nvSpPr>
          <p:cNvPr id="21" name="Picture Placeholder 3">
            <a:extLst>
              <a:ext uri="{FF2B5EF4-FFF2-40B4-BE49-F238E27FC236}">
                <a16:creationId xmlns:a16="http://schemas.microsoft.com/office/drawing/2014/main" id="{07D0A27A-62C4-42E8-A03F-F0BD2B36A515}"/>
              </a:ext>
            </a:extLst>
          </p:cNvPr>
          <p:cNvSpPr>
            <a:spLocks noGrp="1"/>
          </p:cNvSpPr>
          <p:nvPr>
            <p:ph type="pic" sz="quarter" idx="49" hasCustomPrompt="1"/>
          </p:nvPr>
        </p:nvSpPr>
        <p:spPr>
          <a:xfrm>
            <a:off x="8061867" y="1828800"/>
            <a:ext cx="18288" cy="1828800"/>
          </a:xfrm>
          <a:solidFill>
            <a:schemeClr val="tx1">
              <a:lumMod val="20000"/>
              <a:lumOff val="80000"/>
            </a:schemeClr>
          </a:solidFill>
        </p:spPr>
        <p:txBody>
          <a:bodyPr/>
          <a:lstStyle/>
          <a:p>
            <a:r>
              <a:rPr lang="en-US"/>
              <a:t> </a:t>
            </a:r>
          </a:p>
        </p:txBody>
      </p:sp>
      <p:sp>
        <p:nvSpPr>
          <p:cNvPr id="22" name="Picture Placeholder 3">
            <a:extLst>
              <a:ext uri="{FF2B5EF4-FFF2-40B4-BE49-F238E27FC236}">
                <a16:creationId xmlns:a16="http://schemas.microsoft.com/office/drawing/2014/main" id="{E43DB876-9255-4928-87CD-6DD3FE82D1B8}"/>
              </a:ext>
            </a:extLst>
          </p:cNvPr>
          <p:cNvSpPr>
            <a:spLocks noGrp="1"/>
          </p:cNvSpPr>
          <p:nvPr>
            <p:ph type="pic" sz="quarter" idx="51" hasCustomPrompt="1"/>
          </p:nvPr>
        </p:nvSpPr>
        <p:spPr>
          <a:xfrm rot="16200000">
            <a:off x="6086857" y="-1438702"/>
            <a:ext cx="18288" cy="10972800"/>
          </a:xfrm>
          <a:solidFill>
            <a:schemeClr val="tx1">
              <a:lumMod val="20000"/>
              <a:lumOff val="80000"/>
            </a:schemeClr>
          </a:solidFill>
        </p:spPr>
        <p:txBody>
          <a:bodyPr/>
          <a:lstStyle/>
          <a:p>
            <a:r>
              <a:rPr lang="en-US"/>
              <a:t> </a:t>
            </a:r>
          </a:p>
        </p:txBody>
      </p:sp>
      <p:sp>
        <p:nvSpPr>
          <p:cNvPr id="29" name="Picture Placeholder 3">
            <a:extLst>
              <a:ext uri="{FF2B5EF4-FFF2-40B4-BE49-F238E27FC236}">
                <a16:creationId xmlns:a16="http://schemas.microsoft.com/office/drawing/2014/main" id="{27B36080-EE14-4177-9F55-8CFBDC2A6D1A}"/>
              </a:ext>
            </a:extLst>
          </p:cNvPr>
          <p:cNvSpPr>
            <a:spLocks noGrp="1"/>
          </p:cNvSpPr>
          <p:nvPr>
            <p:ph type="pic" sz="quarter" idx="52" hasCustomPrompt="1"/>
          </p:nvPr>
        </p:nvSpPr>
        <p:spPr>
          <a:xfrm>
            <a:off x="4100919" y="4424401"/>
            <a:ext cx="18288" cy="1828800"/>
          </a:xfrm>
          <a:solidFill>
            <a:schemeClr val="tx1">
              <a:lumMod val="20000"/>
              <a:lumOff val="80000"/>
            </a:schemeClr>
          </a:solidFill>
        </p:spPr>
        <p:txBody>
          <a:bodyPr/>
          <a:lstStyle/>
          <a:p>
            <a:r>
              <a:rPr lang="en-US"/>
              <a:t> </a:t>
            </a:r>
          </a:p>
        </p:txBody>
      </p:sp>
      <p:sp>
        <p:nvSpPr>
          <p:cNvPr id="33" name="Picture Placeholder 3">
            <a:extLst>
              <a:ext uri="{FF2B5EF4-FFF2-40B4-BE49-F238E27FC236}">
                <a16:creationId xmlns:a16="http://schemas.microsoft.com/office/drawing/2014/main" id="{6F18CEFA-F58B-49B5-920A-2BB484BDEA9E}"/>
              </a:ext>
            </a:extLst>
          </p:cNvPr>
          <p:cNvSpPr>
            <a:spLocks noGrp="1"/>
          </p:cNvSpPr>
          <p:nvPr>
            <p:ph type="pic" sz="quarter" idx="53" hasCustomPrompt="1"/>
          </p:nvPr>
        </p:nvSpPr>
        <p:spPr>
          <a:xfrm>
            <a:off x="8051034" y="4411007"/>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01739743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con 8 sectio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97452"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0460"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27" name="Text Placeholder 3">
            <a:extLst>
              <a:ext uri="{FF2B5EF4-FFF2-40B4-BE49-F238E27FC236}">
                <a16:creationId xmlns:a16="http://schemas.microsoft.com/office/drawing/2014/main" id="{DF03F7C7-5E4F-4AF8-99FF-2ED5C80BC8F7}"/>
              </a:ext>
            </a:extLst>
          </p:cNvPr>
          <p:cNvSpPr>
            <a:spLocks noGrp="1"/>
          </p:cNvSpPr>
          <p:nvPr>
            <p:ph type="body" sz="quarter" idx="30" hasCustomPrompt="1"/>
          </p:nvPr>
        </p:nvSpPr>
        <p:spPr>
          <a:xfrm>
            <a:off x="3521545"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28" name="Text Placeholder 3">
            <a:extLst>
              <a:ext uri="{FF2B5EF4-FFF2-40B4-BE49-F238E27FC236}">
                <a16:creationId xmlns:a16="http://schemas.microsoft.com/office/drawing/2014/main" id="{7B5803BC-F9B7-4ADF-8D9A-02BBBDCC249D}"/>
              </a:ext>
            </a:extLst>
          </p:cNvPr>
          <p:cNvSpPr>
            <a:spLocks noGrp="1"/>
          </p:cNvSpPr>
          <p:nvPr>
            <p:ph type="body" sz="quarter" idx="31" hasCustomPrompt="1"/>
          </p:nvPr>
        </p:nvSpPr>
        <p:spPr>
          <a:xfrm>
            <a:off x="6416534"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0" name="Text Placeholder 3">
            <a:extLst>
              <a:ext uri="{FF2B5EF4-FFF2-40B4-BE49-F238E27FC236}">
                <a16:creationId xmlns:a16="http://schemas.microsoft.com/office/drawing/2014/main" id="{0494C025-8E35-49F8-953C-A6B78A8942DA}"/>
              </a:ext>
            </a:extLst>
          </p:cNvPr>
          <p:cNvSpPr>
            <a:spLocks noGrp="1"/>
          </p:cNvSpPr>
          <p:nvPr>
            <p:ph type="body" sz="quarter" idx="32" hasCustomPrompt="1"/>
          </p:nvPr>
        </p:nvSpPr>
        <p:spPr>
          <a:xfrm>
            <a:off x="9318148" y="2971064"/>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36" name="Text Placeholder 3">
            <a:extLst>
              <a:ext uri="{FF2B5EF4-FFF2-40B4-BE49-F238E27FC236}">
                <a16:creationId xmlns:a16="http://schemas.microsoft.com/office/drawing/2014/main" id="{878EE201-6F6E-46E0-B2AC-D0570C83D61A}"/>
              </a:ext>
            </a:extLst>
          </p:cNvPr>
          <p:cNvSpPr>
            <a:spLocks noGrp="1"/>
          </p:cNvSpPr>
          <p:nvPr>
            <p:ph type="body" sz="quarter" idx="33" hasCustomPrompt="1"/>
          </p:nvPr>
        </p:nvSpPr>
        <p:spPr>
          <a:xfrm>
            <a:off x="612548"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5" name="Text Placeholder 3">
            <a:extLst>
              <a:ext uri="{FF2B5EF4-FFF2-40B4-BE49-F238E27FC236}">
                <a16:creationId xmlns:a16="http://schemas.microsoft.com/office/drawing/2014/main" id="{F1451F72-A88B-4072-822A-EDC4DCC7A7ED}"/>
              </a:ext>
            </a:extLst>
          </p:cNvPr>
          <p:cNvSpPr>
            <a:spLocks noGrp="1"/>
          </p:cNvSpPr>
          <p:nvPr>
            <p:ph type="body" sz="quarter" idx="38" hasCustomPrompt="1"/>
          </p:nvPr>
        </p:nvSpPr>
        <p:spPr>
          <a:xfrm>
            <a:off x="3521545"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6" name="Text Placeholder 3">
            <a:extLst>
              <a:ext uri="{FF2B5EF4-FFF2-40B4-BE49-F238E27FC236}">
                <a16:creationId xmlns:a16="http://schemas.microsoft.com/office/drawing/2014/main" id="{DA68EFC4-470A-4D36-A251-03AD7863CEBA}"/>
              </a:ext>
            </a:extLst>
          </p:cNvPr>
          <p:cNvSpPr>
            <a:spLocks noGrp="1"/>
          </p:cNvSpPr>
          <p:nvPr>
            <p:ph type="body" sz="quarter" idx="39" hasCustomPrompt="1"/>
          </p:nvPr>
        </p:nvSpPr>
        <p:spPr>
          <a:xfrm>
            <a:off x="6416534"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7" name="Text Placeholder 3">
            <a:extLst>
              <a:ext uri="{FF2B5EF4-FFF2-40B4-BE49-F238E27FC236}">
                <a16:creationId xmlns:a16="http://schemas.microsoft.com/office/drawing/2014/main" id="{5E9C8046-8366-484E-B700-22ED75058869}"/>
              </a:ext>
            </a:extLst>
          </p:cNvPr>
          <p:cNvSpPr>
            <a:spLocks noGrp="1"/>
          </p:cNvSpPr>
          <p:nvPr>
            <p:ph type="body" sz="quarter" idx="40" hasCustomPrompt="1"/>
          </p:nvPr>
        </p:nvSpPr>
        <p:spPr>
          <a:xfrm>
            <a:off x="9330236" y="5395035"/>
            <a:ext cx="2249424" cy="809952"/>
          </a:xfrm>
        </p:spPr>
        <p:txBody>
          <a:bodyPr>
            <a:noAutofit/>
          </a:bodyPr>
          <a:lstStyle>
            <a:lvl1pPr algn="ctr">
              <a:defRPr sz="1800"/>
            </a:lvl1pPr>
            <a:lvl2pPr algn="ctr">
              <a:defRPr sz="1800"/>
            </a:lvl2pPr>
            <a:lvl3pPr algn="ctr">
              <a:defRPr/>
            </a:lvl3pPr>
            <a:lvl4pPr algn="ctr">
              <a:defRPr/>
            </a:lvl4pPr>
            <a:lvl5pPr algn="ctr">
              <a:defRPr/>
            </a:lvl5pPr>
          </a:lstStyle>
          <a:p>
            <a:pPr lvl="0"/>
            <a:r>
              <a:rPr lang="en-US"/>
              <a:t>Heading</a:t>
            </a:r>
          </a:p>
          <a:p>
            <a:pPr lvl="1"/>
            <a:r>
              <a:rPr lang="en-US"/>
              <a:t>Lorem ipsum dolor sit </a:t>
            </a:r>
            <a:r>
              <a:rPr lang="en-US" err="1"/>
              <a:t>amet</a:t>
            </a:r>
            <a:r>
              <a:rPr lang="en-US"/>
              <a:t>, </a:t>
            </a:r>
            <a:r>
              <a:rPr lang="en-US" err="1"/>
              <a:t>consectetuer</a:t>
            </a:r>
            <a:r>
              <a:rPr lang="en-US"/>
              <a:t>.</a:t>
            </a:r>
          </a:p>
        </p:txBody>
      </p:sp>
      <p:sp>
        <p:nvSpPr>
          <p:cNvPr id="48" name="Picture Placeholder 12">
            <a:extLst>
              <a:ext uri="{FF2B5EF4-FFF2-40B4-BE49-F238E27FC236}">
                <a16:creationId xmlns:a16="http://schemas.microsoft.com/office/drawing/2014/main" id="{5AF0F26C-C4FA-4B4C-BE5F-FABEE1D66A95}"/>
              </a:ext>
            </a:extLst>
          </p:cNvPr>
          <p:cNvSpPr>
            <a:spLocks noGrp="1" noChangeAspect="1"/>
          </p:cNvSpPr>
          <p:nvPr>
            <p:ph type="pic" sz="quarter" idx="14"/>
          </p:nvPr>
        </p:nvSpPr>
        <p:spPr>
          <a:xfrm>
            <a:off x="1359412" y="2004848"/>
            <a:ext cx="731520" cy="731520"/>
          </a:xfrm>
        </p:spPr>
        <p:txBody>
          <a:bodyPr>
            <a:normAutofit/>
          </a:bodyPr>
          <a:lstStyle>
            <a:lvl1pPr>
              <a:defRPr sz="1800"/>
            </a:lvl1pPr>
            <a:lvl2pPr>
              <a:defRPr sz="1200"/>
            </a:lvl2pPr>
          </a:lstStyle>
          <a:p>
            <a:pPr lvl="1"/>
            <a:r>
              <a:rPr lang="en-GB"/>
              <a:t>Click icon to add picture</a:t>
            </a:r>
            <a:endParaRPr lang="en-US"/>
          </a:p>
        </p:txBody>
      </p:sp>
      <p:sp>
        <p:nvSpPr>
          <p:cNvPr id="49" name="Picture Placeholder 12">
            <a:extLst>
              <a:ext uri="{FF2B5EF4-FFF2-40B4-BE49-F238E27FC236}">
                <a16:creationId xmlns:a16="http://schemas.microsoft.com/office/drawing/2014/main" id="{9C3FCBB2-9E80-4B7A-8C78-074DAF7846AB}"/>
              </a:ext>
            </a:extLst>
          </p:cNvPr>
          <p:cNvSpPr>
            <a:spLocks noGrp="1" noChangeAspect="1"/>
          </p:cNvSpPr>
          <p:nvPr>
            <p:ph type="pic" sz="quarter" idx="34"/>
          </p:nvPr>
        </p:nvSpPr>
        <p:spPr>
          <a:xfrm>
            <a:off x="1416562"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0" name="Picture Placeholder 12">
            <a:extLst>
              <a:ext uri="{FF2B5EF4-FFF2-40B4-BE49-F238E27FC236}">
                <a16:creationId xmlns:a16="http://schemas.microsoft.com/office/drawing/2014/main" id="{271E2035-0AFD-469F-A9C2-2A3A61BC9FB9}"/>
              </a:ext>
            </a:extLst>
          </p:cNvPr>
          <p:cNvSpPr>
            <a:spLocks noGrp="1" noChangeAspect="1"/>
          </p:cNvSpPr>
          <p:nvPr>
            <p:ph type="pic" sz="quarter" idx="41"/>
          </p:nvPr>
        </p:nvSpPr>
        <p:spPr>
          <a:xfrm>
            <a:off x="4280497" y="200484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1" name="Picture Placeholder 12">
            <a:extLst>
              <a:ext uri="{FF2B5EF4-FFF2-40B4-BE49-F238E27FC236}">
                <a16:creationId xmlns:a16="http://schemas.microsoft.com/office/drawing/2014/main" id="{1EC1D056-226D-4CAC-9267-80536B555BDF}"/>
              </a:ext>
            </a:extLst>
          </p:cNvPr>
          <p:cNvSpPr>
            <a:spLocks noGrp="1" noChangeAspect="1"/>
          </p:cNvSpPr>
          <p:nvPr>
            <p:ph type="pic" sz="quarter" idx="42"/>
          </p:nvPr>
        </p:nvSpPr>
        <p:spPr>
          <a:xfrm>
            <a:off x="4280497"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2" name="Picture Placeholder 12">
            <a:extLst>
              <a:ext uri="{FF2B5EF4-FFF2-40B4-BE49-F238E27FC236}">
                <a16:creationId xmlns:a16="http://schemas.microsoft.com/office/drawing/2014/main" id="{59DD9AA8-4AB8-43C0-A7A2-8023DA0D94D9}"/>
              </a:ext>
            </a:extLst>
          </p:cNvPr>
          <p:cNvSpPr>
            <a:spLocks noGrp="1" noChangeAspect="1"/>
          </p:cNvSpPr>
          <p:nvPr>
            <p:ph type="pic" sz="quarter" idx="43"/>
          </p:nvPr>
        </p:nvSpPr>
        <p:spPr>
          <a:xfrm>
            <a:off x="7175486" y="2004848"/>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3" name="Picture Placeholder 12">
            <a:extLst>
              <a:ext uri="{FF2B5EF4-FFF2-40B4-BE49-F238E27FC236}">
                <a16:creationId xmlns:a16="http://schemas.microsoft.com/office/drawing/2014/main" id="{5829C865-3A41-4177-BBCA-D4798190655C}"/>
              </a:ext>
            </a:extLst>
          </p:cNvPr>
          <p:cNvSpPr>
            <a:spLocks noGrp="1" noChangeAspect="1"/>
          </p:cNvSpPr>
          <p:nvPr>
            <p:ph type="pic" sz="quarter" idx="44"/>
          </p:nvPr>
        </p:nvSpPr>
        <p:spPr>
          <a:xfrm>
            <a:off x="7175486"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4" name="Picture Placeholder 12">
            <a:extLst>
              <a:ext uri="{FF2B5EF4-FFF2-40B4-BE49-F238E27FC236}">
                <a16:creationId xmlns:a16="http://schemas.microsoft.com/office/drawing/2014/main" id="{59B443DF-6115-4F80-B2F9-56ACC5CCDFF8}"/>
              </a:ext>
            </a:extLst>
          </p:cNvPr>
          <p:cNvSpPr>
            <a:spLocks noGrp="1" noChangeAspect="1"/>
          </p:cNvSpPr>
          <p:nvPr>
            <p:ph type="pic" sz="quarter" idx="45"/>
          </p:nvPr>
        </p:nvSpPr>
        <p:spPr>
          <a:xfrm>
            <a:off x="10077100" y="2004848"/>
            <a:ext cx="731520" cy="731520"/>
          </a:xfrm>
        </p:spPr>
        <p:txBody>
          <a:bodyPr>
            <a:normAutofit/>
          </a:bodyPr>
          <a:lstStyle>
            <a:lvl1pPr>
              <a:defRPr sz="1800"/>
            </a:lvl1pPr>
            <a:lvl2pPr>
              <a:defRPr sz="1200"/>
            </a:lvl2pPr>
          </a:lstStyle>
          <a:p>
            <a:pPr lvl="1"/>
            <a:r>
              <a:rPr lang="en-GB"/>
              <a:t>Click icon to add picture</a:t>
            </a:r>
            <a:endParaRPr lang="en-US"/>
          </a:p>
        </p:txBody>
      </p:sp>
      <p:sp>
        <p:nvSpPr>
          <p:cNvPr id="55" name="Picture Placeholder 12">
            <a:extLst>
              <a:ext uri="{FF2B5EF4-FFF2-40B4-BE49-F238E27FC236}">
                <a16:creationId xmlns:a16="http://schemas.microsoft.com/office/drawing/2014/main" id="{934A5AC9-F10C-4DBF-95EF-2685C6EE8A54}"/>
              </a:ext>
            </a:extLst>
          </p:cNvPr>
          <p:cNvSpPr>
            <a:spLocks noGrp="1" noChangeAspect="1"/>
          </p:cNvSpPr>
          <p:nvPr>
            <p:ph type="pic" sz="quarter" idx="46"/>
          </p:nvPr>
        </p:nvSpPr>
        <p:spPr>
          <a:xfrm>
            <a:off x="10134250" y="4416627"/>
            <a:ext cx="731520" cy="731520"/>
          </a:xfrm>
        </p:spPr>
        <p:txBody>
          <a:bodyPr>
            <a:normAutofit/>
          </a:bodyPr>
          <a:lstStyle>
            <a:lvl1pPr>
              <a:defRPr sz="1800"/>
            </a:lvl1pPr>
            <a:lvl2pPr>
              <a:defRPr sz="1200"/>
            </a:lvl2pPr>
          </a:lstStyle>
          <a:p>
            <a:pPr lvl="1"/>
            <a:r>
              <a:rPr lang="en-GB"/>
              <a:t>Click icon to add picture</a:t>
            </a:r>
            <a:endParaRPr lang="en-US"/>
          </a:p>
        </p:txBody>
      </p:sp>
      <p:sp>
        <p:nvSpPr>
          <p:cNvPr id="26" name="Picture Placeholder 3">
            <a:extLst>
              <a:ext uri="{FF2B5EF4-FFF2-40B4-BE49-F238E27FC236}">
                <a16:creationId xmlns:a16="http://schemas.microsoft.com/office/drawing/2014/main" id="{9681B445-30C4-4782-BEF9-ED099BEF4E2F}"/>
              </a:ext>
            </a:extLst>
          </p:cNvPr>
          <p:cNvSpPr>
            <a:spLocks noGrp="1"/>
          </p:cNvSpPr>
          <p:nvPr>
            <p:ph type="pic" sz="quarter" idx="48" hasCustomPrompt="1"/>
          </p:nvPr>
        </p:nvSpPr>
        <p:spPr>
          <a:xfrm>
            <a:off x="3169400" y="2029596"/>
            <a:ext cx="18288" cy="1828800"/>
          </a:xfrm>
          <a:solidFill>
            <a:schemeClr val="tx1">
              <a:lumMod val="20000"/>
              <a:lumOff val="80000"/>
            </a:schemeClr>
          </a:solidFill>
        </p:spPr>
        <p:txBody>
          <a:bodyPr/>
          <a:lstStyle/>
          <a:p>
            <a:r>
              <a:rPr lang="en-US"/>
              <a:t> </a:t>
            </a:r>
          </a:p>
        </p:txBody>
      </p:sp>
      <p:sp>
        <p:nvSpPr>
          <p:cNvPr id="29" name="Picture Placeholder 3">
            <a:extLst>
              <a:ext uri="{FF2B5EF4-FFF2-40B4-BE49-F238E27FC236}">
                <a16:creationId xmlns:a16="http://schemas.microsoft.com/office/drawing/2014/main" id="{1FB46385-0D73-431E-AFC0-66970AD7A556}"/>
              </a:ext>
            </a:extLst>
          </p:cNvPr>
          <p:cNvSpPr>
            <a:spLocks noGrp="1"/>
          </p:cNvSpPr>
          <p:nvPr>
            <p:ph type="pic" sz="quarter" idx="49" hasCustomPrompt="1"/>
          </p:nvPr>
        </p:nvSpPr>
        <p:spPr>
          <a:xfrm>
            <a:off x="6090893" y="2016202"/>
            <a:ext cx="18288" cy="1828800"/>
          </a:xfrm>
          <a:solidFill>
            <a:schemeClr val="tx1">
              <a:lumMod val="20000"/>
              <a:lumOff val="80000"/>
            </a:schemeClr>
          </a:solidFill>
        </p:spPr>
        <p:txBody>
          <a:bodyPr/>
          <a:lstStyle/>
          <a:p>
            <a:r>
              <a:rPr lang="en-US"/>
              <a:t> </a:t>
            </a:r>
          </a:p>
        </p:txBody>
      </p:sp>
      <p:sp>
        <p:nvSpPr>
          <p:cNvPr id="31" name="Picture Placeholder 3">
            <a:extLst>
              <a:ext uri="{FF2B5EF4-FFF2-40B4-BE49-F238E27FC236}">
                <a16:creationId xmlns:a16="http://schemas.microsoft.com/office/drawing/2014/main" id="{43DFFEE2-641D-496B-AF63-AA19C1B9EECE}"/>
              </a:ext>
            </a:extLst>
          </p:cNvPr>
          <p:cNvSpPr>
            <a:spLocks noGrp="1"/>
          </p:cNvSpPr>
          <p:nvPr>
            <p:ph type="pic" sz="quarter" idx="51" hasCustomPrompt="1"/>
          </p:nvPr>
        </p:nvSpPr>
        <p:spPr>
          <a:xfrm rot="16200000">
            <a:off x="6086857" y="-1345742"/>
            <a:ext cx="18288" cy="10972800"/>
          </a:xfrm>
          <a:solidFill>
            <a:schemeClr val="tx1">
              <a:lumMod val="20000"/>
              <a:lumOff val="80000"/>
            </a:schemeClr>
          </a:solidFill>
        </p:spPr>
        <p:txBody>
          <a:bodyPr/>
          <a:lstStyle/>
          <a:p>
            <a:r>
              <a:rPr lang="en-US"/>
              <a:t> </a:t>
            </a:r>
          </a:p>
        </p:txBody>
      </p:sp>
      <p:sp>
        <p:nvSpPr>
          <p:cNvPr id="32" name="Picture Placeholder 3">
            <a:extLst>
              <a:ext uri="{FF2B5EF4-FFF2-40B4-BE49-F238E27FC236}">
                <a16:creationId xmlns:a16="http://schemas.microsoft.com/office/drawing/2014/main" id="{4EA00925-8997-4BEC-B657-194D69DBC256}"/>
              </a:ext>
            </a:extLst>
          </p:cNvPr>
          <p:cNvSpPr>
            <a:spLocks noGrp="1"/>
          </p:cNvSpPr>
          <p:nvPr>
            <p:ph type="pic" sz="quarter" idx="52" hasCustomPrompt="1"/>
          </p:nvPr>
        </p:nvSpPr>
        <p:spPr>
          <a:xfrm>
            <a:off x="8986261" y="2016202"/>
            <a:ext cx="18288" cy="1828800"/>
          </a:xfrm>
          <a:solidFill>
            <a:schemeClr val="tx1">
              <a:lumMod val="20000"/>
              <a:lumOff val="80000"/>
            </a:schemeClr>
          </a:solidFill>
        </p:spPr>
        <p:txBody>
          <a:bodyPr/>
          <a:lstStyle/>
          <a:p>
            <a:r>
              <a:rPr lang="en-US"/>
              <a:t> </a:t>
            </a:r>
          </a:p>
        </p:txBody>
      </p:sp>
      <p:sp>
        <p:nvSpPr>
          <p:cNvPr id="33" name="Picture Placeholder 3">
            <a:extLst>
              <a:ext uri="{FF2B5EF4-FFF2-40B4-BE49-F238E27FC236}">
                <a16:creationId xmlns:a16="http://schemas.microsoft.com/office/drawing/2014/main" id="{B95E85E0-AEF0-4CA3-B6B1-356EB1E85629}"/>
              </a:ext>
            </a:extLst>
          </p:cNvPr>
          <p:cNvSpPr>
            <a:spLocks noGrp="1"/>
          </p:cNvSpPr>
          <p:nvPr>
            <p:ph type="pic" sz="quarter" idx="53" hasCustomPrompt="1"/>
          </p:nvPr>
        </p:nvSpPr>
        <p:spPr>
          <a:xfrm>
            <a:off x="3169400" y="4432378"/>
            <a:ext cx="18288" cy="1828800"/>
          </a:xfrm>
          <a:solidFill>
            <a:schemeClr val="tx1">
              <a:lumMod val="20000"/>
              <a:lumOff val="80000"/>
            </a:schemeClr>
          </a:solidFill>
        </p:spPr>
        <p:txBody>
          <a:bodyPr/>
          <a:lstStyle/>
          <a:p>
            <a:r>
              <a:rPr lang="en-US"/>
              <a:t> </a:t>
            </a:r>
          </a:p>
        </p:txBody>
      </p:sp>
      <p:sp>
        <p:nvSpPr>
          <p:cNvPr id="34" name="Picture Placeholder 3">
            <a:extLst>
              <a:ext uri="{FF2B5EF4-FFF2-40B4-BE49-F238E27FC236}">
                <a16:creationId xmlns:a16="http://schemas.microsoft.com/office/drawing/2014/main" id="{97558BA3-8352-4581-B80C-01AEDD33F5F1}"/>
              </a:ext>
            </a:extLst>
          </p:cNvPr>
          <p:cNvSpPr>
            <a:spLocks noGrp="1"/>
          </p:cNvSpPr>
          <p:nvPr>
            <p:ph type="pic" sz="quarter" idx="54" hasCustomPrompt="1"/>
          </p:nvPr>
        </p:nvSpPr>
        <p:spPr>
          <a:xfrm>
            <a:off x="6090893" y="4418984"/>
            <a:ext cx="18288" cy="1828800"/>
          </a:xfrm>
          <a:solidFill>
            <a:schemeClr val="tx1">
              <a:lumMod val="20000"/>
              <a:lumOff val="80000"/>
            </a:schemeClr>
          </a:solidFill>
        </p:spPr>
        <p:txBody>
          <a:bodyPr/>
          <a:lstStyle/>
          <a:p>
            <a:r>
              <a:rPr lang="en-US"/>
              <a:t> </a:t>
            </a:r>
          </a:p>
        </p:txBody>
      </p:sp>
      <p:sp>
        <p:nvSpPr>
          <p:cNvPr id="35" name="Picture Placeholder 3">
            <a:extLst>
              <a:ext uri="{FF2B5EF4-FFF2-40B4-BE49-F238E27FC236}">
                <a16:creationId xmlns:a16="http://schemas.microsoft.com/office/drawing/2014/main" id="{117219F9-055C-4F84-B829-0874F7758537}"/>
              </a:ext>
            </a:extLst>
          </p:cNvPr>
          <p:cNvSpPr>
            <a:spLocks noGrp="1"/>
          </p:cNvSpPr>
          <p:nvPr>
            <p:ph type="pic" sz="quarter" idx="55" hasCustomPrompt="1"/>
          </p:nvPr>
        </p:nvSpPr>
        <p:spPr>
          <a:xfrm>
            <a:off x="8986261" y="4418984"/>
            <a:ext cx="18288" cy="1828800"/>
          </a:xfrm>
          <a:solidFill>
            <a:schemeClr val="tx1">
              <a:lumMod val="20000"/>
              <a:lumOff val="80000"/>
            </a:schemeClr>
          </a:solidFill>
        </p:spPr>
        <p:txBody>
          <a:bodyPr/>
          <a:lstStyle/>
          <a:p>
            <a:r>
              <a:rPr lang="en-US"/>
              <a:t> </a:t>
            </a:r>
          </a:p>
        </p:txBody>
      </p:sp>
    </p:spTree>
    <p:extLst>
      <p:ext uri="{BB962C8B-B14F-4D97-AF65-F5344CB8AC3E}">
        <p14:creationId xmlns:p14="http://schemas.microsoft.com/office/powerpoint/2010/main" val="24121997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four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09600"/>
            <a:ext cx="10274910" cy="443198"/>
          </a:xfrm>
        </p:spPr>
        <p:txBody>
          <a:bodyPr>
            <a:noAutofit/>
          </a:bodyPr>
          <a:lstStyle>
            <a:lvl1pPr>
              <a:defRPr/>
            </a:lvl1pPr>
          </a:lstStyle>
          <a:p>
            <a:r>
              <a:rPr lang="en-US"/>
              <a:t>TABLE OF CONTENT</a:t>
            </a:r>
          </a:p>
        </p:txBody>
      </p:sp>
      <p:sp>
        <p:nvSpPr>
          <p:cNvPr id="43" name="Oval 42">
            <a:extLst>
              <a:ext uri="{FF2B5EF4-FFF2-40B4-BE49-F238E27FC236}">
                <a16:creationId xmlns:a16="http://schemas.microsoft.com/office/drawing/2014/main" id="{E73C3204-7E60-490D-B5E3-CF72BB73C60B}"/>
              </a:ext>
            </a:extLst>
          </p:cNvPr>
          <p:cNvSpPr/>
          <p:nvPr userDrawn="1"/>
        </p:nvSpPr>
        <p:spPr>
          <a:xfrm>
            <a:off x="1512169" y="2250251"/>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9E5CB3A-3EDE-41DF-8721-AAF3B393BF36}"/>
              </a:ext>
            </a:extLst>
          </p:cNvPr>
          <p:cNvSpPr txBox="1"/>
          <p:nvPr userDrawn="1"/>
        </p:nvSpPr>
        <p:spPr>
          <a:xfrm>
            <a:off x="1592843" y="2353508"/>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46" name="Text Placeholder 4">
            <a:extLst>
              <a:ext uri="{FF2B5EF4-FFF2-40B4-BE49-F238E27FC236}">
                <a16:creationId xmlns:a16="http://schemas.microsoft.com/office/drawing/2014/main" id="{55E98DDE-2D67-426D-B0A1-66DDF7985B59}"/>
              </a:ext>
            </a:extLst>
          </p:cNvPr>
          <p:cNvSpPr>
            <a:spLocks noGrp="1"/>
          </p:cNvSpPr>
          <p:nvPr>
            <p:ph type="body" sz="quarter" idx="21" hasCustomPrompt="1"/>
          </p:nvPr>
        </p:nvSpPr>
        <p:spPr>
          <a:xfrm>
            <a:off x="1957538" y="2314259"/>
            <a:ext cx="450850" cy="786384"/>
          </a:xfrm>
        </p:spPr>
        <p:txBody>
          <a:bodyPr anchor="ctr"/>
          <a:lstStyle>
            <a:lvl1pPr>
              <a:lnSpc>
                <a:spcPct val="100000"/>
              </a:lnSpc>
              <a:defRPr sz="4000" b="1">
                <a:solidFill>
                  <a:schemeClr val="bg1"/>
                </a:solidFill>
              </a:defRPr>
            </a:lvl1pPr>
          </a:lstStyle>
          <a:p>
            <a:pPr lvl="0"/>
            <a:r>
              <a:rPr lang="en-US"/>
              <a:t>1</a:t>
            </a:r>
          </a:p>
        </p:txBody>
      </p:sp>
      <p:sp>
        <p:nvSpPr>
          <p:cNvPr id="50" name="Text Placeholder 44">
            <a:extLst>
              <a:ext uri="{FF2B5EF4-FFF2-40B4-BE49-F238E27FC236}">
                <a16:creationId xmlns:a16="http://schemas.microsoft.com/office/drawing/2014/main" id="{66044FA4-18FE-428C-8F6B-3C640624B43D}"/>
              </a:ext>
            </a:extLst>
          </p:cNvPr>
          <p:cNvSpPr>
            <a:spLocks noGrp="1"/>
          </p:cNvSpPr>
          <p:nvPr>
            <p:ph type="body" sz="quarter" idx="29" hasCustomPrompt="1"/>
          </p:nvPr>
        </p:nvSpPr>
        <p:spPr>
          <a:xfrm>
            <a:off x="844658" y="3431985"/>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51" name="Text Placeholder 44">
            <a:extLst>
              <a:ext uri="{FF2B5EF4-FFF2-40B4-BE49-F238E27FC236}">
                <a16:creationId xmlns:a16="http://schemas.microsoft.com/office/drawing/2014/main" id="{7528C4D5-5297-4E50-86F8-187CCA6B03A5}"/>
              </a:ext>
            </a:extLst>
          </p:cNvPr>
          <p:cNvSpPr>
            <a:spLocks noGrp="1"/>
          </p:cNvSpPr>
          <p:nvPr>
            <p:ph type="body" sz="quarter" idx="31" hasCustomPrompt="1"/>
          </p:nvPr>
        </p:nvSpPr>
        <p:spPr>
          <a:xfrm>
            <a:off x="3597833" y="3428441"/>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52" name="Text Placeholder 44">
            <a:extLst>
              <a:ext uri="{FF2B5EF4-FFF2-40B4-BE49-F238E27FC236}">
                <a16:creationId xmlns:a16="http://schemas.microsoft.com/office/drawing/2014/main" id="{B06927D4-58FB-4945-9B84-BB9E72898433}"/>
              </a:ext>
            </a:extLst>
          </p:cNvPr>
          <p:cNvSpPr>
            <a:spLocks noGrp="1"/>
          </p:cNvSpPr>
          <p:nvPr>
            <p:ph type="body" sz="quarter" idx="32" hasCustomPrompt="1"/>
          </p:nvPr>
        </p:nvSpPr>
        <p:spPr>
          <a:xfrm>
            <a:off x="6324945" y="3429000"/>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53" name="Oval 52">
            <a:extLst>
              <a:ext uri="{FF2B5EF4-FFF2-40B4-BE49-F238E27FC236}">
                <a16:creationId xmlns:a16="http://schemas.microsoft.com/office/drawing/2014/main" id="{D81BB8ED-B811-47B4-9D7A-D92D68ED30FC}"/>
              </a:ext>
            </a:extLst>
          </p:cNvPr>
          <p:cNvSpPr/>
          <p:nvPr userDrawn="1"/>
        </p:nvSpPr>
        <p:spPr>
          <a:xfrm>
            <a:off x="4265345" y="2246707"/>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EE1637B-F0AA-439D-A477-AC9984D004BC}"/>
              </a:ext>
            </a:extLst>
          </p:cNvPr>
          <p:cNvSpPr txBox="1"/>
          <p:nvPr userDrawn="1"/>
        </p:nvSpPr>
        <p:spPr>
          <a:xfrm>
            <a:off x="4346019" y="2349964"/>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5" name="Text Placeholder 4">
            <a:extLst>
              <a:ext uri="{FF2B5EF4-FFF2-40B4-BE49-F238E27FC236}">
                <a16:creationId xmlns:a16="http://schemas.microsoft.com/office/drawing/2014/main" id="{1303CA00-9EFF-4B56-9461-3BF3F9421968}"/>
              </a:ext>
            </a:extLst>
          </p:cNvPr>
          <p:cNvSpPr>
            <a:spLocks noGrp="1"/>
          </p:cNvSpPr>
          <p:nvPr>
            <p:ph type="body" sz="quarter" idx="34" hasCustomPrompt="1"/>
          </p:nvPr>
        </p:nvSpPr>
        <p:spPr>
          <a:xfrm>
            <a:off x="4710714" y="2310715"/>
            <a:ext cx="450850" cy="786384"/>
          </a:xfrm>
        </p:spPr>
        <p:txBody>
          <a:bodyPr anchor="ctr"/>
          <a:lstStyle>
            <a:lvl1pPr>
              <a:lnSpc>
                <a:spcPct val="100000"/>
              </a:lnSpc>
              <a:defRPr sz="4000" b="1">
                <a:solidFill>
                  <a:schemeClr val="bg1"/>
                </a:solidFill>
              </a:defRPr>
            </a:lvl1pPr>
          </a:lstStyle>
          <a:p>
            <a:pPr lvl="0"/>
            <a:r>
              <a:rPr lang="en-US"/>
              <a:t>2</a:t>
            </a:r>
          </a:p>
        </p:txBody>
      </p:sp>
      <p:sp>
        <p:nvSpPr>
          <p:cNvPr id="56" name="Oval 55">
            <a:extLst>
              <a:ext uri="{FF2B5EF4-FFF2-40B4-BE49-F238E27FC236}">
                <a16:creationId xmlns:a16="http://schemas.microsoft.com/office/drawing/2014/main" id="{9B8C4076-092F-4986-A6E2-B25A7EF5291F}"/>
              </a:ext>
            </a:extLst>
          </p:cNvPr>
          <p:cNvSpPr/>
          <p:nvPr userDrawn="1"/>
        </p:nvSpPr>
        <p:spPr>
          <a:xfrm>
            <a:off x="6996935" y="2246707"/>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3E9E8A9-F330-4355-B369-73207E23867E}"/>
              </a:ext>
            </a:extLst>
          </p:cNvPr>
          <p:cNvSpPr txBox="1"/>
          <p:nvPr userDrawn="1"/>
        </p:nvSpPr>
        <p:spPr>
          <a:xfrm>
            <a:off x="7077609" y="2349964"/>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8" name="Text Placeholder 4">
            <a:extLst>
              <a:ext uri="{FF2B5EF4-FFF2-40B4-BE49-F238E27FC236}">
                <a16:creationId xmlns:a16="http://schemas.microsoft.com/office/drawing/2014/main" id="{83EC02BF-C0CD-4686-ABB2-2851F983A676}"/>
              </a:ext>
            </a:extLst>
          </p:cNvPr>
          <p:cNvSpPr>
            <a:spLocks noGrp="1"/>
          </p:cNvSpPr>
          <p:nvPr>
            <p:ph type="body" sz="quarter" idx="35" hasCustomPrompt="1"/>
          </p:nvPr>
        </p:nvSpPr>
        <p:spPr>
          <a:xfrm>
            <a:off x="7442304" y="2310715"/>
            <a:ext cx="450850" cy="786384"/>
          </a:xfrm>
        </p:spPr>
        <p:txBody>
          <a:bodyPr anchor="ctr"/>
          <a:lstStyle>
            <a:lvl1pPr>
              <a:lnSpc>
                <a:spcPct val="100000"/>
              </a:lnSpc>
              <a:defRPr sz="4000" b="1">
                <a:solidFill>
                  <a:schemeClr val="bg1"/>
                </a:solidFill>
              </a:defRPr>
            </a:lvl1pPr>
          </a:lstStyle>
          <a:p>
            <a:pPr lvl="0"/>
            <a:r>
              <a:rPr lang="en-US"/>
              <a:t>3</a:t>
            </a:r>
          </a:p>
        </p:txBody>
      </p:sp>
      <p:sp>
        <p:nvSpPr>
          <p:cNvPr id="59" name="Text Placeholder 44">
            <a:extLst>
              <a:ext uri="{FF2B5EF4-FFF2-40B4-BE49-F238E27FC236}">
                <a16:creationId xmlns:a16="http://schemas.microsoft.com/office/drawing/2014/main" id="{CFCE1072-1ED0-4B33-A43C-826E625BEF7B}"/>
              </a:ext>
            </a:extLst>
          </p:cNvPr>
          <p:cNvSpPr>
            <a:spLocks noGrp="1"/>
          </p:cNvSpPr>
          <p:nvPr>
            <p:ph type="body" sz="quarter" idx="36" hasCustomPrompt="1"/>
          </p:nvPr>
        </p:nvSpPr>
        <p:spPr>
          <a:xfrm>
            <a:off x="9093441" y="3429000"/>
            <a:ext cx="2249423" cy="1577353"/>
          </a:xfrm>
        </p:spPr>
        <p:txBody>
          <a:bodyPr/>
          <a:lstStyle>
            <a:lvl1pPr algn="ctr">
              <a:defRPr sz="2200" b="0">
                <a:solidFill>
                  <a:schemeClr val="tx1"/>
                </a:solidFill>
              </a:defRPr>
            </a:lvl1pPr>
          </a:lstStyle>
          <a:p>
            <a:pPr lvl="0"/>
            <a:r>
              <a:rPr lang="en-US"/>
              <a:t>Use this version when having extremely long section title</a:t>
            </a:r>
          </a:p>
        </p:txBody>
      </p:sp>
      <p:sp>
        <p:nvSpPr>
          <p:cNvPr id="60" name="Oval 59">
            <a:extLst>
              <a:ext uri="{FF2B5EF4-FFF2-40B4-BE49-F238E27FC236}">
                <a16:creationId xmlns:a16="http://schemas.microsoft.com/office/drawing/2014/main" id="{DF92C8DD-ABB8-42F7-BEE2-06DA0B78AD07}"/>
              </a:ext>
            </a:extLst>
          </p:cNvPr>
          <p:cNvSpPr/>
          <p:nvPr userDrawn="1"/>
        </p:nvSpPr>
        <p:spPr>
          <a:xfrm>
            <a:off x="9765431" y="2246707"/>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383FCEE-AC08-4B7C-816A-A554953F3655}"/>
              </a:ext>
            </a:extLst>
          </p:cNvPr>
          <p:cNvSpPr txBox="1"/>
          <p:nvPr userDrawn="1"/>
        </p:nvSpPr>
        <p:spPr>
          <a:xfrm>
            <a:off x="9846105" y="2349964"/>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62" name="Text Placeholder 4">
            <a:extLst>
              <a:ext uri="{FF2B5EF4-FFF2-40B4-BE49-F238E27FC236}">
                <a16:creationId xmlns:a16="http://schemas.microsoft.com/office/drawing/2014/main" id="{4BDB72DB-C64B-4C60-8ECD-9C18DF4C713F}"/>
              </a:ext>
            </a:extLst>
          </p:cNvPr>
          <p:cNvSpPr>
            <a:spLocks noGrp="1"/>
          </p:cNvSpPr>
          <p:nvPr>
            <p:ph type="body" sz="quarter" idx="37" hasCustomPrompt="1"/>
          </p:nvPr>
        </p:nvSpPr>
        <p:spPr>
          <a:xfrm>
            <a:off x="10210800" y="2310715"/>
            <a:ext cx="450850" cy="786384"/>
          </a:xfrm>
        </p:spPr>
        <p:txBody>
          <a:bodyPr anchor="ctr"/>
          <a:lstStyle>
            <a:lvl1pPr>
              <a:lnSpc>
                <a:spcPct val="100000"/>
              </a:lnSpc>
              <a:defRPr sz="4000" b="1">
                <a:solidFill>
                  <a:schemeClr val="bg1"/>
                </a:solidFill>
              </a:defRPr>
            </a:lvl1pPr>
          </a:lstStyle>
          <a:p>
            <a:pPr lvl="0"/>
            <a:r>
              <a:rPr lang="en-US"/>
              <a:t>4</a:t>
            </a:r>
          </a:p>
        </p:txBody>
      </p:sp>
    </p:spTree>
    <p:extLst>
      <p:ext uri="{BB962C8B-B14F-4D97-AF65-F5344CB8AC3E}">
        <p14:creationId xmlns:p14="http://schemas.microsoft.com/office/powerpoint/2010/main" val="85523080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vertical photo">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609599" y="1600200"/>
            <a:ext cx="4800601" cy="3963988"/>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10" name="Title 9">
            <a:extLst>
              <a:ext uri="{FF2B5EF4-FFF2-40B4-BE49-F238E27FC236}">
                <a16:creationId xmlns:a16="http://schemas.microsoft.com/office/drawing/2014/main" id="{9D776FE2-B608-4FB0-8891-7F99A5520547}"/>
              </a:ext>
            </a:extLst>
          </p:cNvPr>
          <p:cNvSpPr>
            <a:spLocks noGrp="1"/>
          </p:cNvSpPr>
          <p:nvPr>
            <p:ph type="title" hasCustomPrompt="1"/>
          </p:nvPr>
        </p:nvSpPr>
        <p:spPr>
          <a:xfrm>
            <a:off x="609600" y="612648"/>
            <a:ext cx="4800600" cy="443198"/>
          </a:xfrm>
        </p:spPr>
        <p:txBody>
          <a:bodyPr/>
          <a:lstStyle>
            <a:lvl1pPr>
              <a:defRPr/>
            </a:lvl1pPr>
          </a:lstStyle>
          <a:p>
            <a:r>
              <a:rPr lang="en-US"/>
              <a:t>HEADING</a:t>
            </a:r>
          </a:p>
        </p:txBody>
      </p:sp>
      <p:sp>
        <p:nvSpPr>
          <p:cNvPr id="13" name="Picture Placeholder 12">
            <a:extLst>
              <a:ext uri="{FF2B5EF4-FFF2-40B4-BE49-F238E27FC236}">
                <a16:creationId xmlns:a16="http://schemas.microsoft.com/office/drawing/2014/main" id="{50E70EF5-3A9D-4C99-A03A-F2D2ADFFE640}"/>
              </a:ext>
            </a:extLst>
          </p:cNvPr>
          <p:cNvSpPr>
            <a:spLocks noGrp="1"/>
          </p:cNvSpPr>
          <p:nvPr>
            <p:ph type="pic" sz="quarter" idx="17"/>
          </p:nvPr>
        </p:nvSpPr>
        <p:spPr>
          <a:xfrm>
            <a:off x="6096000" y="0"/>
            <a:ext cx="6096000" cy="6858000"/>
          </a:xfrm>
          <a:solidFill>
            <a:schemeClr val="tx2"/>
          </a:solidFill>
        </p:spPr>
        <p:txBody>
          <a:bodyPr/>
          <a:lstStyle>
            <a:lvl1pPr>
              <a:defRPr sz="1800" b="0"/>
            </a:lvl1pPr>
            <a:lvl2pPr>
              <a:defRPr>
                <a:solidFill>
                  <a:schemeClr val="bg1"/>
                </a:solidFill>
              </a:defRPr>
            </a:lvl2pPr>
          </a:lstStyle>
          <a:p>
            <a:pPr lvl="1"/>
            <a:r>
              <a:rPr lang="en-GB"/>
              <a:t>Click icon to add picture</a:t>
            </a:r>
            <a:endParaRPr lang="en-US"/>
          </a:p>
        </p:txBody>
      </p:sp>
    </p:spTree>
    <p:extLst>
      <p:ext uri="{BB962C8B-B14F-4D97-AF65-F5344CB8AC3E}">
        <p14:creationId xmlns:p14="http://schemas.microsoft.com/office/powerpoint/2010/main" val="386485553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rounded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81B4127-57FC-4B6B-A49F-B880016B84A0}"/>
              </a:ext>
            </a:extLst>
          </p:cNvPr>
          <p:cNvSpPr>
            <a:spLocks noGrp="1"/>
          </p:cNvSpPr>
          <p:nvPr>
            <p:ph type="pic" sz="quarter" idx="17"/>
          </p:nvPr>
        </p:nvSpPr>
        <p:spPr>
          <a:xfrm>
            <a:off x="6096000" y="0"/>
            <a:ext cx="6096000" cy="6858000"/>
          </a:xfrm>
          <a:custGeom>
            <a:avLst/>
            <a:gdLst>
              <a:gd name="connsiteX0" fmla="*/ 1052060 w 6096000"/>
              <a:gd name="connsiteY0" fmla="*/ 0 h 6858000"/>
              <a:gd name="connsiteX1" fmla="*/ 6096000 w 6096000"/>
              <a:gd name="connsiteY1" fmla="*/ 0 h 6858000"/>
              <a:gd name="connsiteX2" fmla="*/ 6096000 w 6096000"/>
              <a:gd name="connsiteY2" fmla="*/ 6858000 h 6858000"/>
              <a:gd name="connsiteX3" fmla="*/ 1052060 w 6096000"/>
              <a:gd name="connsiteY3" fmla="*/ 6858000 h 6858000"/>
              <a:gd name="connsiteX4" fmla="*/ 1038574 w 6096000"/>
              <a:gd name="connsiteY4" fmla="*/ 6839036 h 6858000"/>
              <a:gd name="connsiteX5" fmla="*/ 4888 w 6096000"/>
              <a:gd name="connsiteY5" fmla="*/ 3742856 h 6858000"/>
              <a:gd name="connsiteX6" fmla="*/ 0 w 6096000"/>
              <a:gd name="connsiteY6" fmla="*/ 3549540 h 6858000"/>
              <a:gd name="connsiteX7" fmla="*/ 0 w 6096000"/>
              <a:gd name="connsiteY7" fmla="*/ 3308460 h 6858000"/>
              <a:gd name="connsiteX8" fmla="*/ 4888 w 6096000"/>
              <a:gd name="connsiteY8" fmla="*/ 3115144 h 6858000"/>
              <a:gd name="connsiteX9" fmla="*/ 1038574 w 6096000"/>
              <a:gd name="connsiteY9" fmla="*/ 189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1052060" y="0"/>
                </a:moveTo>
                <a:lnTo>
                  <a:pt x="6096000" y="0"/>
                </a:lnTo>
                <a:lnTo>
                  <a:pt x="6096000" y="6858000"/>
                </a:lnTo>
                <a:lnTo>
                  <a:pt x="1052060" y="6858000"/>
                </a:lnTo>
                <a:lnTo>
                  <a:pt x="1038574" y="6839036"/>
                </a:lnTo>
                <a:cubicBezTo>
                  <a:pt x="435750" y="5946739"/>
                  <a:pt x="62852" y="4886343"/>
                  <a:pt x="4888" y="3742856"/>
                </a:cubicBezTo>
                <a:lnTo>
                  <a:pt x="0" y="3549540"/>
                </a:lnTo>
                <a:lnTo>
                  <a:pt x="0" y="3308460"/>
                </a:lnTo>
                <a:lnTo>
                  <a:pt x="4888" y="3115144"/>
                </a:lnTo>
                <a:cubicBezTo>
                  <a:pt x="62852" y="1971657"/>
                  <a:pt x="435750" y="911261"/>
                  <a:pt x="1038574" y="18964"/>
                </a:cubicBezTo>
                <a:close/>
              </a:path>
            </a:pathLst>
          </a:custGeom>
          <a:solidFill>
            <a:schemeClr val="tx2"/>
          </a:solidFill>
        </p:spPr>
        <p:txBody>
          <a:bodyPr wrap="square">
            <a:noAutofit/>
          </a:bodyPr>
          <a:lstStyle>
            <a:lvl1pPr>
              <a:defRPr sz="1800" b="0"/>
            </a:lvl1pPr>
          </a:lstStyle>
          <a:p>
            <a:pPr lvl="1"/>
            <a:r>
              <a:rPr lang="en-GB"/>
              <a:t>Click icon to add picture</a:t>
            </a:r>
            <a:endParaRPr lang="en-US"/>
          </a:p>
        </p:txBody>
      </p:sp>
      <p:sp>
        <p:nvSpPr>
          <p:cNvPr id="8" name="Text Placeholder 6">
            <a:extLst>
              <a:ext uri="{FF2B5EF4-FFF2-40B4-BE49-F238E27FC236}">
                <a16:creationId xmlns:a16="http://schemas.microsoft.com/office/drawing/2014/main" id="{06719DE8-B981-4CF7-BD69-E4468FD93171}"/>
              </a:ext>
            </a:extLst>
          </p:cNvPr>
          <p:cNvSpPr>
            <a:spLocks noGrp="1"/>
          </p:cNvSpPr>
          <p:nvPr>
            <p:ph type="body" sz="quarter" idx="16" hasCustomPrompt="1"/>
          </p:nvPr>
        </p:nvSpPr>
        <p:spPr>
          <a:xfrm>
            <a:off x="609599" y="1600200"/>
            <a:ext cx="4800601" cy="3963988"/>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9" name="Title 9">
            <a:extLst>
              <a:ext uri="{FF2B5EF4-FFF2-40B4-BE49-F238E27FC236}">
                <a16:creationId xmlns:a16="http://schemas.microsoft.com/office/drawing/2014/main" id="{DA50DD3C-25F4-4401-BFF1-D5C3E1F9F36C}"/>
              </a:ext>
            </a:extLst>
          </p:cNvPr>
          <p:cNvSpPr>
            <a:spLocks noGrp="1"/>
          </p:cNvSpPr>
          <p:nvPr>
            <p:ph type="title" hasCustomPrompt="1"/>
          </p:nvPr>
        </p:nvSpPr>
        <p:spPr>
          <a:xfrm>
            <a:off x="609600" y="609600"/>
            <a:ext cx="4800600" cy="443198"/>
          </a:xfrm>
        </p:spPr>
        <p:txBody>
          <a:bodyPr/>
          <a:lstStyle>
            <a:lvl1pPr>
              <a:defRPr/>
            </a:lvl1pPr>
          </a:lstStyle>
          <a:p>
            <a:r>
              <a:rPr lang="en-US"/>
              <a:t>HEADING</a:t>
            </a:r>
          </a:p>
        </p:txBody>
      </p:sp>
    </p:spTree>
    <p:extLst>
      <p:ext uri="{BB962C8B-B14F-4D97-AF65-F5344CB8AC3E}">
        <p14:creationId xmlns:p14="http://schemas.microsoft.com/office/powerpoint/2010/main" val="2889353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horizontal photo">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6096000" y="3912165"/>
            <a:ext cx="5143500" cy="2336236"/>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a:t>
            </a:r>
          </a:p>
        </p:txBody>
      </p:sp>
      <p:sp>
        <p:nvSpPr>
          <p:cNvPr id="2" name="Title 1">
            <a:extLst>
              <a:ext uri="{FF2B5EF4-FFF2-40B4-BE49-F238E27FC236}">
                <a16:creationId xmlns:a16="http://schemas.microsoft.com/office/drawing/2014/main" id="{4762A67A-4624-4B4E-BA20-45F8F5FB2DD0}"/>
              </a:ext>
            </a:extLst>
          </p:cNvPr>
          <p:cNvSpPr>
            <a:spLocks noGrp="1"/>
          </p:cNvSpPr>
          <p:nvPr>
            <p:ph type="title" hasCustomPrompt="1"/>
          </p:nvPr>
        </p:nvSpPr>
        <p:spPr>
          <a:xfrm>
            <a:off x="625366" y="3912164"/>
            <a:ext cx="4784834" cy="443198"/>
          </a:xfrm>
        </p:spPr>
        <p:txBody>
          <a:bodyPr/>
          <a:lstStyle>
            <a:lvl1pPr>
              <a:defRPr/>
            </a:lvl1pPr>
          </a:lstStyle>
          <a:p>
            <a:r>
              <a:rPr lang="en-US"/>
              <a:t>HEADING</a:t>
            </a:r>
          </a:p>
        </p:txBody>
      </p:sp>
      <p:sp>
        <p:nvSpPr>
          <p:cNvPr id="9" name="Picture Placeholder 8">
            <a:extLst>
              <a:ext uri="{FF2B5EF4-FFF2-40B4-BE49-F238E27FC236}">
                <a16:creationId xmlns:a16="http://schemas.microsoft.com/office/drawing/2014/main" id="{9C50B81C-7907-4FEA-AED6-D50E0CC9183C}"/>
              </a:ext>
            </a:extLst>
          </p:cNvPr>
          <p:cNvSpPr>
            <a:spLocks noGrp="1"/>
          </p:cNvSpPr>
          <p:nvPr>
            <p:ph type="pic" sz="quarter" idx="15"/>
          </p:nvPr>
        </p:nvSpPr>
        <p:spPr>
          <a:xfrm>
            <a:off x="0" y="0"/>
            <a:ext cx="12192000" cy="3429000"/>
          </a:xfrm>
          <a:solidFill>
            <a:schemeClr val="tx2"/>
          </a:solidFill>
        </p:spPr>
        <p:txBody>
          <a:bodyPr/>
          <a:lstStyle>
            <a:lvl1pPr>
              <a:defRPr sz="1800" b="0"/>
            </a:lvl1pPr>
            <a:lvl2pPr>
              <a:defRPr>
                <a:solidFill>
                  <a:schemeClr val="bg1"/>
                </a:solidFill>
              </a:defRPr>
            </a:lvl2pPr>
          </a:lstStyle>
          <a:p>
            <a:pPr lvl="1"/>
            <a:r>
              <a:rPr lang="en-GB"/>
              <a:t>Click icon to add picture</a:t>
            </a:r>
            <a:endParaRPr lang="en-US"/>
          </a:p>
        </p:txBody>
      </p:sp>
    </p:spTree>
    <p:extLst>
      <p:ext uri="{BB962C8B-B14F-4D97-AF65-F5344CB8AC3E}">
        <p14:creationId xmlns:p14="http://schemas.microsoft.com/office/powerpoint/2010/main" val="405431804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8442-05F7-4F14-80B6-F5F22C51D34C}"/>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72626046-C227-4DF8-BFDF-9E261212A7D3}"/>
              </a:ext>
            </a:extLst>
          </p:cNvPr>
          <p:cNvSpPr>
            <a:spLocks noGrp="1"/>
          </p:cNvSpPr>
          <p:nvPr>
            <p:ph type="body" sz="quarter" idx="22" hasCustomPrompt="1"/>
          </p:nvPr>
        </p:nvSpPr>
        <p:spPr>
          <a:xfrm>
            <a:off x="609600" y="4428856"/>
            <a:ext cx="4901183" cy="14385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9" name="Picture Placeholder 12">
            <a:extLst>
              <a:ext uri="{FF2B5EF4-FFF2-40B4-BE49-F238E27FC236}">
                <a16:creationId xmlns:a16="http://schemas.microsoft.com/office/drawing/2014/main" id="{5FE52862-C4F0-4AB4-98A3-6E6E0675D129}"/>
              </a:ext>
            </a:extLst>
          </p:cNvPr>
          <p:cNvSpPr>
            <a:spLocks noGrp="1"/>
          </p:cNvSpPr>
          <p:nvPr>
            <p:ph type="pic" sz="quarter" idx="14"/>
          </p:nvPr>
        </p:nvSpPr>
        <p:spPr>
          <a:xfrm>
            <a:off x="609600" y="1600200"/>
            <a:ext cx="4901184" cy="2596896"/>
          </a:xfrm>
          <a:solidFill>
            <a:schemeClr val="tx2"/>
          </a:solidFill>
        </p:spPr>
        <p:txBody>
          <a:bodyPr>
            <a:normAutofit/>
          </a:bodyPr>
          <a:lstStyle>
            <a:lvl1pPr>
              <a:defRPr sz="1800"/>
            </a:lvl1pPr>
          </a:lstStyle>
          <a:p>
            <a:pPr lvl="1"/>
            <a:r>
              <a:rPr lang="en-GB"/>
              <a:t>Click icon to add picture</a:t>
            </a:r>
            <a:endParaRPr lang="en-US"/>
          </a:p>
        </p:txBody>
      </p:sp>
      <p:sp>
        <p:nvSpPr>
          <p:cNvPr id="12" name="Picture Placeholder 12">
            <a:extLst>
              <a:ext uri="{FF2B5EF4-FFF2-40B4-BE49-F238E27FC236}">
                <a16:creationId xmlns:a16="http://schemas.microsoft.com/office/drawing/2014/main" id="{C869B65A-8CF0-43D9-9844-5086D213B783}"/>
              </a:ext>
            </a:extLst>
          </p:cNvPr>
          <p:cNvSpPr>
            <a:spLocks noGrp="1" noChangeAspect="1"/>
          </p:cNvSpPr>
          <p:nvPr>
            <p:ph type="pic" sz="quarter" idx="24"/>
          </p:nvPr>
        </p:nvSpPr>
        <p:spPr>
          <a:xfrm>
            <a:off x="6662825" y="1600199"/>
            <a:ext cx="4901184" cy="2596895"/>
          </a:xfrm>
          <a:solidFill>
            <a:schemeClr val="tx2"/>
          </a:solidFill>
        </p:spPr>
        <p:txBody>
          <a:bodyPr>
            <a:normAutofit/>
          </a:bodyPr>
          <a:lstStyle>
            <a:lvl1pPr>
              <a:defRPr sz="1800"/>
            </a:lvl1pPr>
          </a:lstStyle>
          <a:p>
            <a:pPr lvl="1"/>
            <a:r>
              <a:rPr lang="en-GB"/>
              <a:t>Click icon to add picture</a:t>
            </a:r>
            <a:endParaRPr lang="en-US"/>
          </a:p>
        </p:txBody>
      </p:sp>
      <p:sp>
        <p:nvSpPr>
          <p:cNvPr id="8" name="Text Placeholder 3">
            <a:extLst>
              <a:ext uri="{FF2B5EF4-FFF2-40B4-BE49-F238E27FC236}">
                <a16:creationId xmlns:a16="http://schemas.microsoft.com/office/drawing/2014/main" id="{A4EC4060-CFAF-4C79-8616-F69C6B227167}"/>
              </a:ext>
            </a:extLst>
          </p:cNvPr>
          <p:cNvSpPr>
            <a:spLocks noGrp="1"/>
          </p:cNvSpPr>
          <p:nvPr>
            <p:ph type="body" sz="quarter" idx="25" hasCustomPrompt="1"/>
          </p:nvPr>
        </p:nvSpPr>
        <p:spPr>
          <a:xfrm>
            <a:off x="6662825" y="4428856"/>
            <a:ext cx="4901183" cy="14385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Tree>
    <p:extLst>
      <p:ext uri="{BB962C8B-B14F-4D97-AF65-F5344CB8AC3E}">
        <p14:creationId xmlns:p14="http://schemas.microsoft.com/office/powerpoint/2010/main" val="1213879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text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8442-05F7-4F14-80B6-F5F22C51D34C}"/>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72626046-C227-4DF8-BFDF-9E261212A7D3}"/>
              </a:ext>
            </a:extLst>
          </p:cNvPr>
          <p:cNvSpPr>
            <a:spLocks noGrp="1"/>
          </p:cNvSpPr>
          <p:nvPr>
            <p:ph type="body" sz="quarter" idx="22" hasCustomPrompt="1"/>
          </p:nvPr>
        </p:nvSpPr>
        <p:spPr>
          <a:xfrm>
            <a:off x="609600" y="3883152"/>
            <a:ext cx="3108960"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9" name="Picture Placeholder 12">
            <a:extLst>
              <a:ext uri="{FF2B5EF4-FFF2-40B4-BE49-F238E27FC236}">
                <a16:creationId xmlns:a16="http://schemas.microsoft.com/office/drawing/2014/main" id="{5FE52862-C4F0-4AB4-98A3-6E6E0675D129}"/>
              </a:ext>
            </a:extLst>
          </p:cNvPr>
          <p:cNvSpPr>
            <a:spLocks noGrp="1" noChangeAspect="1"/>
          </p:cNvSpPr>
          <p:nvPr>
            <p:ph type="pic" sz="quarter" idx="14"/>
          </p:nvPr>
        </p:nvSpPr>
        <p:spPr>
          <a:xfrm>
            <a:off x="609600" y="1600200"/>
            <a:ext cx="3108960" cy="2030186"/>
          </a:xfrm>
          <a:solidFill>
            <a:schemeClr val="tx2"/>
          </a:solidFill>
        </p:spPr>
        <p:txBody>
          <a:bodyPr>
            <a:normAutofit/>
          </a:bodyPr>
          <a:lstStyle>
            <a:lvl1pPr>
              <a:defRPr sz="1800"/>
            </a:lvl1pPr>
          </a:lstStyle>
          <a:p>
            <a:pPr lvl="1"/>
            <a:r>
              <a:rPr lang="en-GB"/>
              <a:t>Click icon to add picture</a:t>
            </a:r>
            <a:endParaRPr lang="en-US"/>
          </a:p>
        </p:txBody>
      </p:sp>
      <p:sp>
        <p:nvSpPr>
          <p:cNvPr id="10" name="Picture Placeholder 12">
            <a:extLst>
              <a:ext uri="{FF2B5EF4-FFF2-40B4-BE49-F238E27FC236}">
                <a16:creationId xmlns:a16="http://schemas.microsoft.com/office/drawing/2014/main" id="{EEF1DB1B-074A-4FD7-8077-DADC522ADDF9}"/>
              </a:ext>
            </a:extLst>
          </p:cNvPr>
          <p:cNvSpPr>
            <a:spLocks noGrp="1" noChangeAspect="1"/>
          </p:cNvSpPr>
          <p:nvPr>
            <p:ph type="pic" sz="quarter" idx="29"/>
          </p:nvPr>
        </p:nvSpPr>
        <p:spPr>
          <a:xfrm>
            <a:off x="4539599" y="1600200"/>
            <a:ext cx="3108960" cy="2030186"/>
          </a:xfrm>
          <a:solidFill>
            <a:schemeClr val="tx2"/>
          </a:solidFill>
        </p:spPr>
        <p:txBody>
          <a:bodyPr>
            <a:normAutofit/>
          </a:bodyPr>
          <a:lstStyle>
            <a:lvl1pPr>
              <a:defRPr sz="1800"/>
            </a:lvl1pPr>
          </a:lstStyle>
          <a:p>
            <a:pPr lvl="1"/>
            <a:r>
              <a:rPr lang="en-GB"/>
              <a:t>Click icon to add picture</a:t>
            </a:r>
            <a:endParaRPr lang="en-US"/>
          </a:p>
        </p:txBody>
      </p:sp>
      <p:sp>
        <p:nvSpPr>
          <p:cNvPr id="11" name="Picture Placeholder 12">
            <a:extLst>
              <a:ext uri="{FF2B5EF4-FFF2-40B4-BE49-F238E27FC236}">
                <a16:creationId xmlns:a16="http://schemas.microsoft.com/office/drawing/2014/main" id="{C8DE10AD-4E93-479D-BF89-56E3F6CA7B94}"/>
              </a:ext>
            </a:extLst>
          </p:cNvPr>
          <p:cNvSpPr>
            <a:spLocks noGrp="1" noChangeAspect="1"/>
          </p:cNvSpPr>
          <p:nvPr>
            <p:ph type="pic" sz="quarter" idx="30"/>
          </p:nvPr>
        </p:nvSpPr>
        <p:spPr>
          <a:xfrm>
            <a:off x="8458300" y="1600200"/>
            <a:ext cx="3124100" cy="2030186"/>
          </a:xfrm>
          <a:solidFill>
            <a:schemeClr val="tx2"/>
          </a:solidFill>
        </p:spPr>
        <p:txBody>
          <a:bodyPr>
            <a:normAutofit/>
          </a:bodyPr>
          <a:lstStyle>
            <a:lvl1pPr>
              <a:defRPr sz="1800"/>
            </a:lvl1pPr>
          </a:lstStyle>
          <a:p>
            <a:pPr lvl="1"/>
            <a:r>
              <a:rPr lang="en-GB"/>
              <a:t>Click icon to add picture</a:t>
            </a:r>
            <a:endParaRPr lang="en-US"/>
          </a:p>
        </p:txBody>
      </p:sp>
      <p:sp>
        <p:nvSpPr>
          <p:cNvPr id="12" name="Text Placeholder 3">
            <a:extLst>
              <a:ext uri="{FF2B5EF4-FFF2-40B4-BE49-F238E27FC236}">
                <a16:creationId xmlns:a16="http://schemas.microsoft.com/office/drawing/2014/main" id="{0D6BD46B-FA8C-459D-A3C3-19A5CA0FB800}"/>
              </a:ext>
            </a:extLst>
          </p:cNvPr>
          <p:cNvSpPr>
            <a:spLocks noGrp="1"/>
          </p:cNvSpPr>
          <p:nvPr>
            <p:ph type="body" sz="quarter" idx="31" hasCustomPrompt="1"/>
          </p:nvPr>
        </p:nvSpPr>
        <p:spPr>
          <a:xfrm>
            <a:off x="4545241" y="3883152"/>
            <a:ext cx="3108960"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
        <p:nvSpPr>
          <p:cNvPr id="13" name="Text Placeholder 3">
            <a:extLst>
              <a:ext uri="{FF2B5EF4-FFF2-40B4-BE49-F238E27FC236}">
                <a16:creationId xmlns:a16="http://schemas.microsoft.com/office/drawing/2014/main" id="{AB13FC73-06F7-49D1-A362-E3750CCF3FBB}"/>
              </a:ext>
            </a:extLst>
          </p:cNvPr>
          <p:cNvSpPr>
            <a:spLocks noGrp="1"/>
          </p:cNvSpPr>
          <p:nvPr>
            <p:ph type="body" sz="quarter" idx="32" hasCustomPrompt="1"/>
          </p:nvPr>
        </p:nvSpPr>
        <p:spPr>
          <a:xfrm>
            <a:off x="8458300" y="3883152"/>
            <a:ext cx="3108960"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 </a:t>
            </a:r>
            <a:r>
              <a:rPr lang="en-US" err="1"/>
              <a:t>eget</a:t>
            </a:r>
            <a:r>
              <a:rPr lang="en-US"/>
              <a:t>.</a:t>
            </a:r>
          </a:p>
        </p:txBody>
      </p:sp>
    </p:spTree>
    <p:extLst>
      <p:ext uri="{BB962C8B-B14F-4D97-AF65-F5344CB8AC3E}">
        <p14:creationId xmlns:p14="http://schemas.microsoft.com/office/powerpoint/2010/main" val="3853943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text four column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C6591D5-39A3-4C2C-8C6C-1C0AA87189C1}"/>
              </a:ext>
            </a:extLst>
          </p:cNvPr>
          <p:cNvSpPr>
            <a:spLocks noGrp="1"/>
          </p:cNvSpPr>
          <p:nvPr>
            <p:ph type="title" hasCustomPrompt="1"/>
          </p:nvPr>
        </p:nvSpPr>
        <p:spPr>
          <a:xfrm>
            <a:off x="609600" y="609600"/>
            <a:ext cx="10277961" cy="443198"/>
          </a:xfrm>
        </p:spPr>
        <p:txBody>
          <a:bodyPr>
            <a:noAutofit/>
          </a:bodyPr>
          <a:lstStyle/>
          <a:p>
            <a:r>
              <a:rPr lang="en-US"/>
              <a:t>CLICK TO EDIT MASTER TITLE STYLE</a:t>
            </a:r>
          </a:p>
        </p:txBody>
      </p:sp>
      <p:sp>
        <p:nvSpPr>
          <p:cNvPr id="15" name="Text Placeholder 3">
            <a:extLst>
              <a:ext uri="{FF2B5EF4-FFF2-40B4-BE49-F238E27FC236}">
                <a16:creationId xmlns:a16="http://schemas.microsoft.com/office/drawing/2014/main" id="{AC639389-E91A-458E-A06E-6EBBBC4C4860}"/>
              </a:ext>
            </a:extLst>
          </p:cNvPr>
          <p:cNvSpPr>
            <a:spLocks noGrp="1"/>
          </p:cNvSpPr>
          <p:nvPr>
            <p:ph type="body" sz="quarter" idx="22" hasCustomPrompt="1"/>
          </p:nvPr>
        </p:nvSpPr>
        <p:spPr>
          <a:xfrm>
            <a:off x="609600"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27" name="Picture Placeholder 12">
            <a:extLst>
              <a:ext uri="{FF2B5EF4-FFF2-40B4-BE49-F238E27FC236}">
                <a16:creationId xmlns:a16="http://schemas.microsoft.com/office/drawing/2014/main" id="{9C5F9AB7-463A-4987-A5FF-CA7E7C1A5E26}"/>
              </a:ext>
            </a:extLst>
          </p:cNvPr>
          <p:cNvSpPr>
            <a:spLocks noGrp="1"/>
          </p:cNvSpPr>
          <p:nvPr>
            <p:ph type="pic" sz="quarter" idx="14"/>
          </p:nvPr>
        </p:nvSpPr>
        <p:spPr>
          <a:xfrm>
            <a:off x="609600" y="1600200"/>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18" name="Picture Placeholder 12">
            <a:extLst>
              <a:ext uri="{FF2B5EF4-FFF2-40B4-BE49-F238E27FC236}">
                <a16:creationId xmlns:a16="http://schemas.microsoft.com/office/drawing/2014/main" id="{897AA47E-B659-467D-B632-1F083BD782C5}"/>
              </a:ext>
            </a:extLst>
          </p:cNvPr>
          <p:cNvSpPr>
            <a:spLocks noGrp="1"/>
          </p:cNvSpPr>
          <p:nvPr>
            <p:ph type="pic" sz="quarter" idx="24"/>
          </p:nvPr>
        </p:nvSpPr>
        <p:spPr>
          <a:xfrm>
            <a:off x="9332977" y="1600199"/>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20" name="Picture Placeholder 12">
            <a:extLst>
              <a:ext uri="{FF2B5EF4-FFF2-40B4-BE49-F238E27FC236}">
                <a16:creationId xmlns:a16="http://schemas.microsoft.com/office/drawing/2014/main" id="{27AF78EC-78A9-43BD-98D9-30DD7ED9042C}"/>
              </a:ext>
            </a:extLst>
          </p:cNvPr>
          <p:cNvSpPr>
            <a:spLocks noGrp="1"/>
          </p:cNvSpPr>
          <p:nvPr>
            <p:ph type="pic" sz="quarter" idx="26"/>
          </p:nvPr>
        </p:nvSpPr>
        <p:spPr>
          <a:xfrm>
            <a:off x="3517392" y="1600200"/>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23" name="Picture Placeholder 12">
            <a:extLst>
              <a:ext uri="{FF2B5EF4-FFF2-40B4-BE49-F238E27FC236}">
                <a16:creationId xmlns:a16="http://schemas.microsoft.com/office/drawing/2014/main" id="{8A13D2E5-93BB-4ACD-9920-984E03A956A0}"/>
              </a:ext>
            </a:extLst>
          </p:cNvPr>
          <p:cNvSpPr>
            <a:spLocks noGrp="1"/>
          </p:cNvSpPr>
          <p:nvPr>
            <p:ph type="pic" sz="quarter" idx="28"/>
          </p:nvPr>
        </p:nvSpPr>
        <p:spPr>
          <a:xfrm>
            <a:off x="6425184" y="1600200"/>
            <a:ext cx="2249423" cy="1499616"/>
          </a:xfrm>
          <a:solidFill>
            <a:schemeClr val="tx2"/>
          </a:solidFill>
        </p:spPr>
        <p:txBody>
          <a:bodyPr>
            <a:normAutofit/>
          </a:bodyPr>
          <a:lstStyle>
            <a:lvl1pPr>
              <a:defRPr sz="1800"/>
            </a:lvl1pPr>
          </a:lstStyle>
          <a:p>
            <a:pPr lvl="1"/>
            <a:r>
              <a:rPr lang="en-GB"/>
              <a:t>Click icon to add picture</a:t>
            </a:r>
            <a:endParaRPr lang="en-US"/>
          </a:p>
        </p:txBody>
      </p:sp>
      <p:sp>
        <p:nvSpPr>
          <p:cNvPr id="12" name="Text Placeholder 3">
            <a:extLst>
              <a:ext uri="{FF2B5EF4-FFF2-40B4-BE49-F238E27FC236}">
                <a16:creationId xmlns:a16="http://schemas.microsoft.com/office/drawing/2014/main" id="{35EE639C-621F-466B-87B3-FCEA84D1D20F}"/>
              </a:ext>
            </a:extLst>
          </p:cNvPr>
          <p:cNvSpPr>
            <a:spLocks noGrp="1"/>
          </p:cNvSpPr>
          <p:nvPr>
            <p:ph type="body" sz="quarter" idx="29" hasCustomPrompt="1"/>
          </p:nvPr>
        </p:nvSpPr>
        <p:spPr>
          <a:xfrm>
            <a:off x="3517391"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3" name="Text Placeholder 3">
            <a:extLst>
              <a:ext uri="{FF2B5EF4-FFF2-40B4-BE49-F238E27FC236}">
                <a16:creationId xmlns:a16="http://schemas.microsoft.com/office/drawing/2014/main" id="{F58D0E01-9E12-4B05-9227-AACD8B16E5C5}"/>
              </a:ext>
            </a:extLst>
          </p:cNvPr>
          <p:cNvSpPr>
            <a:spLocks noGrp="1"/>
          </p:cNvSpPr>
          <p:nvPr>
            <p:ph type="body" sz="quarter" idx="30" hasCustomPrompt="1"/>
          </p:nvPr>
        </p:nvSpPr>
        <p:spPr>
          <a:xfrm>
            <a:off x="6425182"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4" name="Text Placeholder 3">
            <a:extLst>
              <a:ext uri="{FF2B5EF4-FFF2-40B4-BE49-F238E27FC236}">
                <a16:creationId xmlns:a16="http://schemas.microsoft.com/office/drawing/2014/main" id="{737DDBD2-87AB-4700-8950-B0E9E224802A}"/>
              </a:ext>
            </a:extLst>
          </p:cNvPr>
          <p:cNvSpPr>
            <a:spLocks noGrp="1"/>
          </p:cNvSpPr>
          <p:nvPr>
            <p:ph type="body" sz="quarter" idx="31" hasCustomPrompt="1"/>
          </p:nvPr>
        </p:nvSpPr>
        <p:spPr>
          <a:xfrm>
            <a:off x="9332973" y="3325368"/>
            <a:ext cx="2249424" cy="1538144"/>
          </a:xfrm>
        </p:spPr>
        <p:txBody>
          <a:bodyPr>
            <a:noAutofit/>
          </a:bodyPr>
          <a:lstStyle>
            <a:lvl1pPr algn="l">
              <a:defRPr/>
            </a:lvl1pPr>
            <a:lvl2pPr algn="l">
              <a:defRPr/>
            </a:lvl2pPr>
            <a:lvl3pPr algn="l">
              <a:defRPr/>
            </a:lvl3pPr>
            <a:lvl4pPr algn="l">
              <a:defRPr/>
            </a:lvl4pPr>
            <a:lvl5pPr algn="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Tree>
    <p:extLst>
      <p:ext uri="{BB962C8B-B14F-4D97-AF65-F5344CB8AC3E}">
        <p14:creationId xmlns:p14="http://schemas.microsoft.com/office/powerpoint/2010/main" val="248431285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box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4345" y="609600"/>
            <a:ext cx="10274910" cy="443198"/>
          </a:xfrm>
        </p:spPr>
        <p:txBody>
          <a:bodyPr>
            <a:noAutofit/>
          </a:bodyPr>
          <a:lstStyle>
            <a:lvl1pPr>
              <a:defRPr>
                <a:solidFill>
                  <a:schemeClr val="tx1"/>
                </a:solidFill>
              </a:defRPr>
            </a:lvl1p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1981200"/>
            <a:ext cx="4901184" cy="4267200"/>
          </a:xfrm>
          <a:prstGeom prst="rect">
            <a:avLst/>
          </a:prstGeom>
          <a:solidFill>
            <a:schemeClr val="tx1"/>
          </a:solidFill>
          <a:ln w="12700">
            <a:noFill/>
          </a:ln>
          <a:effectLst>
            <a:softEdge rad="0"/>
          </a:effectLst>
        </p:spPr>
        <p:txBody>
          <a:bodyPr wrap="square" lIns="365760" tIns="1709928"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 name="Picture Placeholder 4">
            <a:extLst>
              <a:ext uri="{FF2B5EF4-FFF2-40B4-BE49-F238E27FC236}">
                <a16:creationId xmlns:a16="http://schemas.microsoft.com/office/drawing/2014/main" id="{A39BA2C3-90DF-42C5-BBCE-6E52B5183571}"/>
              </a:ext>
            </a:extLst>
          </p:cNvPr>
          <p:cNvSpPr>
            <a:spLocks noGrp="1" noChangeAspect="1"/>
          </p:cNvSpPr>
          <p:nvPr>
            <p:ph type="pic" sz="quarter" idx="36"/>
          </p:nvPr>
        </p:nvSpPr>
        <p:spPr>
          <a:xfrm>
            <a:off x="2910837" y="2346960"/>
            <a:ext cx="978408" cy="978408"/>
          </a:xfrm>
        </p:spPr>
        <p:txBody>
          <a:bodyPr/>
          <a:lstStyle>
            <a:lvl1pPr>
              <a:defRPr sz="1800">
                <a:solidFill>
                  <a:schemeClr val="bg1"/>
                </a:solidFill>
              </a:defRPr>
            </a:lvl1pPr>
          </a:lstStyle>
          <a:p>
            <a:r>
              <a:rPr lang="en-GB"/>
              <a:t>Click icon to add picture</a:t>
            </a:r>
            <a:endParaRPr lang="en-US"/>
          </a:p>
        </p:txBody>
      </p:sp>
      <p:sp>
        <p:nvSpPr>
          <p:cNvPr id="12" name="Text Placeholder 3">
            <a:extLst>
              <a:ext uri="{FF2B5EF4-FFF2-40B4-BE49-F238E27FC236}">
                <a16:creationId xmlns:a16="http://schemas.microsoft.com/office/drawing/2014/main" id="{9F544E25-7F30-4E70-AEAC-6F9F1A09CF18}"/>
              </a:ext>
            </a:extLst>
          </p:cNvPr>
          <p:cNvSpPr>
            <a:spLocks noGrp="1"/>
          </p:cNvSpPr>
          <p:nvPr>
            <p:ph type="body" sz="quarter" idx="37" hasCustomPrompt="1"/>
          </p:nvPr>
        </p:nvSpPr>
        <p:spPr>
          <a:xfrm>
            <a:off x="6338316" y="1981200"/>
            <a:ext cx="4901184" cy="4267200"/>
          </a:xfrm>
          <a:prstGeom prst="rect">
            <a:avLst/>
          </a:prstGeom>
          <a:solidFill>
            <a:schemeClr val="tx1"/>
          </a:solidFill>
          <a:ln w="12700">
            <a:noFill/>
          </a:ln>
          <a:effectLst>
            <a:softEdge rad="0"/>
          </a:effectLst>
        </p:spPr>
        <p:txBody>
          <a:bodyPr wrap="square" lIns="365760" tIns="1709928"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Picture Placeholder 4">
            <a:extLst>
              <a:ext uri="{FF2B5EF4-FFF2-40B4-BE49-F238E27FC236}">
                <a16:creationId xmlns:a16="http://schemas.microsoft.com/office/drawing/2014/main" id="{615DDF7E-73FB-4044-BDF7-CD85458A1599}"/>
              </a:ext>
            </a:extLst>
          </p:cNvPr>
          <p:cNvSpPr>
            <a:spLocks noGrp="1" noChangeAspect="1"/>
          </p:cNvSpPr>
          <p:nvPr>
            <p:ph type="pic" sz="quarter" idx="38"/>
          </p:nvPr>
        </p:nvSpPr>
        <p:spPr>
          <a:xfrm>
            <a:off x="8299704" y="2346960"/>
            <a:ext cx="978408" cy="978408"/>
          </a:xfrm>
        </p:spPr>
        <p:txBody>
          <a:bodyPr/>
          <a:lstStyle>
            <a:lvl1pPr>
              <a:defRPr sz="1800">
                <a:solidFill>
                  <a:schemeClr val="bg1"/>
                </a:solidFill>
              </a:defRPr>
            </a:lvl1pPr>
          </a:lstStyle>
          <a:p>
            <a:r>
              <a:rPr lang="en-GB"/>
              <a:t>Click icon to add picture</a:t>
            </a:r>
            <a:endParaRPr lang="en-US"/>
          </a:p>
        </p:txBody>
      </p:sp>
    </p:spTree>
    <p:extLst>
      <p:ext uri="{BB962C8B-B14F-4D97-AF65-F5344CB8AC3E}">
        <p14:creationId xmlns:p14="http://schemas.microsoft.com/office/powerpoint/2010/main" val="395598334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box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4910" cy="443198"/>
          </a:xfrm>
        </p:spPr>
        <p:txBody>
          <a:bodyPr>
            <a:noAutofit/>
          </a:bodyPr>
          <a:lstStyle>
            <a:lvl1pPr>
              <a:defRPr>
                <a:solidFill>
                  <a:schemeClr val="tx1"/>
                </a:solidFill>
              </a:defRPr>
            </a:lvl1p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1981200"/>
            <a:ext cx="3108960" cy="4267200"/>
          </a:xfrm>
          <a:prstGeom prst="rect">
            <a:avLst/>
          </a:prstGeom>
          <a:solidFill>
            <a:schemeClr val="tx1"/>
          </a:solidFill>
          <a:ln w="12700">
            <a:noFill/>
          </a:ln>
          <a:effectLst>
            <a:softEdge rad="0"/>
          </a:effectLst>
        </p:spPr>
        <p:txBody>
          <a:bodyPr wrap="square" lIns="365760" tIns="1508760"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 name="Picture Placeholder 4">
            <a:extLst>
              <a:ext uri="{FF2B5EF4-FFF2-40B4-BE49-F238E27FC236}">
                <a16:creationId xmlns:a16="http://schemas.microsoft.com/office/drawing/2014/main" id="{A39BA2C3-90DF-42C5-BBCE-6E52B5183571}"/>
              </a:ext>
            </a:extLst>
          </p:cNvPr>
          <p:cNvSpPr>
            <a:spLocks noGrp="1" noChangeAspect="1"/>
          </p:cNvSpPr>
          <p:nvPr>
            <p:ph type="pic" sz="quarter" idx="36"/>
          </p:nvPr>
        </p:nvSpPr>
        <p:spPr>
          <a:xfrm>
            <a:off x="2115309" y="2343912"/>
            <a:ext cx="777240" cy="777240"/>
          </a:xfrm>
        </p:spPr>
        <p:txBody>
          <a:bodyPr/>
          <a:lstStyle>
            <a:lvl1pPr>
              <a:defRPr sz="1200">
                <a:solidFill>
                  <a:schemeClr val="bg1"/>
                </a:solidFill>
              </a:defRPr>
            </a:lvl1pPr>
          </a:lstStyle>
          <a:p>
            <a:r>
              <a:rPr lang="en-GB"/>
              <a:t>Click icon to add picture</a:t>
            </a:r>
            <a:endParaRPr lang="en-US"/>
          </a:p>
        </p:txBody>
      </p:sp>
      <p:sp>
        <p:nvSpPr>
          <p:cNvPr id="12" name="Text Placeholder 3">
            <a:extLst>
              <a:ext uri="{FF2B5EF4-FFF2-40B4-BE49-F238E27FC236}">
                <a16:creationId xmlns:a16="http://schemas.microsoft.com/office/drawing/2014/main" id="{9F544E25-7F30-4E70-AEAC-6F9F1A09CF18}"/>
              </a:ext>
            </a:extLst>
          </p:cNvPr>
          <p:cNvSpPr>
            <a:spLocks noGrp="1"/>
          </p:cNvSpPr>
          <p:nvPr>
            <p:ph type="body" sz="quarter" idx="37" hasCustomPrompt="1"/>
          </p:nvPr>
        </p:nvSpPr>
        <p:spPr>
          <a:xfrm>
            <a:off x="4541520" y="1981200"/>
            <a:ext cx="3108960" cy="4267200"/>
          </a:xfrm>
          <a:prstGeom prst="rect">
            <a:avLst/>
          </a:prstGeom>
          <a:solidFill>
            <a:schemeClr val="tx1"/>
          </a:solidFill>
          <a:ln w="12700">
            <a:noFill/>
          </a:ln>
          <a:effectLst>
            <a:softEdge rad="0"/>
          </a:effectLst>
        </p:spPr>
        <p:txBody>
          <a:bodyPr wrap="square" lIns="365760" tIns="1508760"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Picture Placeholder 4">
            <a:extLst>
              <a:ext uri="{FF2B5EF4-FFF2-40B4-BE49-F238E27FC236}">
                <a16:creationId xmlns:a16="http://schemas.microsoft.com/office/drawing/2014/main" id="{615DDF7E-73FB-4044-BDF7-CD85458A1599}"/>
              </a:ext>
            </a:extLst>
          </p:cNvPr>
          <p:cNvSpPr>
            <a:spLocks noGrp="1" noChangeAspect="1"/>
          </p:cNvSpPr>
          <p:nvPr>
            <p:ph type="pic" sz="quarter" idx="38"/>
          </p:nvPr>
        </p:nvSpPr>
        <p:spPr>
          <a:xfrm>
            <a:off x="5707380" y="2343912"/>
            <a:ext cx="777240" cy="777240"/>
          </a:xfrm>
        </p:spPr>
        <p:txBody>
          <a:bodyPr/>
          <a:lstStyle>
            <a:lvl1pPr>
              <a:defRPr sz="1200">
                <a:solidFill>
                  <a:schemeClr val="bg1"/>
                </a:solidFill>
              </a:defRPr>
            </a:lvl1pPr>
          </a:lstStyle>
          <a:p>
            <a:r>
              <a:rPr lang="en-GB"/>
              <a:t>Click icon to add picture</a:t>
            </a:r>
            <a:endParaRPr lang="en-US"/>
          </a:p>
        </p:txBody>
      </p:sp>
      <p:sp>
        <p:nvSpPr>
          <p:cNvPr id="19" name="Text Placeholder 3">
            <a:extLst>
              <a:ext uri="{FF2B5EF4-FFF2-40B4-BE49-F238E27FC236}">
                <a16:creationId xmlns:a16="http://schemas.microsoft.com/office/drawing/2014/main" id="{6CCD4A16-B480-4728-AA42-DA2FA8E5B58B}"/>
              </a:ext>
            </a:extLst>
          </p:cNvPr>
          <p:cNvSpPr>
            <a:spLocks noGrp="1"/>
          </p:cNvSpPr>
          <p:nvPr>
            <p:ph type="body" sz="quarter" idx="39" hasCustomPrompt="1"/>
          </p:nvPr>
        </p:nvSpPr>
        <p:spPr>
          <a:xfrm>
            <a:off x="8133591" y="1981200"/>
            <a:ext cx="3108960" cy="4267200"/>
          </a:xfrm>
          <a:prstGeom prst="rect">
            <a:avLst/>
          </a:prstGeom>
          <a:solidFill>
            <a:schemeClr val="tx1"/>
          </a:solidFill>
          <a:ln w="12700">
            <a:noFill/>
          </a:ln>
          <a:effectLst>
            <a:softEdge rad="0"/>
          </a:effectLst>
        </p:spPr>
        <p:txBody>
          <a:bodyPr wrap="square" lIns="365760" tIns="1508760" rIns="365760" bIns="365760">
            <a:noAutofit/>
          </a:bodyPr>
          <a:lstStyle>
            <a:lvl1pPr algn="ctr">
              <a:defRPr sz="2800"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2" name="Picture Placeholder 4">
            <a:extLst>
              <a:ext uri="{FF2B5EF4-FFF2-40B4-BE49-F238E27FC236}">
                <a16:creationId xmlns:a16="http://schemas.microsoft.com/office/drawing/2014/main" id="{CF65445C-74DE-486D-95D5-14EAA15E6A5A}"/>
              </a:ext>
            </a:extLst>
          </p:cNvPr>
          <p:cNvSpPr>
            <a:spLocks noGrp="1" noChangeAspect="1"/>
          </p:cNvSpPr>
          <p:nvPr>
            <p:ph type="pic" sz="quarter" idx="40"/>
          </p:nvPr>
        </p:nvSpPr>
        <p:spPr>
          <a:xfrm>
            <a:off x="9299451" y="2343912"/>
            <a:ext cx="777240" cy="777240"/>
          </a:xfrm>
        </p:spPr>
        <p:txBody>
          <a:bodyPr/>
          <a:lstStyle>
            <a:lvl1pPr>
              <a:defRPr sz="1200">
                <a:solidFill>
                  <a:schemeClr val="bg1"/>
                </a:solidFill>
              </a:defRPr>
            </a:lvl1pPr>
          </a:lstStyle>
          <a:p>
            <a:r>
              <a:rPr lang="en-GB"/>
              <a:t>Click icon to add picture</a:t>
            </a:r>
            <a:endParaRPr lang="en-US"/>
          </a:p>
        </p:txBody>
      </p:sp>
    </p:spTree>
    <p:extLst>
      <p:ext uri="{BB962C8B-B14F-4D97-AF65-F5344CB8AC3E}">
        <p14:creationId xmlns:p14="http://schemas.microsoft.com/office/powerpoint/2010/main" val="414777820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boxe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4910" cy="443198"/>
          </a:xfrm>
        </p:spPr>
        <p:txBody>
          <a:bodyPr>
            <a:noAutofit/>
          </a:bodyPr>
          <a:lstStyle>
            <a:lvl1pPr>
              <a:defRPr>
                <a:solidFill>
                  <a:schemeClr val="tx1"/>
                </a:solidFill>
              </a:defRPr>
            </a:lvl1p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5" name="Picture Placeholder 4">
            <a:extLst>
              <a:ext uri="{FF2B5EF4-FFF2-40B4-BE49-F238E27FC236}">
                <a16:creationId xmlns:a16="http://schemas.microsoft.com/office/drawing/2014/main" id="{A39BA2C3-90DF-42C5-BBCE-6E52B5183571}"/>
              </a:ext>
            </a:extLst>
          </p:cNvPr>
          <p:cNvSpPr>
            <a:spLocks noGrp="1" noChangeAspect="1"/>
          </p:cNvSpPr>
          <p:nvPr>
            <p:ph type="pic" sz="quarter" idx="36"/>
          </p:nvPr>
        </p:nvSpPr>
        <p:spPr>
          <a:xfrm>
            <a:off x="1694685" y="2324862"/>
            <a:ext cx="758952" cy="758952"/>
          </a:xfrm>
        </p:spPr>
        <p:txBody>
          <a:bodyPr/>
          <a:lstStyle>
            <a:lvl1pPr>
              <a:defRPr sz="1200">
                <a:solidFill>
                  <a:schemeClr val="bg1"/>
                </a:solidFill>
              </a:defRPr>
            </a:lvl1pPr>
          </a:lstStyle>
          <a:p>
            <a:r>
              <a:rPr lang="en-GB"/>
              <a:t>Click icon to add picture</a:t>
            </a:r>
            <a:endParaRPr lang="en-US"/>
          </a:p>
        </p:txBody>
      </p:sp>
      <p:sp>
        <p:nvSpPr>
          <p:cNvPr id="12" name="Text Placeholder 3">
            <a:extLst>
              <a:ext uri="{FF2B5EF4-FFF2-40B4-BE49-F238E27FC236}">
                <a16:creationId xmlns:a16="http://schemas.microsoft.com/office/drawing/2014/main" id="{9F544E25-7F30-4E70-AEAC-6F9F1A09CF18}"/>
              </a:ext>
            </a:extLst>
          </p:cNvPr>
          <p:cNvSpPr>
            <a:spLocks noGrp="1"/>
          </p:cNvSpPr>
          <p:nvPr>
            <p:ph type="body" sz="quarter" idx="37" hasCustomPrompt="1"/>
          </p:nvPr>
        </p:nvSpPr>
        <p:spPr>
          <a:xfrm>
            <a:off x="3626865"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Picture Placeholder 4">
            <a:extLst>
              <a:ext uri="{FF2B5EF4-FFF2-40B4-BE49-F238E27FC236}">
                <a16:creationId xmlns:a16="http://schemas.microsoft.com/office/drawing/2014/main" id="{615DDF7E-73FB-4044-BDF7-CD85458A1599}"/>
              </a:ext>
            </a:extLst>
          </p:cNvPr>
          <p:cNvSpPr>
            <a:spLocks noGrp="1" noChangeAspect="1"/>
          </p:cNvSpPr>
          <p:nvPr>
            <p:ph type="pic" sz="quarter" idx="38"/>
          </p:nvPr>
        </p:nvSpPr>
        <p:spPr>
          <a:xfrm>
            <a:off x="4372101" y="2324862"/>
            <a:ext cx="758952" cy="758952"/>
          </a:xfrm>
        </p:spPr>
        <p:txBody>
          <a:bodyPr/>
          <a:lstStyle>
            <a:lvl1pPr>
              <a:defRPr sz="1200">
                <a:solidFill>
                  <a:schemeClr val="bg1"/>
                </a:solidFill>
              </a:defRPr>
            </a:lvl1pPr>
          </a:lstStyle>
          <a:p>
            <a:r>
              <a:rPr lang="en-GB"/>
              <a:t>Click icon to add picture</a:t>
            </a:r>
            <a:endParaRPr lang="en-US"/>
          </a:p>
        </p:txBody>
      </p:sp>
      <p:sp>
        <p:nvSpPr>
          <p:cNvPr id="19" name="Text Placeholder 3">
            <a:extLst>
              <a:ext uri="{FF2B5EF4-FFF2-40B4-BE49-F238E27FC236}">
                <a16:creationId xmlns:a16="http://schemas.microsoft.com/office/drawing/2014/main" id="{6CCD4A16-B480-4728-AA42-DA2FA8E5B58B}"/>
              </a:ext>
            </a:extLst>
          </p:cNvPr>
          <p:cNvSpPr>
            <a:spLocks noGrp="1"/>
          </p:cNvSpPr>
          <p:nvPr>
            <p:ph type="body" sz="quarter" idx="39" hasCustomPrompt="1"/>
          </p:nvPr>
        </p:nvSpPr>
        <p:spPr>
          <a:xfrm>
            <a:off x="6304281"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22" name="Picture Placeholder 4">
            <a:extLst>
              <a:ext uri="{FF2B5EF4-FFF2-40B4-BE49-F238E27FC236}">
                <a16:creationId xmlns:a16="http://schemas.microsoft.com/office/drawing/2014/main" id="{CF65445C-74DE-486D-95D5-14EAA15E6A5A}"/>
              </a:ext>
            </a:extLst>
          </p:cNvPr>
          <p:cNvSpPr>
            <a:spLocks noGrp="1" noChangeAspect="1"/>
          </p:cNvSpPr>
          <p:nvPr>
            <p:ph type="pic" sz="quarter" idx="40"/>
          </p:nvPr>
        </p:nvSpPr>
        <p:spPr>
          <a:xfrm>
            <a:off x="7049517" y="2324862"/>
            <a:ext cx="758952" cy="758952"/>
          </a:xfrm>
        </p:spPr>
        <p:txBody>
          <a:bodyPr/>
          <a:lstStyle>
            <a:lvl1pPr>
              <a:defRPr sz="1200">
                <a:solidFill>
                  <a:schemeClr val="bg1"/>
                </a:solidFill>
              </a:defRPr>
            </a:lvl1pPr>
          </a:lstStyle>
          <a:p>
            <a:r>
              <a:rPr lang="en-GB"/>
              <a:t>Click icon to add picture</a:t>
            </a:r>
            <a:endParaRPr lang="en-US"/>
          </a:p>
        </p:txBody>
      </p:sp>
      <p:sp>
        <p:nvSpPr>
          <p:cNvPr id="10" name="Text Placeholder 3">
            <a:extLst>
              <a:ext uri="{FF2B5EF4-FFF2-40B4-BE49-F238E27FC236}">
                <a16:creationId xmlns:a16="http://schemas.microsoft.com/office/drawing/2014/main" id="{0F7C9294-3460-435F-A16F-CBC677E0C636}"/>
              </a:ext>
            </a:extLst>
          </p:cNvPr>
          <p:cNvSpPr>
            <a:spLocks noGrp="1"/>
          </p:cNvSpPr>
          <p:nvPr>
            <p:ph type="body" sz="quarter" idx="41" hasCustomPrompt="1"/>
          </p:nvPr>
        </p:nvSpPr>
        <p:spPr>
          <a:xfrm>
            <a:off x="8981697" y="1981200"/>
            <a:ext cx="2249424" cy="4267200"/>
          </a:xfrm>
          <a:prstGeom prst="rect">
            <a:avLst/>
          </a:prstGeom>
          <a:solidFill>
            <a:schemeClr val="tx1"/>
          </a:solidFill>
          <a:ln w="12700">
            <a:noFill/>
          </a:ln>
          <a:effectLst>
            <a:softEdge rad="0"/>
          </a:effectLst>
        </p:spPr>
        <p:txBody>
          <a:bodyPr wrap="square" lIns="365760" tIns="1490472" rIns="365760" bIns="365760">
            <a:noAutofit/>
          </a:bodyPr>
          <a:lstStyle>
            <a:lvl1pPr algn="ctr">
              <a:defRPr sz="1800" b="1">
                <a:solidFill>
                  <a:schemeClr val="bg1"/>
                </a:solidFill>
              </a:defRPr>
            </a:lvl1pPr>
            <a:lvl2pPr algn="ctr">
              <a:defRPr sz="1800">
                <a:solidFill>
                  <a:schemeClr val="bg1"/>
                </a:solidFill>
              </a:defRPr>
            </a:lvl2pPr>
            <a:lvl3pPr algn="ctr">
              <a:defRPr sz="1800">
                <a:solidFill>
                  <a:schemeClr val="bg1"/>
                </a:solidFill>
              </a:defRPr>
            </a:lvl3pPr>
            <a:lvl4pPr algn="ctr">
              <a:defRPr sz="1800">
                <a:solidFill>
                  <a:schemeClr val="bg1"/>
                </a:solidFill>
              </a:defRPr>
            </a:lvl4pPr>
            <a:lvl5pPr algn="ctr">
              <a:defRPr sz="1800">
                <a:solidFill>
                  <a:schemeClr val="bg1"/>
                </a:solidFill>
              </a:defRPr>
            </a:lvl5pPr>
          </a:lstStyle>
          <a:p>
            <a:pPr lvl="0"/>
            <a:r>
              <a:rPr lang="en-US"/>
              <a:t>Heading</a:t>
            </a:r>
          </a:p>
          <a:p>
            <a:pPr lvl="1"/>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4" name="Picture Placeholder 4">
            <a:extLst>
              <a:ext uri="{FF2B5EF4-FFF2-40B4-BE49-F238E27FC236}">
                <a16:creationId xmlns:a16="http://schemas.microsoft.com/office/drawing/2014/main" id="{CC8DAED8-6C8F-4506-B3F0-518634E499CF}"/>
              </a:ext>
            </a:extLst>
          </p:cNvPr>
          <p:cNvSpPr>
            <a:spLocks noGrp="1" noChangeAspect="1"/>
          </p:cNvSpPr>
          <p:nvPr>
            <p:ph type="pic" sz="quarter" idx="42"/>
          </p:nvPr>
        </p:nvSpPr>
        <p:spPr>
          <a:xfrm>
            <a:off x="9726933" y="2324862"/>
            <a:ext cx="758952" cy="758952"/>
          </a:xfrm>
        </p:spPr>
        <p:txBody>
          <a:bodyPr/>
          <a:lstStyle>
            <a:lvl1pPr>
              <a:defRPr sz="1200">
                <a:solidFill>
                  <a:schemeClr val="bg1"/>
                </a:solidFill>
              </a:defRPr>
            </a:lvl1pPr>
          </a:lstStyle>
          <a:p>
            <a:r>
              <a:rPr lang="en-GB"/>
              <a:t>Click icon to add picture</a:t>
            </a:r>
            <a:endParaRPr lang="en-US"/>
          </a:p>
        </p:txBody>
      </p:sp>
    </p:spTree>
    <p:extLst>
      <p:ext uri="{BB962C8B-B14F-4D97-AF65-F5344CB8AC3E}">
        <p14:creationId xmlns:p14="http://schemas.microsoft.com/office/powerpoint/2010/main" val="1964772882"/>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two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7963" cy="44319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2514600"/>
            <a:ext cx="490118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vl6pPr algn="l">
              <a:defRPr/>
            </a:lvl6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5" name="Text Placeholder 14">
            <a:extLst>
              <a:ext uri="{FF2B5EF4-FFF2-40B4-BE49-F238E27FC236}">
                <a16:creationId xmlns:a16="http://schemas.microsoft.com/office/drawing/2014/main" id="{4FE55E54-0CB7-43BD-A9A9-23118FB4645C}"/>
              </a:ext>
            </a:extLst>
          </p:cNvPr>
          <p:cNvSpPr>
            <a:spLocks noGrp="1"/>
          </p:cNvSpPr>
          <p:nvPr>
            <p:ph type="body" sz="quarter" idx="29" hasCustomPrompt="1"/>
          </p:nvPr>
        </p:nvSpPr>
        <p:spPr>
          <a:xfrm>
            <a:off x="949325" y="1985962"/>
            <a:ext cx="4901184"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6" name="Text Placeholder 3">
            <a:extLst>
              <a:ext uri="{FF2B5EF4-FFF2-40B4-BE49-F238E27FC236}">
                <a16:creationId xmlns:a16="http://schemas.microsoft.com/office/drawing/2014/main" id="{18BB564B-D749-4889-8A2D-D3D5138DFFAD}"/>
              </a:ext>
            </a:extLst>
          </p:cNvPr>
          <p:cNvSpPr>
            <a:spLocks noGrp="1"/>
          </p:cNvSpPr>
          <p:nvPr>
            <p:ph type="body" sz="quarter" idx="30" hasCustomPrompt="1"/>
          </p:nvPr>
        </p:nvSpPr>
        <p:spPr>
          <a:xfrm>
            <a:off x="6341369" y="2514600"/>
            <a:ext cx="490118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7" name="Text Placeholder 14">
            <a:extLst>
              <a:ext uri="{FF2B5EF4-FFF2-40B4-BE49-F238E27FC236}">
                <a16:creationId xmlns:a16="http://schemas.microsoft.com/office/drawing/2014/main" id="{A058DAA4-F4BB-496B-8ACD-1DA0543C5E87}"/>
              </a:ext>
            </a:extLst>
          </p:cNvPr>
          <p:cNvSpPr>
            <a:spLocks noGrp="1"/>
          </p:cNvSpPr>
          <p:nvPr>
            <p:ph type="body" sz="quarter" idx="31" hasCustomPrompt="1"/>
          </p:nvPr>
        </p:nvSpPr>
        <p:spPr>
          <a:xfrm>
            <a:off x="6341369" y="1985962"/>
            <a:ext cx="4901184"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Tree>
    <p:extLst>
      <p:ext uri="{BB962C8B-B14F-4D97-AF65-F5344CB8AC3E}">
        <p14:creationId xmlns:p14="http://schemas.microsoft.com/office/powerpoint/2010/main" val="199728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five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12979"/>
            <a:ext cx="10274910" cy="443198"/>
          </a:xfrm>
        </p:spPr>
        <p:txBody>
          <a:bodyPr>
            <a:spAutoFit/>
          </a:bodyPr>
          <a:lstStyle>
            <a:lvl1pPr>
              <a:defRPr/>
            </a:lvl1pPr>
          </a:lstStyle>
          <a:p>
            <a:r>
              <a:rPr lang="en-US"/>
              <a:t>TABLE OF CONTENT</a:t>
            </a:r>
          </a:p>
        </p:txBody>
      </p:sp>
      <p:sp>
        <p:nvSpPr>
          <p:cNvPr id="45" name="Text Placeholder 44">
            <a:extLst>
              <a:ext uri="{FF2B5EF4-FFF2-40B4-BE49-F238E27FC236}">
                <a16:creationId xmlns:a16="http://schemas.microsoft.com/office/drawing/2014/main" id="{45D585A8-2EC1-4D6D-87EA-91CE5050DA6D}"/>
              </a:ext>
            </a:extLst>
          </p:cNvPr>
          <p:cNvSpPr>
            <a:spLocks noGrp="1"/>
          </p:cNvSpPr>
          <p:nvPr>
            <p:ph type="body" sz="quarter" idx="29" hasCustomPrompt="1"/>
          </p:nvPr>
        </p:nvSpPr>
        <p:spPr>
          <a:xfrm>
            <a:off x="1888695" y="160020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52" name="Text Placeholder 44">
            <a:extLst>
              <a:ext uri="{FF2B5EF4-FFF2-40B4-BE49-F238E27FC236}">
                <a16:creationId xmlns:a16="http://schemas.microsoft.com/office/drawing/2014/main" id="{F9AB521F-B5CB-4FCE-8920-983840307A83}"/>
              </a:ext>
            </a:extLst>
          </p:cNvPr>
          <p:cNvSpPr>
            <a:spLocks noGrp="1"/>
          </p:cNvSpPr>
          <p:nvPr>
            <p:ph type="body" sz="quarter" idx="31" hasCustomPrompt="1"/>
          </p:nvPr>
        </p:nvSpPr>
        <p:spPr>
          <a:xfrm>
            <a:off x="1888695" y="506197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64" name="Text Placeholder 44">
            <a:extLst>
              <a:ext uri="{FF2B5EF4-FFF2-40B4-BE49-F238E27FC236}">
                <a16:creationId xmlns:a16="http://schemas.microsoft.com/office/drawing/2014/main" id="{C53A4AF7-6838-4DD8-BD9C-0DC97F209445}"/>
              </a:ext>
            </a:extLst>
          </p:cNvPr>
          <p:cNvSpPr>
            <a:spLocks noGrp="1"/>
          </p:cNvSpPr>
          <p:nvPr>
            <p:ph type="body" sz="quarter" idx="33" hasCustomPrompt="1"/>
          </p:nvPr>
        </p:nvSpPr>
        <p:spPr>
          <a:xfrm>
            <a:off x="1888695" y="3289772"/>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30" name="Oval 29">
            <a:extLst>
              <a:ext uri="{FF2B5EF4-FFF2-40B4-BE49-F238E27FC236}">
                <a16:creationId xmlns:a16="http://schemas.microsoft.com/office/drawing/2014/main" id="{07FA2CC9-834D-4DD8-83AC-D94A093F5253}"/>
              </a:ext>
            </a:extLst>
          </p:cNvPr>
          <p:cNvSpPr/>
          <p:nvPr userDrawn="1"/>
        </p:nvSpPr>
        <p:spPr>
          <a:xfrm>
            <a:off x="609600" y="1718742"/>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F264E04-7DC0-4CFE-899F-B54B46AAAB16}"/>
              </a:ext>
            </a:extLst>
          </p:cNvPr>
          <p:cNvSpPr txBox="1"/>
          <p:nvPr userDrawn="1"/>
        </p:nvSpPr>
        <p:spPr>
          <a:xfrm>
            <a:off x="690274" y="1821999"/>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2" name="Text Placeholder 4">
            <a:extLst>
              <a:ext uri="{FF2B5EF4-FFF2-40B4-BE49-F238E27FC236}">
                <a16:creationId xmlns:a16="http://schemas.microsoft.com/office/drawing/2014/main" id="{31A6C9AD-623C-4ECF-B86E-89478E058195}"/>
              </a:ext>
            </a:extLst>
          </p:cNvPr>
          <p:cNvSpPr>
            <a:spLocks noGrp="1"/>
          </p:cNvSpPr>
          <p:nvPr>
            <p:ph type="body" sz="quarter" idx="21" hasCustomPrompt="1"/>
          </p:nvPr>
        </p:nvSpPr>
        <p:spPr>
          <a:xfrm>
            <a:off x="1054969" y="1782750"/>
            <a:ext cx="450850" cy="786384"/>
          </a:xfrm>
        </p:spPr>
        <p:txBody>
          <a:bodyPr anchor="ctr"/>
          <a:lstStyle>
            <a:lvl1pPr>
              <a:lnSpc>
                <a:spcPct val="100000"/>
              </a:lnSpc>
              <a:defRPr sz="4000" b="1">
                <a:solidFill>
                  <a:schemeClr val="bg1"/>
                </a:solidFill>
              </a:defRPr>
            </a:lvl1pPr>
          </a:lstStyle>
          <a:p>
            <a:pPr lvl="0"/>
            <a:r>
              <a:rPr lang="en-US"/>
              <a:t>1</a:t>
            </a:r>
          </a:p>
        </p:txBody>
      </p:sp>
      <p:sp>
        <p:nvSpPr>
          <p:cNvPr id="33" name="Oval 32">
            <a:extLst>
              <a:ext uri="{FF2B5EF4-FFF2-40B4-BE49-F238E27FC236}">
                <a16:creationId xmlns:a16="http://schemas.microsoft.com/office/drawing/2014/main" id="{4029D2C0-EC08-48A7-8C7C-E34B8A7B6481}"/>
              </a:ext>
            </a:extLst>
          </p:cNvPr>
          <p:cNvSpPr/>
          <p:nvPr userDrawn="1"/>
        </p:nvSpPr>
        <p:spPr>
          <a:xfrm>
            <a:off x="591419" y="3462609"/>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4D53C98-359A-42F5-A16A-2AE482DA5893}"/>
              </a:ext>
            </a:extLst>
          </p:cNvPr>
          <p:cNvSpPr txBox="1"/>
          <p:nvPr userDrawn="1"/>
        </p:nvSpPr>
        <p:spPr>
          <a:xfrm>
            <a:off x="672093" y="3565866"/>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5" name="Text Placeholder 4">
            <a:extLst>
              <a:ext uri="{FF2B5EF4-FFF2-40B4-BE49-F238E27FC236}">
                <a16:creationId xmlns:a16="http://schemas.microsoft.com/office/drawing/2014/main" id="{305DB106-55E8-41F2-AE91-534CC00AB62A}"/>
              </a:ext>
            </a:extLst>
          </p:cNvPr>
          <p:cNvSpPr>
            <a:spLocks noGrp="1"/>
          </p:cNvSpPr>
          <p:nvPr>
            <p:ph type="body" sz="quarter" idx="41" hasCustomPrompt="1"/>
          </p:nvPr>
        </p:nvSpPr>
        <p:spPr>
          <a:xfrm>
            <a:off x="1036788" y="3526617"/>
            <a:ext cx="450850" cy="786384"/>
          </a:xfrm>
        </p:spPr>
        <p:txBody>
          <a:bodyPr anchor="ctr"/>
          <a:lstStyle>
            <a:lvl1pPr>
              <a:lnSpc>
                <a:spcPct val="100000"/>
              </a:lnSpc>
              <a:defRPr sz="4000" b="1">
                <a:solidFill>
                  <a:schemeClr val="bg1"/>
                </a:solidFill>
              </a:defRPr>
            </a:lvl1pPr>
          </a:lstStyle>
          <a:p>
            <a:pPr lvl="0"/>
            <a:r>
              <a:rPr lang="en-US"/>
              <a:t>2</a:t>
            </a:r>
          </a:p>
        </p:txBody>
      </p:sp>
      <p:sp>
        <p:nvSpPr>
          <p:cNvPr id="36" name="Oval 35">
            <a:extLst>
              <a:ext uri="{FF2B5EF4-FFF2-40B4-BE49-F238E27FC236}">
                <a16:creationId xmlns:a16="http://schemas.microsoft.com/office/drawing/2014/main" id="{D0A2827E-5BEF-4700-BED7-B5703A2A334C}"/>
              </a:ext>
            </a:extLst>
          </p:cNvPr>
          <p:cNvSpPr/>
          <p:nvPr userDrawn="1"/>
        </p:nvSpPr>
        <p:spPr>
          <a:xfrm>
            <a:off x="609600" y="513512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69FDD3-F77E-4B82-9D0B-4F23E5572AE3}"/>
              </a:ext>
            </a:extLst>
          </p:cNvPr>
          <p:cNvSpPr txBox="1"/>
          <p:nvPr userDrawn="1"/>
        </p:nvSpPr>
        <p:spPr>
          <a:xfrm>
            <a:off x="690274" y="523838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8" name="Text Placeholder 4">
            <a:extLst>
              <a:ext uri="{FF2B5EF4-FFF2-40B4-BE49-F238E27FC236}">
                <a16:creationId xmlns:a16="http://schemas.microsoft.com/office/drawing/2014/main" id="{A27DA2EB-0C1C-41F1-AFB4-0ED6D231FF8A}"/>
              </a:ext>
            </a:extLst>
          </p:cNvPr>
          <p:cNvSpPr>
            <a:spLocks noGrp="1"/>
          </p:cNvSpPr>
          <p:nvPr>
            <p:ph type="body" sz="quarter" idx="42" hasCustomPrompt="1"/>
          </p:nvPr>
        </p:nvSpPr>
        <p:spPr>
          <a:xfrm>
            <a:off x="1054969" y="5199131"/>
            <a:ext cx="450850" cy="786384"/>
          </a:xfrm>
        </p:spPr>
        <p:txBody>
          <a:bodyPr anchor="ctr"/>
          <a:lstStyle>
            <a:lvl1pPr>
              <a:lnSpc>
                <a:spcPct val="100000"/>
              </a:lnSpc>
              <a:defRPr sz="4000" b="1">
                <a:solidFill>
                  <a:schemeClr val="bg1"/>
                </a:solidFill>
              </a:defRPr>
            </a:lvl1pPr>
          </a:lstStyle>
          <a:p>
            <a:pPr lvl="0"/>
            <a:r>
              <a:rPr lang="en-US"/>
              <a:t>3</a:t>
            </a:r>
          </a:p>
        </p:txBody>
      </p:sp>
      <p:sp>
        <p:nvSpPr>
          <p:cNvPr id="40" name="Text Placeholder 44">
            <a:extLst>
              <a:ext uri="{FF2B5EF4-FFF2-40B4-BE49-F238E27FC236}">
                <a16:creationId xmlns:a16="http://schemas.microsoft.com/office/drawing/2014/main" id="{3197AD70-138E-4730-84B3-F98954ABCAC5}"/>
              </a:ext>
            </a:extLst>
          </p:cNvPr>
          <p:cNvSpPr>
            <a:spLocks noGrp="1"/>
          </p:cNvSpPr>
          <p:nvPr>
            <p:ph type="body" sz="quarter" idx="43" hasCustomPrompt="1"/>
          </p:nvPr>
        </p:nvSpPr>
        <p:spPr>
          <a:xfrm>
            <a:off x="8289496" y="1594531"/>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2" name="Text Placeholder 44">
            <a:extLst>
              <a:ext uri="{FF2B5EF4-FFF2-40B4-BE49-F238E27FC236}">
                <a16:creationId xmlns:a16="http://schemas.microsoft.com/office/drawing/2014/main" id="{A0293C77-3765-4473-A800-F7C273EAF7FB}"/>
              </a:ext>
            </a:extLst>
          </p:cNvPr>
          <p:cNvSpPr>
            <a:spLocks noGrp="1"/>
          </p:cNvSpPr>
          <p:nvPr>
            <p:ph type="body" sz="quarter" idx="45" hasCustomPrompt="1"/>
          </p:nvPr>
        </p:nvSpPr>
        <p:spPr>
          <a:xfrm>
            <a:off x="8289496" y="3284103"/>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3" name="Oval 42">
            <a:extLst>
              <a:ext uri="{FF2B5EF4-FFF2-40B4-BE49-F238E27FC236}">
                <a16:creationId xmlns:a16="http://schemas.microsoft.com/office/drawing/2014/main" id="{1198014B-1366-42DA-91F8-D7EC52B0C14F}"/>
              </a:ext>
            </a:extLst>
          </p:cNvPr>
          <p:cNvSpPr/>
          <p:nvPr userDrawn="1"/>
        </p:nvSpPr>
        <p:spPr>
          <a:xfrm>
            <a:off x="7010401" y="171307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CDEDAAA-65A7-4F81-912C-6666FA31D426}"/>
              </a:ext>
            </a:extLst>
          </p:cNvPr>
          <p:cNvSpPr txBox="1"/>
          <p:nvPr userDrawn="1"/>
        </p:nvSpPr>
        <p:spPr>
          <a:xfrm>
            <a:off x="7091075" y="181633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47" name="Text Placeholder 4">
            <a:extLst>
              <a:ext uri="{FF2B5EF4-FFF2-40B4-BE49-F238E27FC236}">
                <a16:creationId xmlns:a16="http://schemas.microsoft.com/office/drawing/2014/main" id="{1574879E-1FE4-40E2-8584-7D59B86E4F67}"/>
              </a:ext>
            </a:extLst>
          </p:cNvPr>
          <p:cNvSpPr>
            <a:spLocks noGrp="1"/>
          </p:cNvSpPr>
          <p:nvPr>
            <p:ph type="body" sz="quarter" idx="46" hasCustomPrompt="1"/>
          </p:nvPr>
        </p:nvSpPr>
        <p:spPr>
          <a:xfrm>
            <a:off x="7455770" y="1777081"/>
            <a:ext cx="450850" cy="786384"/>
          </a:xfrm>
        </p:spPr>
        <p:txBody>
          <a:bodyPr anchor="ctr"/>
          <a:lstStyle>
            <a:lvl1pPr>
              <a:lnSpc>
                <a:spcPct val="100000"/>
              </a:lnSpc>
              <a:defRPr sz="4000" b="1">
                <a:solidFill>
                  <a:schemeClr val="bg1"/>
                </a:solidFill>
              </a:defRPr>
            </a:lvl1pPr>
          </a:lstStyle>
          <a:p>
            <a:pPr lvl="0"/>
            <a:r>
              <a:rPr lang="en-US"/>
              <a:t>4</a:t>
            </a:r>
          </a:p>
        </p:txBody>
      </p:sp>
      <p:sp>
        <p:nvSpPr>
          <p:cNvPr id="48" name="Oval 47">
            <a:extLst>
              <a:ext uri="{FF2B5EF4-FFF2-40B4-BE49-F238E27FC236}">
                <a16:creationId xmlns:a16="http://schemas.microsoft.com/office/drawing/2014/main" id="{6E58DA0E-1344-4166-ACF4-68F5B534BE7A}"/>
              </a:ext>
            </a:extLst>
          </p:cNvPr>
          <p:cNvSpPr/>
          <p:nvPr userDrawn="1"/>
        </p:nvSpPr>
        <p:spPr>
          <a:xfrm>
            <a:off x="6992220" y="3456940"/>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6CD9FF5-E221-41C6-BE1F-6D295210F5EC}"/>
              </a:ext>
            </a:extLst>
          </p:cNvPr>
          <p:cNvSpPr txBox="1"/>
          <p:nvPr userDrawn="1"/>
        </p:nvSpPr>
        <p:spPr>
          <a:xfrm>
            <a:off x="7072894" y="3560197"/>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3" name="Text Placeholder 4">
            <a:extLst>
              <a:ext uri="{FF2B5EF4-FFF2-40B4-BE49-F238E27FC236}">
                <a16:creationId xmlns:a16="http://schemas.microsoft.com/office/drawing/2014/main" id="{C1F66C7C-E5AB-40AE-831C-652D695298C5}"/>
              </a:ext>
            </a:extLst>
          </p:cNvPr>
          <p:cNvSpPr>
            <a:spLocks noGrp="1"/>
          </p:cNvSpPr>
          <p:nvPr>
            <p:ph type="body" sz="quarter" idx="47" hasCustomPrompt="1"/>
          </p:nvPr>
        </p:nvSpPr>
        <p:spPr>
          <a:xfrm>
            <a:off x="7437589" y="3520948"/>
            <a:ext cx="450850" cy="786384"/>
          </a:xfrm>
        </p:spPr>
        <p:txBody>
          <a:bodyPr anchor="ctr"/>
          <a:lstStyle>
            <a:lvl1pPr>
              <a:lnSpc>
                <a:spcPct val="100000"/>
              </a:lnSpc>
              <a:defRPr sz="4000" b="1">
                <a:solidFill>
                  <a:schemeClr val="bg1"/>
                </a:solidFill>
              </a:defRPr>
            </a:lvl1pPr>
          </a:lstStyle>
          <a:p>
            <a:pPr lvl="0"/>
            <a:r>
              <a:rPr lang="en-US"/>
              <a:t>5</a:t>
            </a:r>
          </a:p>
        </p:txBody>
      </p:sp>
      <p:sp>
        <p:nvSpPr>
          <p:cNvPr id="4" name="Picture Placeholder 3">
            <a:extLst>
              <a:ext uri="{FF2B5EF4-FFF2-40B4-BE49-F238E27FC236}">
                <a16:creationId xmlns:a16="http://schemas.microsoft.com/office/drawing/2014/main" id="{3491F76A-1175-4B82-9F95-5D96B7F83493}"/>
              </a:ext>
            </a:extLst>
          </p:cNvPr>
          <p:cNvSpPr>
            <a:spLocks noGrp="1"/>
          </p:cNvSpPr>
          <p:nvPr>
            <p:ph type="pic" sz="quarter" idx="48" hasCustomPrompt="1"/>
          </p:nvPr>
        </p:nvSpPr>
        <p:spPr>
          <a:xfrm>
            <a:off x="6096000" y="1593850"/>
            <a:ext cx="18288" cy="4651375"/>
          </a:xfrm>
          <a:solidFill>
            <a:schemeClr val="tx2"/>
          </a:solidFill>
        </p:spPr>
        <p:txBody>
          <a:bodyPr/>
          <a:lstStyle/>
          <a:p>
            <a:r>
              <a:rPr lang="en-US"/>
              <a:t> </a:t>
            </a:r>
          </a:p>
        </p:txBody>
      </p:sp>
    </p:spTree>
    <p:extLst>
      <p:ext uri="{BB962C8B-B14F-4D97-AF65-F5344CB8AC3E}">
        <p14:creationId xmlns:p14="http://schemas.microsoft.com/office/powerpoint/2010/main" val="31089843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three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09600" y="609600"/>
            <a:ext cx="10274910" cy="44319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2509838"/>
            <a:ext cx="3108960"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5" name="Text Placeholder 14">
            <a:extLst>
              <a:ext uri="{FF2B5EF4-FFF2-40B4-BE49-F238E27FC236}">
                <a16:creationId xmlns:a16="http://schemas.microsoft.com/office/drawing/2014/main" id="{4FE55E54-0CB7-43BD-A9A9-23118FB4645C}"/>
              </a:ext>
            </a:extLst>
          </p:cNvPr>
          <p:cNvSpPr>
            <a:spLocks noGrp="1"/>
          </p:cNvSpPr>
          <p:nvPr>
            <p:ph type="body" sz="quarter" idx="29" hasCustomPrompt="1"/>
          </p:nvPr>
        </p:nvSpPr>
        <p:spPr>
          <a:xfrm>
            <a:off x="949325" y="1981200"/>
            <a:ext cx="3108960"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6" name="Text Placeholder 3">
            <a:extLst>
              <a:ext uri="{FF2B5EF4-FFF2-40B4-BE49-F238E27FC236}">
                <a16:creationId xmlns:a16="http://schemas.microsoft.com/office/drawing/2014/main" id="{18BB564B-D749-4889-8A2D-D3D5138DFFAD}"/>
              </a:ext>
            </a:extLst>
          </p:cNvPr>
          <p:cNvSpPr>
            <a:spLocks noGrp="1"/>
          </p:cNvSpPr>
          <p:nvPr>
            <p:ph type="body" sz="quarter" idx="30" hasCustomPrompt="1"/>
          </p:nvPr>
        </p:nvSpPr>
        <p:spPr>
          <a:xfrm>
            <a:off x="4541644" y="2509838"/>
            <a:ext cx="3108960"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7" name="Text Placeholder 14">
            <a:extLst>
              <a:ext uri="{FF2B5EF4-FFF2-40B4-BE49-F238E27FC236}">
                <a16:creationId xmlns:a16="http://schemas.microsoft.com/office/drawing/2014/main" id="{A058DAA4-F4BB-496B-8ACD-1DA0543C5E87}"/>
              </a:ext>
            </a:extLst>
          </p:cNvPr>
          <p:cNvSpPr>
            <a:spLocks noGrp="1"/>
          </p:cNvSpPr>
          <p:nvPr>
            <p:ph type="body" sz="quarter" idx="31" hasCustomPrompt="1"/>
          </p:nvPr>
        </p:nvSpPr>
        <p:spPr>
          <a:xfrm>
            <a:off x="4541520" y="1981200"/>
            <a:ext cx="3108960"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20" name="Text Placeholder 3">
            <a:extLst>
              <a:ext uri="{FF2B5EF4-FFF2-40B4-BE49-F238E27FC236}">
                <a16:creationId xmlns:a16="http://schemas.microsoft.com/office/drawing/2014/main" id="{EA3F2496-1936-4840-93B1-28FE8E6BF70E}"/>
              </a:ext>
            </a:extLst>
          </p:cNvPr>
          <p:cNvSpPr>
            <a:spLocks noGrp="1"/>
          </p:cNvSpPr>
          <p:nvPr>
            <p:ph type="body" sz="quarter" idx="34" hasCustomPrompt="1"/>
          </p:nvPr>
        </p:nvSpPr>
        <p:spPr>
          <a:xfrm>
            <a:off x="8130540" y="2509838"/>
            <a:ext cx="3108960"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21" name="Text Placeholder 14">
            <a:extLst>
              <a:ext uri="{FF2B5EF4-FFF2-40B4-BE49-F238E27FC236}">
                <a16:creationId xmlns:a16="http://schemas.microsoft.com/office/drawing/2014/main" id="{E458907A-87B9-4E83-9BFC-4A307EA22F52}"/>
              </a:ext>
            </a:extLst>
          </p:cNvPr>
          <p:cNvSpPr>
            <a:spLocks noGrp="1"/>
          </p:cNvSpPr>
          <p:nvPr>
            <p:ph type="body" sz="quarter" idx="35" hasCustomPrompt="1"/>
          </p:nvPr>
        </p:nvSpPr>
        <p:spPr>
          <a:xfrm>
            <a:off x="8130416" y="1981200"/>
            <a:ext cx="3108960"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Tree>
    <p:extLst>
      <p:ext uri="{BB962C8B-B14F-4D97-AF65-F5344CB8AC3E}">
        <p14:creationId xmlns:p14="http://schemas.microsoft.com/office/powerpoint/2010/main" val="2809092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 four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1D28-274E-4436-B4CD-F3B540F43361}"/>
              </a:ext>
            </a:extLst>
          </p:cNvPr>
          <p:cNvSpPr>
            <a:spLocks noGrp="1"/>
          </p:cNvSpPr>
          <p:nvPr>
            <p:ph type="title" hasCustomPrompt="1"/>
          </p:nvPr>
        </p:nvSpPr>
        <p:spPr>
          <a:xfrm>
            <a:off x="620110" y="612228"/>
            <a:ext cx="10274910" cy="44319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D9E9F32F-2521-4E6A-A0D3-358886879C59}"/>
              </a:ext>
            </a:extLst>
          </p:cNvPr>
          <p:cNvSpPr>
            <a:spLocks noGrp="1"/>
          </p:cNvSpPr>
          <p:nvPr>
            <p:ph type="body" sz="quarter" idx="22" hasCustomPrompt="1"/>
          </p:nvPr>
        </p:nvSpPr>
        <p:spPr>
          <a:xfrm>
            <a:off x="949449"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5" name="Text Placeholder 14">
            <a:extLst>
              <a:ext uri="{FF2B5EF4-FFF2-40B4-BE49-F238E27FC236}">
                <a16:creationId xmlns:a16="http://schemas.microsoft.com/office/drawing/2014/main" id="{4FE55E54-0CB7-43BD-A9A9-23118FB4645C}"/>
              </a:ext>
            </a:extLst>
          </p:cNvPr>
          <p:cNvSpPr>
            <a:spLocks noGrp="1"/>
          </p:cNvSpPr>
          <p:nvPr>
            <p:ph type="body" sz="quarter" idx="29" hasCustomPrompt="1"/>
          </p:nvPr>
        </p:nvSpPr>
        <p:spPr>
          <a:xfrm>
            <a:off x="949325"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6" name="Text Placeholder 3">
            <a:extLst>
              <a:ext uri="{FF2B5EF4-FFF2-40B4-BE49-F238E27FC236}">
                <a16:creationId xmlns:a16="http://schemas.microsoft.com/office/drawing/2014/main" id="{18BB564B-D749-4889-8A2D-D3D5138DFFAD}"/>
              </a:ext>
            </a:extLst>
          </p:cNvPr>
          <p:cNvSpPr>
            <a:spLocks noGrp="1"/>
          </p:cNvSpPr>
          <p:nvPr>
            <p:ph type="body" sz="quarter" idx="30" hasCustomPrompt="1"/>
          </p:nvPr>
        </p:nvSpPr>
        <p:spPr>
          <a:xfrm>
            <a:off x="3629691"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7" name="Text Placeholder 14">
            <a:extLst>
              <a:ext uri="{FF2B5EF4-FFF2-40B4-BE49-F238E27FC236}">
                <a16:creationId xmlns:a16="http://schemas.microsoft.com/office/drawing/2014/main" id="{A058DAA4-F4BB-496B-8ACD-1DA0543C5E87}"/>
              </a:ext>
            </a:extLst>
          </p:cNvPr>
          <p:cNvSpPr>
            <a:spLocks noGrp="1"/>
          </p:cNvSpPr>
          <p:nvPr>
            <p:ph type="body" sz="quarter" idx="31" hasCustomPrompt="1"/>
          </p:nvPr>
        </p:nvSpPr>
        <p:spPr>
          <a:xfrm>
            <a:off x="3629567"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18" name="Text Placeholder 3">
            <a:extLst>
              <a:ext uri="{FF2B5EF4-FFF2-40B4-BE49-F238E27FC236}">
                <a16:creationId xmlns:a16="http://schemas.microsoft.com/office/drawing/2014/main" id="{9D78D28E-0B08-4E3C-9F9F-3FD0FA04E8F7}"/>
              </a:ext>
            </a:extLst>
          </p:cNvPr>
          <p:cNvSpPr>
            <a:spLocks noGrp="1"/>
          </p:cNvSpPr>
          <p:nvPr>
            <p:ph type="body" sz="quarter" idx="32" hasCustomPrompt="1"/>
          </p:nvPr>
        </p:nvSpPr>
        <p:spPr>
          <a:xfrm>
            <a:off x="8990136"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19" name="Text Placeholder 14">
            <a:extLst>
              <a:ext uri="{FF2B5EF4-FFF2-40B4-BE49-F238E27FC236}">
                <a16:creationId xmlns:a16="http://schemas.microsoft.com/office/drawing/2014/main" id="{8E10E14E-1B86-418F-BD22-B5740BEA07F3}"/>
              </a:ext>
            </a:extLst>
          </p:cNvPr>
          <p:cNvSpPr>
            <a:spLocks noGrp="1"/>
          </p:cNvSpPr>
          <p:nvPr>
            <p:ph type="body" sz="quarter" idx="33" hasCustomPrompt="1"/>
          </p:nvPr>
        </p:nvSpPr>
        <p:spPr>
          <a:xfrm>
            <a:off x="8990012"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
        <p:nvSpPr>
          <p:cNvPr id="20" name="Text Placeholder 3">
            <a:extLst>
              <a:ext uri="{FF2B5EF4-FFF2-40B4-BE49-F238E27FC236}">
                <a16:creationId xmlns:a16="http://schemas.microsoft.com/office/drawing/2014/main" id="{EA3F2496-1936-4840-93B1-28FE8E6BF70E}"/>
              </a:ext>
            </a:extLst>
          </p:cNvPr>
          <p:cNvSpPr>
            <a:spLocks noGrp="1"/>
          </p:cNvSpPr>
          <p:nvPr>
            <p:ph type="body" sz="quarter" idx="34" hasCustomPrompt="1"/>
          </p:nvPr>
        </p:nvSpPr>
        <p:spPr>
          <a:xfrm>
            <a:off x="6309834" y="2514600"/>
            <a:ext cx="2249424" cy="3738562"/>
          </a:xfrm>
          <a:ln w="12700">
            <a:solidFill>
              <a:schemeClr val="tx2"/>
            </a:solidFill>
          </a:ln>
        </p:spPr>
        <p:txBody>
          <a:bodyPr lIns="182880" tIns="182880" rIns="182880" bIns="182880">
            <a:noAutofit/>
          </a:bodyPr>
          <a:lstStyle>
            <a:lvl1pPr algn="l">
              <a:defRPr sz="2400" b="0"/>
            </a:lvl1pPr>
            <a:lvl2pPr algn="l">
              <a:defRPr/>
            </a:lvl2pPr>
            <a:lvl3pPr algn="l">
              <a:defRPr/>
            </a:lvl3pPr>
            <a:lvl4pPr algn="l">
              <a:defRPr/>
            </a:lvl4pPr>
            <a:lvl5pPr algn="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Aenean</a:t>
            </a:r>
            <a:r>
              <a:rPr lang="en-US"/>
              <a:t> </a:t>
            </a:r>
            <a:r>
              <a:rPr lang="en-US" err="1"/>
              <a:t>commodo</a:t>
            </a:r>
            <a:r>
              <a:rPr lang="en-US"/>
              <a:t> ligula.</a:t>
            </a:r>
          </a:p>
        </p:txBody>
      </p:sp>
      <p:sp>
        <p:nvSpPr>
          <p:cNvPr id="21" name="Text Placeholder 14">
            <a:extLst>
              <a:ext uri="{FF2B5EF4-FFF2-40B4-BE49-F238E27FC236}">
                <a16:creationId xmlns:a16="http://schemas.microsoft.com/office/drawing/2014/main" id="{E458907A-87B9-4E83-9BFC-4A307EA22F52}"/>
              </a:ext>
            </a:extLst>
          </p:cNvPr>
          <p:cNvSpPr>
            <a:spLocks noGrp="1"/>
          </p:cNvSpPr>
          <p:nvPr>
            <p:ph type="body" sz="quarter" idx="35" hasCustomPrompt="1"/>
          </p:nvPr>
        </p:nvSpPr>
        <p:spPr>
          <a:xfrm>
            <a:off x="6309710" y="1985962"/>
            <a:ext cx="2249488" cy="542068"/>
          </a:xfrm>
          <a:prstGeom prst="round2SameRect">
            <a:avLst/>
          </a:prstGeom>
          <a:solidFill>
            <a:schemeClr val="tx2"/>
          </a:solidFill>
          <a:ln w="12700">
            <a:solidFill>
              <a:schemeClr val="tx2"/>
            </a:solidFill>
          </a:ln>
        </p:spPr>
        <p:txBody>
          <a:bodyPr lIns="182880" tIns="91440" rIns="182880" bIns="91440">
            <a:spAutoFit/>
          </a:bodyPr>
          <a:lstStyle>
            <a:lvl1pPr algn="l">
              <a:defRPr sz="2400">
                <a:solidFill>
                  <a:schemeClr val="bg1"/>
                </a:solidFill>
              </a:defRPr>
            </a:lvl1pPr>
          </a:lstStyle>
          <a:p>
            <a:pPr lvl="0"/>
            <a:r>
              <a:rPr lang="en-US"/>
              <a:t>Heading</a:t>
            </a:r>
          </a:p>
        </p:txBody>
      </p:sp>
    </p:spTree>
    <p:extLst>
      <p:ext uri="{BB962C8B-B14F-4D97-AF65-F5344CB8AC3E}">
        <p14:creationId xmlns:p14="http://schemas.microsoft.com/office/powerpoint/2010/main" val="2252708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2497836" y="2718044"/>
            <a:ext cx="7196328" cy="1321724"/>
          </a:xfrm>
        </p:spPr>
        <p:txBody>
          <a:bodyPr wrap="square" anchor="t">
            <a:noAutofit/>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a:t>
            </a:r>
          </a:p>
        </p:txBody>
      </p:sp>
      <p:sp>
        <p:nvSpPr>
          <p:cNvPr id="10" name="Title 9">
            <a:extLst>
              <a:ext uri="{FF2B5EF4-FFF2-40B4-BE49-F238E27FC236}">
                <a16:creationId xmlns:a16="http://schemas.microsoft.com/office/drawing/2014/main" id="{9D776FE2-B608-4FB0-8891-7F99A5520547}"/>
              </a:ext>
            </a:extLst>
          </p:cNvPr>
          <p:cNvSpPr>
            <a:spLocks noGrp="1"/>
          </p:cNvSpPr>
          <p:nvPr>
            <p:ph type="title" hasCustomPrompt="1"/>
          </p:nvPr>
        </p:nvSpPr>
        <p:spPr>
          <a:xfrm>
            <a:off x="609600" y="609600"/>
            <a:ext cx="10287000" cy="443198"/>
          </a:xfrm>
        </p:spPr>
        <p:txBody>
          <a:bodyPr>
            <a:noAutofit/>
          </a:bodyPr>
          <a:lstStyle>
            <a:lvl1pPr>
              <a:defRPr/>
            </a:lvl1pPr>
          </a:lstStyle>
          <a:p>
            <a:r>
              <a:rPr lang="en-US"/>
              <a:t>QUOTE</a:t>
            </a:r>
          </a:p>
        </p:txBody>
      </p:sp>
      <p:grpSp>
        <p:nvGrpSpPr>
          <p:cNvPr id="17" name="Group 16">
            <a:extLst>
              <a:ext uri="{FF2B5EF4-FFF2-40B4-BE49-F238E27FC236}">
                <a16:creationId xmlns:a16="http://schemas.microsoft.com/office/drawing/2014/main" id="{EF4E087C-6A93-48FB-9322-EBFCE2DE75AF}"/>
              </a:ext>
            </a:extLst>
          </p:cNvPr>
          <p:cNvGrpSpPr/>
          <p:nvPr userDrawn="1"/>
        </p:nvGrpSpPr>
        <p:grpSpPr>
          <a:xfrm>
            <a:off x="1631092" y="1859280"/>
            <a:ext cx="8929816" cy="4111596"/>
            <a:chOff x="1830323" y="2194777"/>
            <a:chExt cx="8929816" cy="4111596"/>
          </a:xfrm>
        </p:grpSpPr>
        <p:sp>
          <p:nvSpPr>
            <p:cNvPr id="6" name="Freeform 5">
              <a:extLst>
                <a:ext uri="{FF2B5EF4-FFF2-40B4-BE49-F238E27FC236}">
                  <a16:creationId xmlns:a16="http://schemas.microsoft.com/office/drawing/2014/main" id="{76D64340-2B6C-4070-852E-D60567FB7BC8}"/>
                </a:ext>
              </a:extLst>
            </p:cNvPr>
            <p:cNvSpPr>
              <a:spLocks noEditPoints="1"/>
            </p:cNvSpPr>
            <p:nvPr userDrawn="1"/>
          </p:nvSpPr>
          <p:spPr bwMode="auto">
            <a:xfrm>
              <a:off x="1830323" y="2194777"/>
              <a:ext cx="796925" cy="747712"/>
            </a:xfrm>
            <a:custGeom>
              <a:avLst/>
              <a:gdLst>
                <a:gd name="T0" fmla="*/ 41 w 110"/>
                <a:gd name="T1" fmla="*/ 58 h 103"/>
                <a:gd name="T2" fmla="*/ 41 w 110"/>
                <a:gd name="T3" fmla="*/ 103 h 103"/>
                <a:gd name="T4" fmla="*/ 0 w 110"/>
                <a:gd name="T5" fmla="*/ 103 h 103"/>
                <a:gd name="T6" fmla="*/ 0 w 110"/>
                <a:gd name="T7" fmla="*/ 68 h 103"/>
                <a:gd name="T8" fmla="*/ 7 w 110"/>
                <a:gd name="T9" fmla="*/ 26 h 103"/>
                <a:gd name="T10" fmla="*/ 35 w 110"/>
                <a:gd name="T11" fmla="*/ 0 h 103"/>
                <a:gd name="T12" fmla="*/ 44 w 110"/>
                <a:gd name="T13" fmla="*/ 15 h 103"/>
                <a:gd name="T14" fmla="*/ 27 w 110"/>
                <a:gd name="T15" fmla="*/ 30 h 103"/>
                <a:gd name="T16" fmla="*/ 21 w 110"/>
                <a:gd name="T17" fmla="*/ 58 h 103"/>
                <a:gd name="T18" fmla="*/ 41 w 110"/>
                <a:gd name="T19" fmla="*/ 58 h 103"/>
                <a:gd name="T20" fmla="*/ 107 w 110"/>
                <a:gd name="T21" fmla="*/ 58 h 103"/>
                <a:gd name="T22" fmla="*/ 107 w 110"/>
                <a:gd name="T23" fmla="*/ 103 h 103"/>
                <a:gd name="T24" fmla="*/ 66 w 110"/>
                <a:gd name="T25" fmla="*/ 103 h 103"/>
                <a:gd name="T26" fmla="*/ 66 w 110"/>
                <a:gd name="T27" fmla="*/ 68 h 103"/>
                <a:gd name="T28" fmla="*/ 73 w 110"/>
                <a:gd name="T29" fmla="*/ 26 h 103"/>
                <a:gd name="T30" fmla="*/ 101 w 110"/>
                <a:gd name="T31" fmla="*/ 0 h 103"/>
                <a:gd name="T32" fmla="*/ 110 w 110"/>
                <a:gd name="T33" fmla="*/ 15 h 103"/>
                <a:gd name="T34" fmla="*/ 93 w 110"/>
                <a:gd name="T35" fmla="*/ 30 h 103"/>
                <a:gd name="T36" fmla="*/ 87 w 110"/>
                <a:gd name="T37" fmla="*/ 58 h 103"/>
                <a:gd name="T38" fmla="*/ 107 w 110"/>
                <a:gd name="T3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03">
                  <a:moveTo>
                    <a:pt x="41" y="58"/>
                  </a:moveTo>
                  <a:cubicBezTo>
                    <a:pt x="41" y="103"/>
                    <a:pt x="41" y="103"/>
                    <a:pt x="41" y="103"/>
                  </a:cubicBezTo>
                  <a:cubicBezTo>
                    <a:pt x="0" y="103"/>
                    <a:pt x="0" y="103"/>
                    <a:pt x="0" y="103"/>
                  </a:cubicBezTo>
                  <a:cubicBezTo>
                    <a:pt x="0" y="68"/>
                    <a:pt x="0" y="68"/>
                    <a:pt x="0" y="68"/>
                  </a:cubicBezTo>
                  <a:cubicBezTo>
                    <a:pt x="0" y="49"/>
                    <a:pt x="2" y="35"/>
                    <a:pt x="7" y="26"/>
                  </a:cubicBezTo>
                  <a:cubicBezTo>
                    <a:pt x="13" y="15"/>
                    <a:pt x="22" y="6"/>
                    <a:pt x="35" y="0"/>
                  </a:cubicBezTo>
                  <a:cubicBezTo>
                    <a:pt x="44" y="15"/>
                    <a:pt x="44" y="15"/>
                    <a:pt x="44" y="15"/>
                  </a:cubicBezTo>
                  <a:cubicBezTo>
                    <a:pt x="37" y="19"/>
                    <a:pt x="31" y="24"/>
                    <a:pt x="27" y="30"/>
                  </a:cubicBezTo>
                  <a:cubicBezTo>
                    <a:pt x="23" y="36"/>
                    <a:pt x="21" y="46"/>
                    <a:pt x="21" y="58"/>
                  </a:cubicBezTo>
                  <a:lnTo>
                    <a:pt x="41" y="58"/>
                  </a:lnTo>
                  <a:close/>
                  <a:moveTo>
                    <a:pt x="107" y="58"/>
                  </a:moveTo>
                  <a:cubicBezTo>
                    <a:pt x="107" y="103"/>
                    <a:pt x="107" y="103"/>
                    <a:pt x="107" y="103"/>
                  </a:cubicBezTo>
                  <a:cubicBezTo>
                    <a:pt x="66" y="103"/>
                    <a:pt x="66" y="103"/>
                    <a:pt x="66" y="103"/>
                  </a:cubicBezTo>
                  <a:cubicBezTo>
                    <a:pt x="66" y="68"/>
                    <a:pt x="66" y="68"/>
                    <a:pt x="66" y="68"/>
                  </a:cubicBezTo>
                  <a:cubicBezTo>
                    <a:pt x="66" y="49"/>
                    <a:pt x="68" y="35"/>
                    <a:pt x="73" y="26"/>
                  </a:cubicBezTo>
                  <a:cubicBezTo>
                    <a:pt x="79" y="15"/>
                    <a:pt x="88" y="6"/>
                    <a:pt x="101" y="0"/>
                  </a:cubicBezTo>
                  <a:cubicBezTo>
                    <a:pt x="110" y="15"/>
                    <a:pt x="110" y="15"/>
                    <a:pt x="110" y="15"/>
                  </a:cubicBezTo>
                  <a:cubicBezTo>
                    <a:pt x="103" y="19"/>
                    <a:pt x="97" y="24"/>
                    <a:pt x="93" y="30"/>
                  </a:cubicBezTo>
                  <a:cubicBezTo>
                    <a:pt x="89" y="36"/>
                    <a:pt x="87" y="46"/>
                    <a:pt x="87" y="58"/>
                  </a:cubicBezTo>
                  <a:lnTo>
                    <a:pt x="107"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338C1EFC-6EEC-4037-96A7-7EAC329F2EF7}"/>
                </a:ext>
              </a:extLst>
            </p:cNvPr>
            <p:cNvSpPr>
              <a:spLocks noEditPoints="1"/>
            </p:cNvSpPr>
            <p:nvPr userDrawn="1"/>
          </p:nvSpPr>
          <p:spPr bwMode="auto">
            <a:xfrm rot="10800000">
              <a:off x="9963214" y="5558661"/>
              <a:ext cx="796925" cy="747712"/>
            </a:xfrm>
            <a:custGeom>
              <a:avLst/>
              <a:gdLst>
                <a:gd name="T0" fmla="*/ 41 w 110"/>
                <a:gd name="T1" fmla="*/ 58 h 103"/>
                <a:gd name="T2" fmla="*/ 41 w 110"/>
                <a:gd name="T3" fmla="*/ 103 h 103"/>
                <a:gd name="T4" fmla="*/ 0 w 110"/>
                <a:gd name="T5" fmla="*/ 103 h 103"/>
                <a:gd name="T6" fmla="*/ 0 w 110"/>
                <a:gd name="T7" fmla="*/ 68 h 103"/>
                <a:gd name="T8" fmla="*/ 7 w 110"/>
                <a:gd name="T9" fmla="*/ 26 h 103"/>
                <a:gd name="T10" fmla="*/ 35 w 110"/>
                <a:gd name="T11" fmla="*/ 0 h 103"/>
                <a:gd name="T12" fmla="*/ 44 w 110"/>
                <a:gd name="T13" fmla="*/ 15 h 103"/>
                <a:gd name="T14" fmla="*/ 27 w 110"/>
                <a:gd name="T15" fmla="*/ 30 h 103"/>
                <a:gd name="T16" fmla="*/ 21 w 110"/>
                <a:gd name="T17" fmla="*/ 58 h 103"/>
                <a:gd name="T18" fmla="*/ 41 w 110"/>
                <a:gd name="T19" fmla="*/ 58 h 103"/>
                <a:gd name="T20" fmla="*/ 107 w 110"/>
                <a:gd name="T21" fmla="*/ 58 h 103"/>
                <a:gd name="T22" fmla="*/ 107 w 110"/>
                <a:gd name="T23" fmla="*/ 103 h 103"/>
                <a:gd name="T24" fmla="*/ 66 w 110"/>
                <a:gd name="T25" fmla="*/ 103 h 103"/>
                <a:gd name="T26" fmla="*/ 66 w 110"/>
                <a:gd name="T27" fmla="*/ 68 h 103"/>
                <a:gd name="T28" fmla="*/ 73 w 110"/>
                <a:gd name="T29" fmla="*/ 26 h 103"/>
                <a:gd name="T30" fmla="*/ 101 w 110"/>
                <a:gd name="T31" fmla="*/ 0 h 103"/>
                <a:gd name="T32" fmla="*/ 110 w 110"/>
                <a:gd name="T33" fmla="*/ 15 h 103"/>
                <a:gd name="T34" fmla="*/ 93 w 110"/>
                <a:gd name="T35" fmla="*/ 30 h 103"/>
                <a:gd name="T36" fmla="*/ 87 w 110"/>
                <a:gd name="T37" fmla="*/ 58 h 103"/>
                <a:gd name="T38" fmla="*/ 107 w 110"/>
                <a:gd name="T39" fmla="*/ 5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03">
                  <a:moveTo>
                    <a:pt x="41" y="58"/>
                  </a:moveTo>
                  <a:cubicBezTo>
                    <a:pt x="41" y="103"/>
                    <a:pt x="41" y="103"/>
                    <a:pt x="41" y="103"/>
                  </a:cubicBezTo>
                  <a:cubicBezTo>
                    <a:pt x="0" y="103"/>
                    <a:pt x="0" y="103"/>
                    <a:pt x="0" y="103"/>
                  </a:cubicBezTo>
                  <a:cubicBezTo>
                    <a:pt x="0" y="68"/>
                    <a:pt x="0" y="68"/>
                    <a:pt x="0" y="68"/>
                  </a:cubicBezTo>
                  <a:cubicBezTo>
                    <a:pt x="0" y="49"/>
                    <a:pt x="2" y="35"/>
                    <a:pt x="7" y="26"/>
                  </a:cubicBezTo>
                  <a:cubicBezTo>
                    <a:pt x="13" y="15"/>
                    <a:pt x="22" y="6"/>
                    <a:pt x="35" y="0"/>
                  </a:cubicBezTo>
                  <a:cubicBezTo>
                    <a:pt x="44" y="15"/>
                    <a:pt x="44" y="15"/>
                    <a:pt x="44" y="15"/>
                  </a:cubicBezTo>
                  <a:cubicBezTo>
                    <a:pt x="37" y="19"/>
                    <a:pt x="31" y="24"/>
                    <a:pt x="27" y="30"/>
                  </a:cubicBezTo>
                  <a:cubicBezTo>
                    <a:pt x="23" y="36"/>
                    <a:pt x="21" y="46"/>
                    <a:pt x="21" y="58"/>
                  </a:cubicBezTo>
                  <a:lnTo>
                    <a:pt x="41" y="58"/>
                  </a:lnTo>
                  <a:close/>
                  <a:moveTo>
                    <a:pt x="107" y="58"/>
                  </a:moveTo>
                  <a:cubicBezTo>
                    <a:pt x="107" y="103"/>
                    <a:pt x="107" y="103"/>
                    <a:pt x="107" y="103"/>
                  </a:cubicBezTo>
                  <a:cubicBezTo>
                    <a:pt x="66" y="103"/>
                    <a:pt x="66" y="103"/>
                    <a:pt x="66" y="103"/>
                  </a:cubicBezTo>
                  <a:cubicBezTo>
                    <a:pt x="66" y="68"/>
                    <a:pt x="66" y="68"/>
                    <a:pt x="66" y="68"/>
                  </a:cubicBezTo>
                  <a:cubicBezTo>
                    <a:pt x="66" y="49"/>
                    <a:pt x="68" y="35"/>
                    <a:pt x="73" y="26"/>
                  </a:cubicBezTo>
                  <a:cubicBezTo>
                    <a:pt x="79" y="15"/>
                    <a:pt x="88" y="6"/>
                    <a:pt x="101" y="0"/>
                  </a:cubicBezTo>
                  <a:cubicBezTo>
                    <a:pt x="110" y="15"/>
                    <a:pt x="110" y="15"/>
                    <a:pt x="110" y="15"/>
                  </a:cubicBezTo>
                  <a:cubicBezTo>
                    <a:pt x="103" y="19"/>
                    <a:pt x="97" y="24"/>
                    <a:pt x="93" y="30"/>
                  </a:cubicBezTo>
                  <a:cubicBezTo>
                    <a:pt x="89" y="36"/>
                    <a:pt x="87" y="46"/>
                    <a:pt x="87" y="58"/>
                  </a:cubicBezTo>
                  <a:lnTo>
                    <a:pt x="107" y="5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1BEA5EDF-A69E-478C-9F0E-4F0DA6928A38}"/>
                </a:ext>
              </a:extLst>
            </p:cNvPr>
            <p:cNvSpPr/>
            <p:nvPr userDrawn="1"/>
          </p:nvSpPr>
          <p:spPr>
            <a:xfrm>
              <a:off x="2880220" y="2568633"/>
              <a:ext cx="7468847" cy="2743200"/>
            </a:xfrm>
            <a:custGeom>
              <a:avLst/>
              <a:gdLst>
                <a:gd name="connsiteX0" fmla="*/ 0 w 7498080"/>
                <a:gd name="connsiteY0" fmla="*/ 0 h 1330036"/>
                <a:gd name="connsiteX1" fmla="*/ 7498080 w 7498080"/>
                <a:gd name="connsiteY1" fmla="*/ 0 h 1330036"/>
                <a:gd name="connsiteX2" fmla="*/ 7498080 w 7498080"/>
                <a:gd name="connsiteY2" fmla="*/ 1330036 h 1330036"/>
              </a:gdLst>
              <a:ahLst/>
              <a:cxnLst>
                <a:cxn ang="0">
                  <a:pos x="connsiteX0" y="connsiteY0"/>
                </a:cxn>
                <a:cxn ang="0">
                  <a:pos x="connsiteX1" y="connsiteY1"/>
                </a:cxn>
                <a:cxn ang="0">
                  <a:pos x="connsiteX2" y="connsiteY2"/>
                </a:cxn>
              </a:cxnLst>
              <a:rect l="l" t="t" r="r" b="b"/>
              <a:pathLst>
                <a:path w="7498080" h="1330036">
                  <a:moveTo>
                    <a:pt x="0" y="0"/>
                  </a:moveTo>
                  <a:lnTo>
                    <a:pt x="7498080" y="0"/>
                  </a:lnTo>
                  <a:lnTo>
                    <a:pt x="7498080" y="1330036"/>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5E72DC8-B7DD-4846-94B0-5376440A4A3A}"/>
                </a:ext>
              </a:extLst>
            </p:cNvPr>
            <p:cNvSpPr/>
            <p:nvPr userDrawn="1"/>
          </p:nvSpPr>
          <p:spPr>
            <a:xfrm rot="10800000">
              <a:off x="2228786" y="3189316"/>
              <a:ext cx="7468847" cy="2743200"/>
            </a:xfrm>
            <a:custGeom>
              <a:avLst/>
              <a:gdLst>
                <a:gd name="connsiteX0" fmla="*/ 0 w 7498080"/>
                <a:gd name="connsiteY0" fmla="*/ 0 h 1330036"/>
                <a:gd name="connsiteX1" fmla="*/ 7498080 w 7498080"/>
                <a:gd name="connsiteY1" fmla="*/ 0 h 1330036"/>
                <a:gd name="connsiteX2" fmla="*/ 7498080 w 7498080"/>
                <a:gd name="connsiteY2" fmla="*/ 1330036 h 1330036"/>
              </a:gdLst>
              <a:ahLst/>
              <a:cxnLst>
                <a:cxn ang="0">
                  <a:pos x="connsiteX0" y="connsiteY0"/>
                </a:cxn>
                <a:cxn ang="0">
                  <a:pos x="connsiteX1" y="connsiteY1"/>
                </a:cxn>
                <a:cxn ang="0">
                  <a:pos x="connsiteX2" y="connsiteY2"/>
                </a:cxn>
              </a:cxnLst>
              <a:rect l="l" t="t" r="r" b="b"/>
              <a:pathLst>
                <a:path w="7498080" h="1330036">
                  <a:moveTo>
                    <a:pt x="0" y="0"/>
                  </a:moveTo>
                  <a:lnTo>
                    <a:pt x="7498080" y="0"/>
                  </a:lnTo>
                  <a:lnTo>
                    <a:pt x="7498080" y="1330036"/>
                  </a:lnTo>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18">
            <a:extLst>
              <a:ext uri="{FF2B5EF4-FFF2-40B4-BE49-F238E27FC236}">
                <a16:creationId xmlns:a16="http://schemas.microsoft.com/office/drawing/2014/main" id="{D385075B-6166-4F87-ACB7-A74C72523909}"/>
              </a:ext>
            </a:extLst>
          </p:cNvPr>
          <p:cNvSpPr>
            <a:spLocks noGrp="1"/>
          </p:cNvSpPr>
          <p:nvPr>
            <p:ph type="body" sz="quarter" idx="17" hasCustomPrompt="1"/>
          </p:nvPr>
        </p:nvSpPr>
        <p:spPr>
          <a:xfrm>
            <a:off x="6039830" y="4785042"/>
            <a:ext cx="3641725" cy="382588"/>
          </a:xfrm>
        </p:spPr>
        <p:txBody>
          <a:bodyPr/>
          <a:lstStyle>
            <a:lvl1pPr algn="r">
              <a:defRPr sz="2400">
                <a:solidFill>
                  <a:schemeClr val="tx1"/>
                </a:solidFill>
              </a:defRPr>
            </a:lvl1pPr>
          </a:lstStyle>
          <a:p>
            <a:pPr lvl="0"/>
            <a:r>
              <a:rPr lang="en-US"/>
              <a:t>First Last Name</a:t>
            </a:r>
          </a:p>
        </p:txBody>
      </p:sp>
    </p:spTree>
    <p:extLst>
      <p:ext uri="{BB962C8B-B14F-4D97-AF65-F5344CB8AC3E}">
        <p14:creationId xmlns:p14="http://schemas.microsoft.com/office/powerpoint/2010/main" val="299420731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full photo background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E576B0-5C7D-44D4-B882-162DBECAE9BC}"/>
              </a:ext>
            </a:extLst>
          </p:cNvPr>
          <p:cNvSpPr/>
          <p:nvPr userDrawn="1"/>
        </p:nvSpPr>
        <p:spPr>
          <a:xfrm>
            <a:off x="1373124" y="1371600"/>
            <a:ext cx="9445752" cy="4114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1830324" y="3086583"/>
            <a:ext cx="8531352" cy="1942618"/>
          </a:xfrm>
        </p:spPr>
        <p:txBody>
          <a:bodyPr/>
          <a:lstStyle>
            <a:lvl1pPr>
              <a:defRPr sz="2400" b="0">
                <a:solidFill>
                  <a:schemeClr val="tx1"/>
                </a:solidFill>
              </a:defRPr>
            </a:lvl1pPr>
            <a:lvl2pPr>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2" name="Title 1">
            <a:extLst>
              <a:ext uri="{FF2B5EF4-FFF2-40B4-BE49-F238E27FC236}">
                <a16:creationId xmlns:a16="http://schemas.microsoft.com/office/drawing/2014/main" id="{4762A67A-4624-4B4E-BA20-45F8F5FB2DD0}"/>
              </a:ext>
            </a:extLst>
          </p:cNvPr>
          <p:cNvSpPr>
            <a:spLocks noGrp="1"/>
          </p:cNvSpPr>
          <p:nvPr>
            <p:ph type="title" hasCustomPrompt="1"/>
          </p:nvPr>
        </p:nvSpPr>
        <p:spPr>
          <a:xfrm>
            <a:off x="1830324" y="2067985"/>
            <a:ext cx="8531352" cy="443198"/>
          </a:xfrm>
        </p:spPr>
        <p:txBody>
          <a:bodyPr>
            <a:noAutofit/>
          </a:bodyPr>
          <a:lstStyle>
            <a:lvl1pPr>
              <a:defRPr/>
            </a:lvl1pPr>
          </a:lstStyle>
          <a:p>
            <a:r>
              <a:rPr lang="en-US"/>
              <a:t>HEADING</a:t>
            </a:r>
          </a:p>
        </p:txBody>
      </p:sp>
    </p:spTree>
    <p:extLst>
      <p:ext uri="{BB962C8B-B14F-4D97-AF65-F5344CB8AC3E}">
        <p14:creationId xmlns:p14="http://schemas.microsoft.com/office/powerpoint/2010/main" val="237337447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full photo background (blac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E576B0-5C7D-44D4-B882-162DBECAE9BC}"/>
              </a:ext>
            </a:extLst>
          </p:cNvPr>
          <p:cNvSpPr/>
          <p:nvPr userDrawn="1"/>
        </p:nvSpPr>
        <p:spPr>
          <a:xfrm>
            <a:off x="1373124" y="1371600"/>
            <a:ext cx="9445752" cy="4114800"/>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C9AC3C63-6EB1-4AF9-AD8B-692230121EEF}"/>
              </a:ext>
            </a:extLst>
          </p:cNvPr>
          <p:cNvSpPr>
            <a:spLocks noGrp="1"/>
          </p:cNvSpPr>
          <p:nvPr>
            <p:ph type="body" sz="quarter" idx="16" hasCustomPrompt="1"/>
          </p:nvPr>
        </p:nvSpPr>
        <p:spPr>
          <a:xfrm>
            <a:off x="1830324" y="3086583"/>
            <a:ext cx="8531352" cy="1942618"/>
          </a:xfrm>
        </p:spPr>
        <p:txBody>
          <a:bodyPr/>
          <a:lstStyle>
            <a:lvl1pPr>
              <a:defRPr sz="2400" b="0">
                <a:solidFill>
                  <a:schemeClr val="bg1"/>
                </a:solidFill>
              </a:defRPr>
            </a:lvl1pPr>
            <a:lvl2pPr>
              <a:defRPr>
                <a:solidFill>
                  <a:schemeClr val="bg1"/>
                </a:solidFill>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
        <p:nvSpPr>
          <p:cNvPr id="2" name="Title 1">
            <a:extLst>
              <a:ext uri="{FF2B5EF4-FFF2-40B4-BE49-F238E27FC236}">
                <a16:creationId xmlns:a16="http://schemas.microsoft.com/office/drawing/2014/main" id="{4762A67A-4624-4B4E-BA20-45F8F5FB2DD0}"/>
              </a:ext>
            </a:extLst>
          </p:cNvPr>
          <p:cNvSpPr>
            <a:spLocks noGrp="1"/>
          </p:cNvSpPr>
          <p:nvPr>
            <p:ph type="title" hasCustomPrompt="1"/>
          </p:nvPr>
        </p:nvSpPr>
        <p:spPr>
          <a:xfrm>
            <a:off x="1830324" y="2067985"/>
            <a:ext cx="8531352" cy="443198"/>
          </a:xfrm>
        </p:spPr>
        <p:txBody>
          <a:bodyPr>
            <a:noAutofit/>
          </a:bodyPr>
          <a:lstStyle>
            <a:lvl1pPr>
              <a:defRPr>
                <a:solidFill>
                  <a:schemeClr val="bg1"/>
                </a:solidFill>
              </a:defRPr>
            </a:lvl1pPr>
          </a:lstStyle>
          <a:p>
            <a:r>
              <a:rPr lang="en-US"/>
              <a:t>HEADING</a:t>
            </a:r>
          </a:p>
        </p:txBody>
      </p:sp>
    </p:spTree>
    <p:extLst>
      <p:ext uri="{BB962C8B-B14F-4D97-AF65-F5344CB8AC3E}">
        <p14:creationId xmlns:p14="http://schemas.microsoft.com/office/powerpoint/2010/main" val="23618753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A8A9-3AB4-4C31-9810-2BF42B190ABC}"/>
              </a:ext>
            </a:extLst>
          </p:cNvPr>
          <p:cNvSpPr>
            <a:spLocks noGrp="1"/>
          </p:cNvSpPr>
          <p:nvPr>
            <p:ph type="title" hasCustomPrompt="1"/>
          </p:nvPr>
        </p:nvSpPr>
        <p:spPr>
          <a:xfrm>
            <a:off x="609600" y="609600"/>
            <a:ext cx="10274910" cy="443198"/>
          </a:xfrm>
        </p:spPr>
        <p:txBody>
          <a:bodyPr>
            <a:noAutofit/>
          </a:bodyPr>
          <a:lstStyle>
            <a:lvl1pPr>
              <a:defRPr/>
            </a:lvl1pPr>
          </a:lstStyle>
          <a:p>
            <a:r>
              <a:rPr lang="en-US"/>
              <a:t>TITLE</a:t>
            </a:r>
          </a:p>
        </p:txBody>
      </p:sp>
      <p:sp>
        <p:nvSpPr>
          <p:cNvPr id="5" name="Chart Placeholder 4">
            <a:extLst>
              <a:ext uri="{FF2B5EF4-FFF2-40B4-BE49-F238E27FC236}">
                <a16:creationId xmlns:a16="http://schemas.microsoft.com/office/drawing/2014/main" id="{23EB50E6-E1FC-467B-9727-332903FCB408}"/>
              </a:ext>
            </a:extLst>
          </p:cNvPr>
          <p:cNvSpPr>
            <a:spLocks noGrp="1"/>
          </p:cNvSpPr>
          <p:nvPr>
            <p:ph type="chart" sz="quarter" idx="10"/>
          </p:nvPr>
        </p:nvSpPr>
        <p:spPr>
          <a:xfrm>
            <a:off x="596462" y="1828800"/>
            <a:ext cx="5143500" cy="4572000"/>
          </a:xfrm>
        </p:spPr>
        <p:txBody>
          <a:bodyPr/>
          <a:lstStyle/>
          <a:p>
            <a:r>
              <a:rPr lang="en-GB"/>
              <a:t>Click icon to add chart</a:t>
            </a:r>
            <a:endParaRPr lang="en-US"/>
          </a:p>
        </p:txBody>
      </p:sp>
      <p:sp>
        <p:nvSpPr>
          <p:cNvPr id="9" name="Text Placeholder 8">
            <a:extLst>
              <a:ext uri="{FF2B5EF4-FFF2-40B4-BE49-F238E27FC236}">
                <a16:creationId xmlns:a16="http://schemas.microsoft.com/office/drawing/2014/main" id="{8F2433C4-CAE7-4557-9F3D-CA194FB52BF7}"/>
              </a:ext>
            </a:extLst>
          </p:cNvPr>
          <p:cNvSpPr>
            <a:spLocks noGrp="1"/>
          </p:cNvSpPr>
          <p:nvPr>
            <p:ph type="body" sz="quarter" idx="11" hasCustomPrompt="1"/>
          </p:nvPr>
        </p:nvSpPr>
        <p:spPr>
          <a:xfrm>
            <a:off x="6438900" y="1828800"/>
            <a:ext cx="5143500" cy="4572000"/>
          </a:xfrm>
        </p:spPr>
        <p:txBody>
          <a:bodyPr lIns="228600"/>
          <a:lstStyle>
            <a:lvl1pPr>
              <a:defRPr/>
            </a:lvl1pPr>
            <a:lvl2pPr>
              <a:defRPr/>
            </a:lvl2pPr>
          </a:lstStyle>
          <a:p>
            <a:pPr lvl="0"/>
            <a:r>
              <a:rPr lang="en-US"/>
              <a:t>Heading</a:t>
            </a:r>
          </a:p>
          <a:p>
            <a:pPr lvl="1"/>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sit </a:t>
            </a:r>
            <a:r>
              <a:rPr lang="en-US" err="1"/>
              <a:t>amet</a:t>
            </a:r>
            <a:r>
              <a:rPr lang="en-US"/>
              <a:t> nisi </a:t>
            </a:r>
            <a:r>
              <a:rPr lang="en-US" err="1"/>
              <a:t>interdum</a:t>
            </a:r>
            <a:r>
              <a:rPr lang="en-US"/>
              <a:t>, </a:t>
            </a:r>
            <a:r>
              <a:rPr lang="en-US" err="1"/>
              <a:t>consequat</a:t>
            </a:r>
            <a:r>
              <a:rPr lang="en-US"/>
              <a:t> </a:t>
            </a:r>
            <a:r>
              <a:rPr lang="en-US" err="1"/>
              <a:t>massa</a:t>
            </a:r>
            <a:r>
              <a:rPr lang="en-US"/>
              <a:t> vel, </a:t>
            </a:r>
            <a:r>
              <a:rPr lang="en-US" err="1"/>
              <a:t>malesuada</a:t>
            </a:r>
            <a:r>
              <a:rPr lang="en-US"/>
              <a:t> nisi. </a:t>
            </a:r>
            <a:r>
              <a:rPr lang="en-US" err="1"/>
              <a:t>Nulla</a:t>
            </a:r>
            <a:r>
              <a:rPr lang="en-US"/>
              <a:t> </a:t>
            </a:r>
            <a:r>
              <a:rPr lang="en-US" err="1"/>
              <a:t>fringilla</a:t>
            </a:r>
            <a:r>
              <a:rPr lang="en-US"/>
              <a:t> vestibulum magna. Duis </a:t>
            </a:r>
            <a:r>
              <a:rPr lang="en-US" err="1"/>
              <a:t>eget</a:t>
            </a:r>
            <a:r>
              <a:rPr lang="en-US"/>
              <a:t> </a:t>
            </a:r>
            <a:r>
              <a:rPr lang="en-US" err="1"/>
              <a:t>nulla</a:t>
            </a:r>
            <a:r>
              <a:rPr lang="en-US"/>
              <a:t> </a:t>
            </a:r>
            <a:r>
              <a:rPr lang="en-US" err="1"/>
              <a:t>blandit</a:t>
            </a:r>
            <a:r>
              <a:rPr lang="en-US"/>
              <a:t> </a:t>
            </a:r>
            <a:r>
              <a:rPr lang="en-US" err="1"/>
              <a:t>nisl</a:t>
            </a:r>
            <a:r>
              <a:rPr lang="en-US"/>
              <a:t> </a:t>
            </a:r>
            <a:r>
              <a:rPr lang="en-US" err="1"/>
              <a:t>pretium</a:t>
            </a:r>
            <a:r>
              <a:rPr lang="en-US"/>
              <a:t> cursus at in </a:t>
            </a:r>
            <a:r>
              <a:rPr lang="en-US" err="1"/>
              <a:t>eros</a:t>
            </a:r>
            <a:r>
              <a:rPr lang="en-US"/>
              <a:t>. </a:t>
            </a:r>
            <a:r>
              <a:rPr lang="en-US" err="1"/>
              <a:t>Curabitur</a:t>
            </a:r>
            <a:r>
              <a:rPr lang="en-US"/>
              <a:t> </a:t>
            </a:r>
            <a:r>
              <a:rPr lang="en-US" err="1"/>
              <a:t>luctus</a:t>
            </a:r>
            <a:r>
              <a:rPr lang="en-US"/>
              <a:t> mi at cursus </a:t>
            </a:r>
            <a:r>
              <a:rPr lang="en-US" err="1"/>
              <a:t>iaculis</a:t>
            </a:r>
            <a:r>
              <a:rPr lang="en-US"/>
              <a:t>.</a:t>
            </a:r>
          </a:p>
        </p:txBody>
      </p:sp>
    </p:spTree>
    <p:extLst>
      <p:ext uri="{BB962C8B-B14F-4D97-AF65-F5344CB8AC3E}">
        <p14:creationId xmlns:p14="http://schemas.microsoft.com/office/powerpoint/2010/main" val="407890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six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2DC4-7E35-413D-8D0C-FA7A97C1D6FF}"/>
              </a:ext>
            </a:extLst>
          </p:cNvPr>
          <p:cNvSpPr>
            <a:spLocks noGrp="1"/>
          </p:cNvSpPr>
          <p:nvPr>
            <p:ph type="title" hasCustomPrompt="1"/>
          </p:nvPr>
        </p:nvSpPr>
        <p:spPr>
          <a:xfrm>
            <a:off x="609600" y="612979"/>
            <a:ext cx="10274910" cy="443198"/>
          </a:xfrm>
        </p:spPr>
        <p:txBody>
          <a:bodyPr>
            <a:spAutoFit/>
          </a:bodyPr>
          <a:lstStyle>
            <a:lvl1pPr>
              <a:defRPr/>
            </a:lvl1pPr>
          </a:lstStyle>
          <a:p>
            <a:r>
              <a:rPr lang="en-US"/>
              <a:t>TABLE OF CONTENT</a:t>
            </a:r>
          </a:p>
        </p:txBody>
      </p:sp>
      <p:sp>
        <p:nvSpPr>
          <p:cNvPr id="45" name="Text Placeholder 44">
            <a:extLst>
              <a:ext uri="{FF2B5EF4-FFF2-40B4-BE49-F238E27FC236}">
                <a16:creationId xmlns:a16="http://schemas.microsoft.com/office/drawing/2014/main" id="{45D585A8-2EC1-4D6D-87EA-91CE5050DA6D}"/>
              </a:ext>
            </a:extLst>
          </p:cNvPr>
          <p:cNvSpPr>
            <a:spLocks noGrp="1"/>
          </p:cNvSpPr>
          <p:nvPr>
            <p:ph type="body" sz="quarter" idx="29" hasCustomPrompt="1"/>
          </p:nvPr>
        </p:nvSpPr>
        <p:spPr>
          <a:xfrm>
            <a:off x="1888695" y="160020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52" name="Text Placeholder 44">
            <a:extLst>
              <a:ext uri="{FF2B5EF4-FFF2-40B4-BE49-F238E27FC236}">
                <a16:creationId xmlns:a16="http://schemas.microsoft.com/office/drawing/2014/main" id="{F9AB521F-B5CB-4FCE-8920-983840307A83}"/>
              </a:ext>
            </a:extLst>
          </p:cNvPr>
          <p:cNvSpPr>
            <a:spLocks noGrp="1"/>
          </p:cNvSpPr>
          <p:nvPr>
            <p:ph type="body" sz="quarter" idx="31" hasCustomPrompt="1"/>
          </p:nvPr>
        </p:nvSpPr>
        <p:spPr>
          <a:xfrm>
            <a:off x="1888695" y="5061970"/>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64" name="Text Placeholder 44">
            <a:extLst>
              <a:ext uri="{FF2B5EF4-FFF2-40B4-BE49-F238E27FC236}">
                <a16:creationId xmlns:a16="http://schemas.microsoft.com/office/drawing/2014/main" id="{C53A4AF7-6838-4DD8-BD9C-0DC97F209445}"/>
              </a:ext>
            </a:extLst>
          </p:cNvPr>
          <p:cNvSpPr>
            <a:spLocks noGrp="1"/>
          </p:cNvSpPr>
          <p:nvPr>
            <p:ph type="body" sz="quarter" idx="33" hasCustomPrompt="1"/>
          </p:nvPr>
        </p:nvSpPr>
        <p:spPr>
          <a:xfrm>
            <a:off x="1888695" y="3289772"/>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30" name="Oval 29">
            <a:extLst>
              <a:ext uri="{FF2B5EF4-FFF2-40B4-BE49-F238E27FC236}">
                <a16:creationId xmlns:a16="http://schemas.microsoft.com/office/drawing/2014/main" id="{07FA2CC9-834D-4DD8-83AC-D94A093F5253}"/>
              </a:ext>
            </a:extLst>
          </p:cNvPr>
          <p:cNvSpPr/>
          <p:nvPr userDrawn="1"/>
        </p:nvSpPr>
        <p:spPr>
          <a:xfrm>
            <a:off x="609600" y="1718742"/>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F264E04-7DC0-4CFE-899F-B54B46AAAB16}"/>
              </a:ext>
            </a:extLst>
          </p:cNvPr>
          <p:cNvSpPr txBox="1"/>
          <p:nvPr userDrawn="1"/>
        </p:nvSpPr>
        <p:spPr>
          <a:xfrm>
            <a:off x="690274" y="1821999"/>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2" name="Text Placeholder 4">
            <a:extLst>
              <a:ext uri="{FF2B5EF4-FFF2-40B4-BE49-F238E27FC236}">
                <a16:creationId xmlns:a16="http://schemas.microsoft.com/office/drawing/2014/main" id="{31A6C9AD-623C-4ECF-B86E-89478E058195}"/>
              </a:ext>
            </a:extLst>
          </p:cNvPr>
          <p:cNvSpPr>
            <a:spLocks noGrp="1"/>
          </p:cNvSpPr>
          <p:nvPr>
            <p:ph type="body" sz="quarter" idx="21" hasCustomPrompt="1"/>
          </p:nvPr>
        </p:nvSpPr>
        <p:spPr>
          <a:xfrm>
            <a:off x="1054969" y="1782750"/>
            <a:ext cx="450850" cy="786384"/>
          </a:xfrm>
        </p:spPr>
        <p:txBody>
          <a:bodyPr anchor="ctr"/>
          <a:lstStyle>
            <a:lvl1pPr>
              <a:lnSpc>
                <a:spcPct val="100000"/>
              </a:lnSpc>
              <a:defRPr sz="4000" b="1">
                <a:solidFill>
                  <a:schemeClr val="bg1"/>
                </a:solidFill>
              </a:defRPr>
            </a:lvl1pPr>
          </a:lstStyle>
          <a:p>
            <a:pPr lvl="0"/>
            <a:r>
              <a:rPr lang="en-US"/>
              <a:t>1</a:t>
            </a:r>
          </a:p>
        </p:txBody>
      </p:sp>
      <p:sp>
        <p:nvSpPr>
          <p:cNvPr id="33" name="Oval 32">
            <a:extLst>
              <a:ext uri="{FF2B5EF4-FFF2-40B4-BE49-F238E27FC236}">
                <a16:creationId xmlns:a16="http://schemas.microsoft.com/office/drawing/2014/main" id="{4029D2C0-EC08-48A7-8C7C-E34B8A7B6481}"/>
              </a:ext>
            </a:extLst>
          </p:cNvPr>
          <p:cNvSpPr/>
          <p:nvPr userDrawn="1"/>
        </p:nvSpPr>
        <p:spPr>
          <a:xfrm>
            <a:off x="591419" y="3462609"/>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4D53C98-359A-42F5-A16A-2AE482DA5893}"/>
              </a:ext>
            </a:extLst>
          </p:cNvPr>
          <p:cNvSpPr txBox="1"/>
          <p:nvPr userDrawn="1"/>
        </p:nvSpPr>
        <p:spPr>
          <a:xfrm>
            <a:off x="672093" y="3565866"/>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5" name="Text Placeholder 4">
            <a:extLst>
              <a:ext uri="{FF2B5EF4-FFF2-40B4-BE49-F238E27FC236}">
                <a16:creationId xmlns:a16="http://schemas.microsoft.com/office/drawing/2014/main" id="{305DB106-55E8-41F2-AE91-534CC00AB62A}"/>
              </a:ext>
            </a:extLst>
          </p:cNvPr>
          <p:cNvSpPr>
            <a:spLocks noGrp="1"/>
          </p:cNvSpPr>
          <p:nvPr>
            <p:ph type="body" sz="quarter" idx="41" hasCustomPrompt="1"/>
          </p:nvPr>
        </p:nvSpPr>
        <p:spPr>
          <a:xfrm>
            <a:off x="1036788" y="3526617"/>
            <a:ext cx="450850" cy="786384"/>
          </a:xfrm>
        </p:spPr>
        <p:txBody>
          <a:bodyPr anchor="ctr"/>
          <a:lstStyle>
            <a:lvl1pPr>
              <a:lnSpc>
                <a:spcPct val="100000"/>
              </a:lnSpc>
              <a:defRPr sz="4000" b="1">
                <a:solidFill>
                  <a:schemeClr val="bg1"/>
                </a:solidFill>
              </a:defRPr>
            </a:lvl1pPr>
          </a:lstStyle>
          <a:p>
            <a:pPr lvl="0"/>
            <a:r>
              <a:rPr lang="en-US"/>
              <a:t>2</a:t>
            </a:r>
          </a:p>
        </p:txBody>
      </p:sp>
      <p:sp>
        <p:nvSpPr>
          <p:cNvPr id="36" name="Oval 35">
            <a:extLst>
              <a:ext uri="{FF2B5EF4-FFF2-40B4-BE49-F238E27FC236}">
                <a16:creationId xmlns:a16="http://schemas.microsoft.com/office/drawing/2014/main" id="{D0A2827E-5BEF-4700-BED7-B5703A2A334C}"/>
              </a:ext>
            </a:extLst>
          </p:cNvPr>
          <p:cNvSpPr/>
          <p:nvPr userDrawn="1"/>
        </p:nvSpPr>
        <p:spPr>
          <a:xfrm>
            <a:off x="609600" y="513512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969FDD3-F77E-4B82-9D0B-4F23E5572AE3}"/>
              </a:ext>
            </a:extLst>
          </p:cNvPr>
          <p:cNvSpPr txBox="1"/>
          <p:nvPr userDrawn="1"/>
        </p:nvSpPr>
        <p:spPr>
          <a:xfrm>
            <a:off x="690274" y="523838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38" name="Text Placeholder 4">
            <a:extLst>
              <a:ext uri="{FF2B5EF4-FFF2-40B4-BE49-F238E27FC236}">
                <a16:creationId xmlns:a16="http://schemas.microsoft.com/office/drawing/2014/main" id="{A27DA2EB-0C1C-41F1-AFB4-0ED6D231FF8A}"/>
              </a:ext>
            </a:extLst>
          </p:cNvPr>
          <p:cNvSpPr>
            <a:spLocks noGrp="1"/>
          </p:cNvSpPr>
          <p:nvPr>
            <p:ph type="body" sz="quarter" idx="42" hasCustomPrompt="1"/>
          </p:nvPr>
        </p:nvSpPr>
        <p:spPr>
          <a:xfrm>
            <a:off x="1054969" y="5199131"/>
            <a:ext cx="450850" cy="786384"/>
          </a:xfrm>
        </p:spPr>
        <p:txBody>
          <a:bodyPr anchor="ctr"/>
          <a:lstStyle>
            <a:lvl1pPr>
              <a:lnSpc>
                <a:spcPct val="100000"/>
              </a:lnSpc>
              <a:defRPr sz="4000" b="1">
                <a:solidFill>
                  <a:schemeClr val="bg1"/>
                </a:solidFill>
              </a:defRPr>
            </a:lvl1pPr>
          </a:lstStyle>
          <a:p>
            <a:pPr lvl="0"/>
            <a:r>
              <a:rPr lang="en-US"/>
              <a:t>3</a:t>
            </a:r>
          </a:p>
        </p:txBody>
      </p:sp>
      <p:sp>
        <p:nvSpPr>
          <p:cNvPr id="40" name="Text Placeholder 44">
            <a:extLst>
              <a:ext uri="{FF2B5EF4-FFF2-40B4-BE49-F238E27FC236}">
                <a16:creationId xmlns:a16="http://schemas.microsoft.com/office/drawing/2014/main" id="{3197AD70-138E-4730-84B3-F98954ABCAC5}"/>
              </a:ext>
            </a:extLst>
          </p:cNvPr>
          <p:cNvSpPr>
            <a:spLocks noGrp="1"/>
          </p:cNvSpPr>
          <p:nvPr>
            <p:ph type="body" sz="quarter" idx="43" hasCustomPrompt="1"/>
          </p:nvPr>
        </p:nvSpPr>
        <p:spPr>
          <a:xfrm>
            <a:off x="8289496" y="1594531"/>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1" name="Text Placeholder 44">
            <a:extLst>
              <a:ext uri="{FF2B5EF4-FFF2-40B4-BE49-F238E27FC236}">
                <a16:creationId xmlns:a16="http://schemas.microsoft.com/office/drawing/2014/main" id="{4F174183-A631-4E1F-A90D-BBAD2707C101}"/>
              </a:ext>
            </a:extLst>
          </p:cNvPr>
          <p:cNvSpPr>
            <a:spLocks noGrp="1"/>
          </p:cNvSpPr>
          <p:nvPr>
            <p:ph type="body" sz="quarter" idx="44" hasCustomPrompt="1"/>
          </p:nvPr>
        </p:nvSpPr>
        <p:spPr>
          <a:xfrm>
            <a:off x="8289496" y="5056301"/>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2" name="Text Placeholder 44">
            <a:extLst>
              <a:ext uri="{FF2B5EF4-FFF2-40B4-BE49-F238E27FC236}">
                <a16:creationId xmlns:a16="http://schemas.microsoft.com/office/drawing/2014/main" id="{A0293C77-3765-4473-A800-F7C273EAF7FB}"/>
              </a:ext>
            </a:extLst>
          </p:cNvPr>
          <p:cNvSpPr>
            <a:spLocks noGrp="1"/>
          </p:cNvSpPr>
          <p:nvPr>
            <p:ph type="body" sz="quarter" idx="45" hasCustomPrompt="1"/>
          </p:nvPr>
        </p:nvSpPr>
        <p:spPr>
          <a:xfrm>
            <a:off x="8289496" y="3284103"/>
            <a:ext cx="3292904" cy="1188720"/>
          </a:xfrm>
        </p:spPr>
        <p:txBody>
          <a:bodyPr anchor="ctr"/>
          <a:lstStyle>
            <a:lvl1pPr algn="l">
              <a:defRPr sz="2400" b="0">
                <a:solidFill>
                  <a:schemeClr val="tx1"/>
                </a:solidFill>
              </a:defRPr>
            </a:lvl1pPr>
          </a:lstStyle>
          <a:p>
            <a:pPr lvl="0"/>
            <a:r>
              <a:rPr lang="en-US"/>
              <a:t>Use this version when having extremely long section title</a:t>
            </a:r>
          </a:p>
        </p:txBody>
      </p:sp>
      <p:sp>
        <p:nvSpPr>
          <p:cNvPr id="43" name="Oval 42">
            <a:extLst>
              <a:ext uri="{FF2B5EF4-FFF2-40B4-BE49-F238E27FC236}">
                <a16:creationId xmlns:a16="http://schemas.microsoft.com/office/drawing/2014/main" id="{1198014B-1366-42DA-91F8-D7EC52B0C14F}"/>
              </a:ext>
            </a:extLst>
          </p:cNvPr>
          <p:cNvSpPr/>
          <p:nvPr userDrawn="1"/>
        </p:nvSpPr>
        <p:spPr>
          <a:xfrm>
            <a:off x="7010401" y="1713073"/>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CDEDAAA-65A7-4F81-912C-6666FA31D426}"/>
              </a:ext>
            </a:extLst>
          </p:cNvPr>
          <p:cNvSpPr txBox="1"/>
          <p:nvPr userDrawn="1"/>
        </p:nvSpPr>
        <p:spPr>
          <a:xfrm>
            <a:off x="7091075" y="1816330"/>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47" name="Text Placeholder 4">
            <a:extLst>
              <a:ext uri="{FF2B5EF4-FFF2-40B4-BE49-F238E27FC236}">
                <a16:creationId xmlns:a16="http://schemas.microsoft.com/office/drawing/2014/main" id="{1574879E-1FE4-40E2-8584-7D59B86E4F67}"/>
              </a:ext>
            </a:extLst>
          </p:cNvPr>
          <p:cNvSpPr>
            <a:spLocks noGrp="1"/>
          </p:cNvSpPr>
          <p:nvPr>
            <p:ph type="body" sz="quarter" idx="46" hasCustomPrompt="1"/>
          </p:nvPr>
        </p:nvSpPr>
        <p:spPr>
          <a:xfrm>
            <a:off x="7455770" y="1777081"/>
            <a:ext cx="450850" cy="786384"/>
          </a:xfrm>
        </p:spPr>
        <p:txBody>
          <a:bodyPr anchor="ctr"/>
          <a:lstStyle>
            <a:lvl1pPr>
              <a:lnSpc>
                <a:spcPct val="100000"/>
              </a:lnSpc>
              <a:defRPr sz="4000" b="1">
                <a:solidFill>
                  <a:schemeClr val="bg1"/>
                </a:solidFill>
              </a:defRPr>
            </a:lvl1pPr>
          </a:lstStyle>
          <a:p>
            <a:pPr lvl="0"/>
            <a:r>
              <a:rPr lang="en-US"/>
              <a:t>4</a:t>
            </a:r>
          </a:p>
        </p:txBody>
      </p:sp>
      <p:sp>
        <p:nvSpPr>
          <p:cNvPr id="48" name="Oval 47">
            <a:extLst>
              <a:ext uri="{FF2B5EF4-FFF2-40B4-BE49-F238E27FC236}">
                <a16:creationId xmlns:a16="http://schemas.microsoft.com/office/drawing/2014/main" id="{6E58DA0E-1344-4166-ACF4-68F5B534BE7A}"/>
              </a:ext>
            </a:extLst>
          </p:cNvPr>
          <p:cNvSpPr/>
          <p:nvPr userDrawn="1"/>
        </p:nvSpPr>
        <p:spPr>
          <a:xfrm>
            <a:off x="6992220" y="3456940"/>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6CD9FF5-E221-41C6-BE1F-6D295210F5EC}"/>
              </a:ext>
            </a:extLst>
          </p:cNvPr>
          <p:cNvSpPr txBox="1"/>
          <p:nvPr userDrawn="1"/>
        </p:nvSpPr>
        <p:spPr>
          <a:xfrm>
            <a:off x="7072894" y="3560197"/>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3" name="Text Placeholder 4">
            <a:extLst>
              <a:ext uri="{FF2B5EF4-FFF2-40B4-BE49-F238E27FC236}">
                <a16:creationId xmlns:a16="http://schemas.microsoft.com/office/drawing/2014/main" id="{C1F66C7C-E5AB-40AE-831C-652D695298C5}"/>
              </a:ext>
            </a:extLst>
          </p:cNvPr>
          <p:cNvSpPr>
            <a:spLocks noGrp="1"/>
          </p:cNvSpPr>
          <p:nvPr>
            <p:ph type="body" sz="quarter" idx="47" hasCustomPrompt="1"/>
          </p:nvPr>
        </p:nvSpPr>
        <p:spPr>
          <a:xfrm>
            <a:off x="7437589" y="3520948"/>
            <a:ext cx="450850" cy="786384"/>
          </a:xfrm>
        </p:spPr>
        <p:txBody>
          <a:bodyPr anchor="ctr"/>
          <a:lstStyle>
            <a:lvl1pPr>
              <a:lnSpc>
                <a:spcPct val="100000"/>
              </a:lnSpc>
              <a:defRPr sz="4000" b="1">
                <a:solidFill>
                  <a:schemeClr val="bg1"/>
                </a:solidFill>
              </a:defRPr>
            </a:lvl1pPr>
          </a:lstStyle>
          <a:p>
            <a:pPr lvl="0"/>
            <a:r>
              <a:rPr lang="en-US"/>
              <a:t>5</a:t>
            </a:r>
          </a:p>
        </p:txBody>
      </p:sp>
      <p:sp>
        <p:nvSpPr>
          <p:cNvPr id="54" name="Oval 53">
            <a:extLst>
              <a:ext uri="{FF2B5EF4-FFF2-40B4-BE49-F238E27FC236}">
                <a16:creationId xmlns:a16="http://schemas.microsoft.com/office/drawing/2014/main" id="{DA2D5417-CF0D-47B5-80CA-4FDC3C859ED3}"/>
              </a:ext>
            </a:extLst>
          </p:cNvPr>
          <p:cNvSpPr/>
          <p:nvPr userDrawn="1"/>
        </p:nvSpPr>
        <p:spPr>
          <a:xfrm>
            <a:off x="7010401" y="5129454"/>
            <a:ext cx="914400" cy="914400"/>
          </a:xfrm>
          <a:prstGeom prst="ellipse">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6C5258C-97CC-44C4-9FA0-F2AD1AD1B063}"/>
              </a:ext>
            </a:extLst>
          </p:cNvPr>
          <p:cNvSpPr txBox="1"/>
          <p:nvPr userDrawn="1"/>
        </p:nvSpPr>
        <p:spPr>
          <a:xfrm>
            <a:off x="7091075" y="5232711"/>
            <a:ext cx="450850" cy="707886"/>
          </a:xfrm>
          <a:prstGeom prst="rect">
            <a:avLst/>
          </a:prstGeom>
          <a:noFill/>
        </p:spPr>
        <p:txBody>
          <a:bodyPr wrap="square" rtlCol="0">
            <a:spAutoFit/>
          </a:bodyPr>
          <a:lstStyle/>
          <a:p>
            <a:pPr algn="ctr"/>
            <a:r>
              <a:rPr lang="en-US" sz="4000" b="1">
                <a:solidFill>
                  <a:schemeClr val="accent5"/>
                </a:solidFill>
              </a:rPr>
              <a:t>0</a:t>
            </a:r>
          </a:p>
        </p:txBody>
      </p:sp>
      <p:sp>
        <p:nvSpPr>
          <p:cNvPr id="56" name="Text Placeholder 4">
            <a:extLst>
              <a:ext uri="{FF2B5EF4-FFF2-40B4-BE49-F238E27FC236}">
                <a16:creationId xmlns:a16="http://schemas.microsoft.com/office/drawing/2014/main" id="{9D0C2391-C2E7-4883-A0C9-020316806B66}"/>
              </a:ext>
            </a:extLst>
          </p:cNvPr>
          <p:cNvSpPr>
            <a:spLocks noGrp="1"/>
          </p:cNvSpPr>
          <p:nvPr>
            <p:ph type="body" sz="quarter" idx="48" hasCustomPrompt="1"/>
          </p:nvPr>
        </p:nvSpPr>
        <p:spPr>
          <a:xfrm>
            <a:off x="7455770" y="5193462"/>
            <a:ext cx="450850" cy="786384"/>
          </a:xfrm>
        </p:spPr>
        <p:txBody>
          <a:bodyPr anchor="ctr"/>
          <a:lstStyle>
            <a:lvl1pPr>
              <a:lnSpc>
                <a:spcPct val="100000"/>
              </a:lnSpc>
              <a:defRPr sz="4000" b="1">
                <a:solidFill>
                  <a:schemeClr val="bg1"/>
                </a:solidFill>
              </a:defRPr>
            </a:lvl1pPr>
          </a:lstStyle>
          <a:p>
            <a:pPr lvl="0"/>
            <a:r>
              <a:rPr lang="en-US"/>
              <a:t>6</a:t>
            </a:r>
          </a:p>
        </p:txBody>
      </p:sp>
      <p:sp>
        <p:nvSpPr>
          <p:cNvPr id="28" name="Picture Placeholder 3">
            <a:extLst>
              <a:ext uri="{FF2B5EF4-FFF2-40B4-BE49-F238E27FC236}">
                <a16:creationId xmlns:a16="http://schemas.microsoft.com/office/drawing/2014/main" id="{FF298F55-2017-4C4F-B281-E9F2C966DE55}"/>
              </a:ext>
            </a:extLst>
          </p:cNvPr>
          <p:cNvSpPr>
            <a:spLocks noGrp="1"/>
          </p:cNvSpPr>
          <p:nvPr>
            <p:ph type="pic" sz="quarter" idx="49" hasCustomPrompt="1"/>
          </p:nvPr>
        </p:nvSpPr>
        <p:spPr>
          <a:xfrm>
            <a:off x="6096000" y="1593850"/>
            <a:ext cx="18288" cy="4651375"/>
          </a:xfrm>
          <a:solidFill>
            <a:schemeClr val="tx2"/>
          </a:solidFill>
        </p:spPr>
        <p:txBody>
          <a:bodyPr/>
          <a:lstStyle/>
          <a:p>
            <a:r>
              <a:rPr lang="en-US"/>
              <a:t> </a:t>
            </a:r>
          </a:p>
        </p:txBody>
      </p:sp>
    </p:spTree>
    <p:extLst>
      <p:ext uri="{BB962C8B-B14F-4D97-AF65-F5344CB8AC3E}">
        <p14:creationId xmlns:p14="http://schemas.microsoft.com/office/powerpoint/2010/main" val="312973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short title start">
    <p:bg>
      <p:bgRef idx="1001">
        <a:schemeClr val="bg2"/>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EDC289-0DC2-4EAE-9AC9-8A1D50EA6A9A}"/>
              </a:ext>
            </a:extLst>
          </p:cNvPr>
          <p:cNvGrpSpPr/>
          <p:nvPr userDrawn="1"/>
        </p:nvGrpSpPr>
        <p:grpSpPr>
          <a:xfrm>
            <a:off x="1328928" y="1709928"/>
            <a:ext cx="3438144" cy="5148072"/>
            <a:chOff x="7836408" y="1709928"/>
            <a:chExt cx="3438144" cy="5148072"/>
          </a:xfrm>
        </p:grpSpPr>
        <p:sp>
          <p:nvSpPr>
            <p:cNvPr id="4" name="Oval 3">
              <a:extLst>
                <a:ext uri="{FF2B5EF4-FFF2-40B4-BE49-F238E27FC236}">
                  <a16:creationId xmlns:a16="http://schemas.microsoft.com/office/drawing/2014/main" id="{6488995F-23C0-4953-852F-57747D16BD4F}"/>
                </a:ext>
              </a:extLst>
            </p:cNvPr>
            <p:cNvSpPr/>
            <p:nvPr/>
          </p:nvSpPr>
          <p:spPr>
            <a:xfrm>
              <a:off x="7836408" y="1709928"/>
              <a:ext cx="3438144" cy="3438144"/>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E1C46D-3BE3-42D1-BCBD-8AD5F9DF49B4}"/>
                </a:ext>
              </a:extLst>
            </p:cNvPr>
            <p:cNvSpPr txBox="1"/>
            <p:nvPr/>
          </p:nvSpPr>
          <p:spPr>
            <a:xfrm>
              <a:off x="8822170" y="1927477"/>
              <a:ext cx="769674" cy="1323439"/>
            </a:xfrm>
            <a:prstGeom prst="rect">
              <a:avLst/>
            </a:prstGeom>
            <a:noFill/>
          </p:spPr>
          <p:txBody>
            <a:bodyPr wrap="square" rtlCol="0">
              <a:spAutoFit/>
            </a:bodyPr>
            <a:lstStyle/>
            <a:p>
              <a:pPr algn="ctr"/>
              <a:r>
                <a:rPr lang="en-US" sz="8000" b="1">
                  <a:solidFill>
                    <a:schemeClr val="accent5"/>
                  </a:solidFill>
                </a:rPr>
                <a:t>0</a:t>
              </a:r>
            </a:p>
          </p:txBody>
        </p:sp>
        <p:cxnSp>
          <p:nvCxnSpPr>
            <p:cNvPr id="6" name="Straight Connector 5">
              <a:extLst>
                <a:ext uri="{FF2B5EF4-FFF2-40B4-BE49-F238E27FC236}">
                  <a16:creationId xmlns:a16="http://schemas.microsoft.com/office/drawing/2014/main" id="{C6F0F3DC-33E2-4D72-980A-0E97DE2525A6}"/>
                </a:ext>
              </a:extLst>
            </p:cNvPr>
            <p:cNvCxnSpPr>
              <a:cxnSpLocks/>
            </p:cNvCxnSpPr>
            <p:nvPr/>
          </p:nvCxnSpPr>
          <p:spPr>
            <a:xfrm>
              <a:off x="8293608" y="3429000"/>
              <a:ext cx="2523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45FCE-9C71-4EA7-A5AD-1B4E097E1478}"/>
                </a:ext>
              </a:extLst>
            </p:cNvPr>
            <p:cNvCxnSpPr>
              <a:stCxn id="4" idx="4"/>
            </p:cNvCxnSpPr>
            <p:nvPr/>
          </p:nvCxnSpPr>
          <p:spPr>
            <a:xfrm flipH="1">
              <a:off x="9555479" y="5148072"/>
              <a:ext cx="1" cy="1709928"/>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ext Placeholder 4">
            <a:extLst>
              <a:ext uri="{FF2B5EF4-FFF2-40B4-BE49-F238E27FC236}">
                <a16:creationId xmlns:a16="http://schemas.microsoft.com/office/drawing/2014/main" id="{3DD606FB-4D30-413F-BA00-8650EA859E02}"/>
              </a:ext>
            </a:extLst>
          </p:cNvPr>
          <p:cNvSpPr>
            <a:spLocks noGrp="1"/>
          </p:cNvSpPr>
          <p:nvPr>
            <p:ph type="body" sz="quarter" idx="21" hasCustomPrompt="1"/>
          </p:nvPr>
        </p:nvSpPr>
        <p:spPr>
          <a:xfrm>
            <a:off x="3011635" y="1929384"/>
            <a:ext cx="632154" cy="1325880"/>
          </a:xfrm>
        </p:spPr>
        <p:txBody>
          <a:bodyPr anchor="ctr"/>
          <a:lstStyle>
            <a:lvl1pPr>
              <a:lnSpc>
                <a:spcPct val="100000"/>
              </a:lnSpc>
              <a:defRPr sz="8000" b="1">
                <a:solidFill>
                  <a:schemeClr val="tx1"/>
                </a:solidFill>
              </a:defRPr>
            </a:lvl1pPr>
          </a:lstStyle>
          <a:p>
            <a:pPr lvl="0"/>
            <a:r>
              <a:rPr lang="en-US"/>
              <a:t>1</a:t>
            </a:r>
          </a:p>
        </p:txBody>
      </p:sp>
      <p:sp>
        <p:nvSpPr>
          <p:cNvPr id="13" name="Text Placeholder 8">
            <a:extLst>
              <a:ext uri="{FF2B5EF4-FFF2-40B4-BE49-F238E27FC236}">
                <a16:creationId xmlns:a16="http://schemas.microsoft.com/office/drawing/2014/main" id="{51613205-3015-4C71-80F1-C57E8AFDD9BF}"/>
              </a:ext>
            </a:extLst>
          </p:cNvPr>
          <p:cNvSpPr>
            <a:spLocks noGrp="1"/>
          </p:cNvSpPr>
          <p:nvPr>
            <p:ph type="body" sz="quarter" idx="22" hasCustomPrompt="1"/>
          </p:nvPr>
        </p:nvSpPr>
        <p:spPr>
          <a:xfrm>
            <a:off x="1695104" y="3602737"/>
            <a:ext cx="2705795" cy="825003"/>
          </a:xfrm>
        </p:spPr>
        <p:txBody>
          <a:bodyPr/>
          <a:lstStyle>
            <a:lvl1pPr algn="ctr">
              <a:lnSpc>
                <a:spcPct val="100000"/>
              </a:lnSpc>
              <a:defRPr sz="2800">
                <a:solidFill>
                  <a:schemeClr val="tx1"/>
                </a:solidFill>
              </a:defRPr>
            </a:lvl1pPr>
          </a:lstStyle>
          <a:p>
            <a:pPr lvl="0"/>
            <a:r>
              <a:rPr lang="en-US"/>
              <a:t>SECTION TITLE GOES HERE</a:t>
            </a:r>
          </a:p>
        </p:txBody>
      </p:sp>
    </p:spTree>
    <p:extLst>
      <p:ext uri="{BB962C8B-B14F-4D97-AF65-F5344CB8AC3E}">
        <p14:creationId xmlns:p14="http://schemas.microsoft.com/office/powerpoint/2010/main" val="213646425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hort title middle">
    <p:bg>
      <p:bgRef idx="1001">
        <a:schemeClr val="bg2"/>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1EDC289-0DC2-4EAE-9AC9-8A1D50EA6A9A}"/>
              </a:ext>
            </a:extLst>
          </p:cNvPr>
          <p:cNvGrpSpPr/>
          <p:nvPr userDrawn="1"/>
        </p:nvGrpSpPr>
        <p:grpSpPr>
          <a:xfrm>
            <a:off x="1328928" y="1709928"/>
            <a:ext cx="3438144" cy="5148072"/>
            <a:chOff x="7836408" y="1709928"/>
            <a:chExt cx="3438144" cy="5148072"/>
          </a:xfrm>
        </p:grpSpPr>
        <p:sp>
          <p:nvSpPr>
            <p:cNvPr id="4" name="Oval 3">
              <a:extLst>
                <a:ext uri="{FF2B5EF4-FFF2-40B4-BE49-F238E27FC236}">
                  <a16:creationId xmlns:a16="http://schemas.microsoft.com/office/drawing/2014/main" id="{6488995F-23C0-4953-852F-57747D16BD4F}"/>
                </a:ext>
              </a:extLst>
            </p:cNvPr>
            <p:cNvSpPr/>
            <p:nvPr/>
          </p:nvSpPr>
          <p:spPr>
            <a:xfrm>
              <a:off x="7836408" y="1709928"/>
              <a:ext cx="3438144" cy="3438144"/>
            </a:xfrm>
            <a:prstGeom prst="ellipse">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3E1C46D-3BE3-42D1-BCBD-8AD5F9DF49B4}"/>
                </a:ext>
              </a:extLst>
            </p:cNvPr>
            <p:cNvSpPr txBox="1"/>
            <p:nvPr/>
          </p:nvSpPr>
          <p:spPr>
            <a:xfrm>
              <a:off x="8822170" y="1927477"/>
              <a:ext cx="769674" cy="1323439"/>
            </a:xfrm>
            <a:prstGeom prst="rect">
              <a:avLst/>
            </a:prstGeom>
            <a:noFill/>
          </p:spPr>
          <p:txBody>
            <a:bodyPr wrap="square" rtlCol="0">
              <a:spAutoFit/>
            </a:bodyPr>
            <a:lstStyle/>
            <a:p>
              <a:pPr algn="ctr"/>
              <a:r>
                <a:rPr lang="en-US" sz="8000" b="1">
                  <a:solidFill>
                    <a:schemeClr val="accent5"/>
                  </a:solidFill>
                </a:rPr>
                <a:t>0</a:t>
              </a:r>
            </a:p>
          </p:txBody>
        </p:sp>
        <p:cxnSp>
          <p:nvCxnSpPr>
            <p:cNvPr id="6" name="Straight Connector 5">
              <a:extLst>
                <a:ext uri="{FF2B5EF4-FFF2-40B4-BE49-F238E27FC236}">
                  <a16:creationId xmlns:a16="http://schemas.microsoft.com/office/drawing/2014/main" id="{C6F0F3DC-33E2-4D72-980A-0E97DE2525A6}"/>
                </a:ext>
              </a:extLst>
            </p:cNvPr>
            <p:cNvCxnSpPr>
              <a:cxnSpLocks/>
            </p:cNvCxnSpPr>
            <p:nvPr/>
          </p:nvCxnSpPr>
          <p:spPr>
            <a:xfrm>
              <a:off x="8293608" y="3429000"/>
              <a:ext cx="252374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45FCE-9C71-4EA7-A5AD-1B4E097E1478}"/>
                </a:ext>
              </a:extLst>
            </p:cNvPr>
            <p:cNvCxnSpPr>
              <a:stCxn id="4" idx="4"/>
            </p:cNvCxnSpPr>
            <p:nvPr/>
          </p:nvCxnSpPr>
          <p:spPr>
            <a:xfrm flipH="1">
              <a:off x="9555479" y="5148072"/>
              <a:ext cx="1" cy="1709928"/>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grpSp>
      <p:sp>
        <p:nvSpPr>
          <p:cNvPr id="12" name="Text Placeholder 4">
            <a:extLst>
              <a:ext uri="{FF2B5EF4-FFF2-40B4-BE49-F238E27FC236}">
                <a16:creationId xmlns:a16="http://schemas.microsoft.com/office/drawing/2014/main" id="{3DD606FB-4D30-413F-BA00-8650EA859E02}"/>
              </a:ext>
            </a:extLst>
          </p:cNvPr>
          <p:cNvSpPr>
            <a:spLocks noGrp="1"/>
          </p:cNvSpPr>
          <p:nvPr>
            <p:ph type="body" sz="quarter" idx="21" hasCustomPrompt="1"/>
          </p:nvPr>
        </p:nvSpPr>
        <p:spPr>
          <a:xfrm>
            <a:off x="3006438" y="1929384"/>
            <a:ext cx="632154" cy="1325880"/>
          </a:xfrm>
        </p:spPr>
        <p:txBody>
          <a:bodyPr anchor="ctr"/>
          <a:lstStyle>
            <a:lvl1pPr>
              <a:lnSpc>
                <a:spcPct val="100000"/>
              </a:lnSpc>
              <a:defRPr sz="8000" b="1">
                <a:solidFill>
                  <a:schemeClr val="tx1"/>
                </a:solidFill>
              </a:defRPr>
            </a:lvl1pPr>
          </a:lstStyle>
          <a:p>
            <a:pPr lvl="0"/>
            <a:r>
              <a:rPr lang="en-US"/>
              <a:t>2</a:t>
            </a:r>
          </a:p>
        </p:txBody>
      </p:sp>
      <p:sp>
        <p:nvSpPr>
          <p:cNvPr id="13" name="Text Placeholder 8">
            <a:extLst>
              <a:ext uri="{FF2B5EF4-FFF2-40B4-BE49-F238E27FC236}">
                <a16:creationId xmlns:a16="http://schemas.microsoft.com/office/drawing/2014/main" id="{51613205-3015-4C71-80F1-C57E8AFDD9BF}"/>
              </a:ext>
            </a:extLst>
          </p:cNvPr>
          <p:cNvSpPr>
            <a:spLocks noGrp="1"/>
          </p:cNvSpPr>
          <p:nvPr>
            <p:ph type="body" sz="quarter" idx="22" hasCustomPrompt="1"/>
          </p:nvPr>
        </p:nvSpPr>
        <p:spPr>
          <a:xfrm>
            <a:off x="1695103" y="3602737"/>
            <a:ext cx="2705795" cy="825003"/>
          </a:xfrm>
        </p:spPr>
        <p:txBody>
          <a:bodyPr/>
          <a:lstStyle>
            <a:lvl1pPr algn="ctr">
              <a:lnSpc>
                <a:spcPct val="100000"/>
              </a:lnSpc>
              <a:defRPr sz="2800">
                <a:solidFill>
                  <a:schemeClr val="tx1"/>
                </a:solidFill>
              </a:defRPr>
            </a:lvl1pPr>
          </a:lstStyle>
          <a:p>
            <a:pPr lvl="0"/>
            <a:r>
              <a:rPr lang="en-US"/>
              <a:t>SECTION TITLE GOES HERE</a:t>
            </a:r>
          </a:p>
        </p:txBody>
      </p:sp>
      <p:cxnSp>
        <p:nvCxnSpPr>
          <p:cNvPr id="9" name="Straight Connector 8">
            <a:extLst>
              <a:ext uri="{FF2B5EF4-FFF2-40B4-BE49-F238E27FC236}">
                <a16:creationId xmlns:a16="http://schemas.microsoft.com/office/drawing/2014/main" id="{3DDD1AB6-6BB1-4CEB-8E86-3609AA0D53B9}"/>
              </a:ext>
            </a:extLst>
          </p:cNvPr>
          <p:cNvCxnSpPr>
            <a:cxnSpLocks/>
          </p:cNvCxnSpPr>
          <p:nvPr userDrawn="1"/>
        </p:nvCxnSpPr>
        <p:spPr>
          <a:xfrm>
            <a:off x="3048000" y="74295"/>
            <a:ext cx="0" cy="1560385"/>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1984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end">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9BDD20-D5FA-48B2-92C2-DD1678F03174}"/>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DDD1AB6-6BB1-4CEB-8E86-3609AA0D53B9}"/>
              </a:ext>
            </a:extLst>
          </p:cNvPr>
          <p:cNvCxnSpPr>
            <a:cxnSpLocks/>
          </p:cNvCxnSpPr>
          <p:nvPr userDrawn="1"/>
        </p:nvCxnSpPr>
        <p:spPr>
          <a:xfrm>
            <a:off x="3048000" y="76200"/>
            <a:ext cx="0" cy="1560385"/>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51613205-3015-4C71-80F1-C57E8AFDD9BF}"/>
              </a:ext>
            </a:extLst>
          </p:cNvPr>
          <p:cNvSpPr>
            <a:spLocks noGrp="1"/>
          </p:cNvSpPr>
          <p:nvPr>
            <p:ph type="body" sz="quarter" idx="22" hasCustomPrompt="1"/>
          </p:nvPr>
        </p:nvSpPr>
        <p:spPr>
          <a:xfrm>
            <a:off x="7970279" y="3016498"/>
            <a:ext cx="2347442" cy="825003"/>
          </a:xfrm>
        </p:spPr>
        <p:txBody>
          <a:bodyPr anchor="ctr"/>
          <a:lstStyle>
            <a:lvl1pPr algn="ctr">
              <a:lnSpc>
                <a:spcPct val="100000"/>
              </a:lnSpc>
              <a:defRPr sz="2800">
                <a:solidFill>
                  <a:schemeClr val="bg2"/>
                </a:solidFill>
              </a:defRPr>
            </a:lvl1pPr>
          </a:lstStyle>
          <a:p>
            <a:pPr lvl="0"/>
            <a:r>
              <a:rPr lang="en-US"/>
              <a:t>THANK</a:t>
            </a:r>
            <a:br>
              <a:rPr lang="en-US"/>
            </a:br>
            <a:r>
              <a:rPr lang="en-US"/>
              <a:t>YOU!</a:t>
            </a:r>
          </a:p>
        </p:txBody>
      </p:sp>
      <p:pic>
        <p:nvPicPr>
          <p:cNvPr id="4" name="Graphic 3">
            <a:extLst>
              <a:ext uri="{FF2B5EF4-FFF2-40B4-BE49-F238E27FC236}">
                <a16:creationId xmlns:a16="http://schemas.microsoft.com/office/drawing/2014/main" id="{58CC04B3-78E0-4AB9-9447-E63377AE14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90130" y="2184863"/>
            <a:ext cx="1744597" cy="2017190"/>
          </a:xfrm>
          <a:prstGeom prst="rect">
            <a:avLst/>
          </a:prstGeom>
        </p:spPr>
      </p:pic>
    </p:spTree>
    <p:extLst>
      <p:ext uri="{BB962C8B-B14F-4D97-AF65-F5344CB8AC3E}">
        <p14:creationId xmlns:p14="http://schemas.microsoft.com/office/powerpoint/2010/main" val="365048608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end">
    <p:bg>
      <p:bgRef idx="1001">
        <a:schemeClr val="bg2"/>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C9BDD20-D5FA-48B2-92C2-DD1678F03174}"/>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DDD1AB6-6BB1-4CEB-8E86-3609AA0D53B9}"/>
              </a:ext>
            </a:extLst>
          </p:cNvPr>
          <p:cNvCxnSpPr>
            <a:cxnSpLocks/>
          </p:cNvCxnSpPr>
          <p:nvPr userDrawn="1"/>
        </p:nvCxnSpPr>
        <p:spPr>
          <a:xfrm>
            <a:off x="3048000" y="76200"/>
            <a:ext cx="0" cy="1560385"/>
          </a:xfrm>
          <a:prstGeom prst="line">
            <a:avLst/>
          </a:prstGeom>
          <a:ln w="76200"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51613205-3015-4C71-80F1-C57E8AFDD9BF}"/>
              </a:ext>
            </a:extLst>
          </p:cNvPr>
          <p:cNvSpPr>
            <a:spLocks noGrp="1"/>
          </p:cNvSpPr>
          <p:nvPr>
            <p:ph type="body" sz="quarter" idx="22" hasCustomPrompt="1"/>
          </p:nvPr>
        </p:nvSpPr>
        <p:spPr>
          <a:xfrm>
            <a:off x="7970279" y="3016498"/>
            <a:ext cx="2347442" cy="825003"/>
          </a:xfrm>
        </p:spPr>
        <p:txBody>
          <a:bodyPr anchor="ctr"/>
          <a:lstStyle>
            <a:lvl1pPr algn="ctr">
              <a:lnSpc>
                <a:spcPct val="100000"/>
              </a:lnSpc>
              <a:defRPr sz="2800">
                <a:solidFill>
                  <a:schemeClr val="bg2"/>
                </a:solidFill>
              </a:defRPr>
            </a:lvl1pPr>
          </a:lstStyle>
          <a:p>
            <a:pPr lvl="0"/>
            <a:r>
              <a:rPr lang="en-US"/>
              <a:t>THANK</a:t>
            </a:r>
            <a:br>
              <a:rPr lang="en-US"/>
            </a:br>
            <a:r>
              <a:rPr lang="en-US"/>
              <a:t>YOU!</a:t>
            </a:r>
          </a:p>
        </p:txBody>
      </p:sp>
      <p:pic>
        <p:nvPicPr>
          <p:cNvPr id="4" name="Graphic 3">
            <a:extLst>
              <a:ext uri="{FF2B5EF4-FFF2-40B4-BE49-F238E27FC236}">
                <a16:creationId xmlns:a16="http://schemas.microsoft.com/office/drawing/2014/main" id="{58CC04B3-78E0-4AB9-9447-E63377AE14D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90130" y="2184863"/>
            <a:ext cx="1744597" cy="2017190"/>
          </a:xfrm>
          <a:prstGeom prst="rect">
            <a:avLst/>
          </a:prstGeom>
        </p:spPr>
      </p:pic>
    </p:spTree>
    <p:extLst>
      <p:ext uri="{BB962C8B-B14F-4D97-AF65-F5344CB8AC3E}">
        <p14:creationId xmlns:p14="http://schemas.microsoft.com/office/powerpoint/2010/main" val="341790146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EC06BC68-0572-4196-AF9F-46045E16125B}"/>
              </a:ext>
            </a:extLst>
          </p:cNvPr>
          <p:cNvSpPr>
            <a:spLocks noGrp="1"/>
          </p:cNvSpPr>
          <p:nvPr>
            <p:ph type="title"/>
          </p:nvPr>
        </p:nvSpPr>
        <p:spPr>
          <a:xfrm>
            <a:off x="600740" y="620233"/>
            <a:ext cx="10782300" cy="443198"/>
          </a:xfrm>
          <a:prstGeom prst="rect">
            <a:avLst/>
          </a:prstGeom>
        </p:spPr>
        <p:txBody>
          <a:bodyPr vert="horz" wrap="square" lIns="0" tIns="0" rIns="0" bIns="0" rtlCol="0" anchor="ctr">
            <a:spAutoFit/>
          </a:bodyPr>
          <a:lstStyle/>
          <a:p>
            <a:r>
              <a:rPr lang="en-US"/>
              <a:t>INSÉRER LE TITRE ICI, IL PEUT TENIR SUR DEUX LIGNES</a:t>
            </a:r>
          </a:p>
        </p:txBody>
      </p:sp>
      <p:sp>
        <p:nvSpPr>
          <p:cNvPr id="15" name="Text Placeholder 14">
            <a:extLst>
              <a:ext uri="{FF2B5EF4-FFF2-40B4-BE49-F238E27FC236}">
                <a16:creationId xmlns:a16="http://schemas.microsoft.com/office/drawing/2014/main" id="{C690E10E-A60D-4AE7-8BA0-093FC2E0653D}"/>
              </a:ext>
            </a:extLst>
          </p:cNvPr>
          <p:cNvSpPr>
            <a:spLocks noGrp="1"/>
          </p:cNvSpPr>
          <p:nvPr>
            <p:ph type="body" idx="1"/>
          </p:nvPr>
        </p:nvSpPr>
        <p:spPr>
          <a:xfrm>
            <a:off x="616688" y="1600200"/>
            <a:ext cx="10274910" cy="3200400"/>
          </a:xfrm>
          <a:prstGeom prst="rect">
            <a:avLst/>
          </a:prstGeom>
        </p:spPr>
        <p:txBody>
          <a:bodyPr vert="horz" lIns="0" tIns="0" rIns="0" bIns="0" rtlCol="0">
            <a:noAutofit/>
          </a:bodyPr>
          <a:lstStyle/>
          <a:p>
            <a:pPr lvl="0"/>
            <a:r>
              <a:rPr lang="en-US"/>
              <a:t>Rubrique</a:t>
            </a:r>
          </a:p>
          <a:p>
            <a:pPr lvl="1"/>
            <a:r>
              <a:rPr lang="en-US"/>
              <a:t>Deuxième niveau</a:t>
            </a:r>
          </a:p>
          <a:p>
            <a:pPr lvl="2"/>
            <a:r>
              <a:rPr lang="en-US"/>
              <a:t>Troisième niveau</a:t>
            </a:r>
          </a:p>
          <a:p>
            <a:pPr lvl="3"/>
            <a:r>
              <a:rPr lang="en-US"/>
              <a:t>Vous pouvez télécharger des icônes gratuites ici https://www.flaticon.com/authors/basic-straight/lineal</a:t>
            </a:r>
          </a:p>
        </p:txBody>
      </p:sp>
    </p:spTree>
    <p:extLst>
      <p:ext uri="{BB962C8B-B14F-4D97-AF65-F5344CB8AC3E}">
        <p14:creationId xmlns:p14="http://schemas.microsoft.com/office/powerpoint/2010/main" val="2340674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05"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Lst>
  <p:hf hdr="0" ftr="0" dt="0"/>
  <p:txStyles>
    <p:titleStyle>
      <a:lvl1pPr algn="l" defTabSz="914400" rtl="0" eaLnBrk="1" latinLnBrk="0" hangingPunct="1">
        <a:lnSpc>
          <a:spcPct val="90000"/>
        </a:lnSpc>
        <a:spcBef>
          <a:spcPct val="0"/>
        </a:spcBef>
        <a:buNone/>
        <a:defRPr sz="3200" b="1" kern="1200">
          <a:solidFill>
            <a:schemeClr val="tx2"/>
          </a:solidFill>
          <a:latin typeface="Roboto"/>
          <a:ea typeface="+mj-ea"/>
          <a:cs typeface="+mj-cs"/>
        </a:defRPr>
      </a:lvl1pPr>
    </p:titleStyle>
    <p:bodyStyle>
      <a:lvl1pPr marL="0" indent="0" algn="l" defTabSz="914400" rtl="0" eaLnBrk="1" latinLnBrk="0" hangingPunct="1">
        <a:lnSpc>
          <a:spcPct val="90000"/>
        </a:lnSpc>
        <a:spcBef>
          <a:spcPts val="0"/>
        </a:spcBef>
        <a:spcAft>
          <a:spcPts val="500"/>
        </a:spcAft>
        <a:buClr>
          <a:schemeClr val="accent1"/>
        </a:buClr>
        <a:buFont typeface="Arial" panose="020B0604020202020204" pitchFamily="34" charset="0"/>
        <a:buNone/>
        <a:defRPr sz="2400" b="1" kern="1200">
          <a:solidFill>
            <a:schemeClr val="tx1"/>
          </a:solidFill>
          <a:latin typeface="Roboto"/>
          <a:ea typeface="+mn-ea"/>
          <a:cs typeface="+mn-cs"/>
        </a:defRPr>
      </a:lvl1pPr>
      <a:lvl2pPr marL="0" indent="0" algn="l"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384">
          <p15:clr>
            <a:srgbClr val="F26B43"/>
          </p15:clr>
        </p15:guide>
        <p15:guide id="6" orient="horz" pos="3936">
          <p15:clr>
            <a:srgbClr val="F26B43"/>
          </p15:clr>
        </p15:guide>
        <p15:guide id="8" orient="horz" pos="2160">
          <p15:clr>
            <a:srgbClr val="F26B43"/>
          </p15:clr>
        </p15:guide>
        <p15:guide id="12" pos="3840">
          <p15:clr>
            <a:srgbClr val="F26B43"/>
          </p15:clr>
        </p15:guide>
        <p15:guide id="13" orient="horz" pos="1008">
          <p15:clr>
            <a:srgbClr val="F26B43"/>
          </p15:clr>
        </p15:guide>
        <p15:guide id="14" pos="2112">
          <p15:clr>
            <a:srgbClr val="F26B43"/>
          </p15:clr>
        </p15:guide>
        <p15:guide id="15" pos="5568">
          <p15:clr>
            <a:srgbClr val="F26B43"/>
          </p15:clr>
        </p15:guide>
        <p15:guide id="16" pos="1248">
          <p15:clr>
            <a:srgbClr val="F26B43"/>
          </p15:clr>
        </p15:guide>
        <p15:guide id="17" pos="2976">
          <p15:clr>
            <a:srgbClr val="F26B43"/>
          </p15:clr>
        </p15:guide>
        <p15:guide id="18" pos="4704">
          <p15:clr>
            <a:srgbClr val="F26B43"/>
          </p15:clr>
        </p15:guide>
        <p15:guide id="19" pos="64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www.humanitarianresponse.info/sites/www.humanitarianresponse.info/files/documents/files/ss_2017_hrp_prioritization_table.pdf" TargetMode="External"/><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0.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3E80176A-70AE-46DD-A4CA-E41322778C13}"/>
              </a:ext>
            </a:extLst>
          </p:cNvPr>
          <p:cNvSpPr>
            <a:spLocks noGrp="1"/>
          </p:cNvSpPr>
          <p:nvPr>
            <p:ph type="title"/>
          </p:nvPr>
        </p:nvSpPr>
        <p:spPr>
          <a:xfrm>
            <a:off x="609599" y="2215472"/>
            <a:ext cx="7305676" cy="1107996"/>
          </a:xfrm>
        </p:spPr>
        <p:txBody>
          <a:bodyPr/>
          <a:lstStyle/>
          <a:p>
            <a:r>
              <a:rPr lang="en-US" b="0"/>
              <a:t>Un HPC allégé :</a:t>
            </a:r>
            <a:br>
              <a:rPr lang="en-US" b="0"/>
            </a:br>
            <a:r>
              <a:rPr lang="en-US" b="0"/>
              <a:t>Considérations clés et contenu</a:t>
            </a:r>
          </a:p>
        </p:txBody>
      </p:sp>
      <p:sp>
        <p:nvSpPr>
          <p:cNvPr id="41" name="Text Placeholder 40">
            <a:extLst>
              <a:ext uri="{FF2B5EF4-FFF2-40B4-BE49-F238E27FC236}">
                <a16:creationId xmlns:a16="http://schemas.microsoft.com/office/drawing/2014/main" id="{D7AA195A-F4A5-41CD-B54E-B58EF6B0AA75}"/>
              </a:ext>
            </a:extLst>
          </p:cNvPr>
          <p:cNvSpPr>
            <a:spLocks noGrp="1"/>
          </p:cNvSpPr>
          <p:nvPr>
            <p:ph type="body" sz="quarter" idx="10"/>
          </p:nvPr>
        </p:nvSpPr>
        <p:spPr/>
        <p:txBody>
          <a:bodyPr/>
          <a:lstStyle/>
          <a:p>
            <a:r>
              <a:rPr lang="en-US"/>
              <a:t>Chefs de bureau</a:t>
            </a:r>
          </a:p>
        </p:txBody>
      </p:sp>
      <p:sp>
        <p:nvSpPr>
          <p:cNvPr id="5" name="Text Placeholder 4">
            <a:extLst>
              <a:ext uri="{FF2B5EF4-FFF2-40B4-BE49-F238E27FC236}">
                <a16:creationId xmlns:a16="http://schemas.microsoft.com/office/drawing/2014/main" id="{B541800C-1076-4C6C-9AC2-CDA645B47C24}"/>
              </a:ext>
            </a:extLst>
          </p:cNvPr>
          <p:cNvSpPr>
            <a:spLocks noGrp="1"/>
          </p:cNvSpPr>
          <p:nvPr>
            <p:ph type="body" sz="quarter" idx="11"/>
          </p:nvPr>
        </p:nvSpPr>
        <p:spPr/>
        <p:txBody>
          <a:bodyPr/>
          <a:lstStyle/>
          <a:p>
            <a:endParaRPr lang="en-US"/>
          </a:p>
        </p:txBody>
      </p:sp>
      <p:sp>
        <p:nvSpPr>
          <p:cNvPr id="36" name="Text Placeholder 35">
            <a:extLst>
              <a:ext uri="{FF2B5EF4-FFF2-40B4-BE49-F238E27FC236}">
                <a16:creationId xmlns:a16="http://schemas.microsoft.com/office/drawing/2014/main" id="{9ABB680C-0483-4074-B907-77AF40D3BCD2}"/>
              </a:ext>
            </a:extLst>
          </p:cNvPr>
          <p:cNvSpPr>
            <a:spLocks noGrp="1"/>
          </p:cNvSpPr>
          <p:nvPr>
            <p:ph type="body" sz="quarter" idx="12"/>
          </p:nvPr>
        </p:nvSpPr>
        <p:spPr>
          <a:xfrm>
            <a:off x="609600" y="1597679"/>
            <a:ext cx="7265568" cy="381000"/>
          </a:xfrm>
        </p:spPr>
        <p:txBody>
          <a:bodyPr vert="horz" lIns="0" tIns="0" rIns="0" bIns="0" rtlCol="0" anchor="t">
            <a:noAutofit/>
          </a:bodyPr>
          <a:lstStyle/>
          <a:p>
            <a:r>
              <a:rPr lang="en-US" dirty="0"/>
              <a:t>SERVICE DE L'ÉVALUATION, DE LA PLANIFICATION ET DU SUIVI</a:t>
            </a:r>
          </a:p>
        </p:txBody>
      </p:sp>
      <p:pic>
        <p:nvPicPr>
          <p:cNvPr id="9" name="Graphic 8">
            <a:extLst>
              <a:ext uri="{FF2B5EF4-FFF2-40B4-BE49-F238E27FC236}">
                <a16:creationId xmlns:a16="http://schemas.microsoft.com/office/drawing/2014/main" id="{C26CFDB7-156B-5D45-8579-87FC42403A5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97384" y="5772150"/>
            <a:ext cx="2286000" cy="546890"/>
          </a:xfrm>
          <a:prstGeom prst="rect">
            <a:avLst/>
          </a:prstGeom>
        </p:spPr>
      </p:pic>
    </p:spTree>
    <p:extLst>
      <p:ext uri="{BB962C8B-B14F-4D97-AF65-F5344CB8AC3E}">
        <p14:creationId xmlns:p14="http://schemas.microsoft.com/office/powerpoint/2010/main" val="411231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p:txBody>
          <a:bodyPr vert="horz" lIns="0" tIns="0" rIns="0" bIns="0" rtlCol="0" anchor="t">
            <a:noAutofit/>
          </a:bodyPr>
          <a:lstStyle/>
          <a:p>
            <a:pPr marL="285750" indent="-285750">
              <a:buFont typeface="Arial" panose="020B0604020202020204" pitchFamily="34" charset="0"/>
              <a:buChar char="•"/>
            </a:pPr>
            <a:r>
              <a:rPr lang="en-US" sz="1800" dirty="0">
                <a:solidFill>
                  <a:schemeClr val="tx2"/>
                </a:solidFill>
                <a:latin typeface="+mn-lt"/>
              </a:rPr>
              <a:t>Nom du pays et durée du plan/</a:t>
            </a:r>
            <a:r>
              <a:rPr lang="en-US" sz="1800" dirty="0" err="1">
                <a:solidFill>
                  <a:schemeClr val="tx2"/>
                </a:solidFill>
                <a:latin typeface="+mn-lt"/>
              </a:rPr>
              <a:t>appel</a:t>
            </a:r>
            <a:endParaRPr lang="en-US" sz="1800" dirty="0" err="1">
              <a:solidFill>
                <a:schemeClr val="tx2"/>
              </a:solidFill>
              <a:latin typeface="+mn-lt"/>
              <a:ea typeface="Roboto"/>
              <a:cs typeface="Roboto"/>
            </a:endParaRPr>
          </a:p>
          <a:p>
            <a:pPr marL="285750" indent="-285750">
              <a:buFont typeface="Arial" panose="020B0604020202020204" pitchFamily="34" charset="0"/>
              <a:buChar char="•"/>
            </a:pPr>
            <a:r>
              <a:rPr lang="en-US" sz="1800" dirty="0">
                <a:solidFill>
                  <a:schemeClr val="tx2"/>
                </a:solidFill>
                <a:latin typeface="+mn-lt"/>
              </a:rPr>
              <a:t>Incite les gens à se procurer le document</a:t>
            </a:r>
          </a:p>
          <a:p>
            <a:pPr marL="285750" indent="-285750">
              <a:buFont typeface="Arial" panose="020B0604020202020204" pitchFamily="34" charset="0"/>
              <a:buChar char="•"/>
            </a:pPr>
            <a:r>
              <a:rPr lang="en-US" sz="1800" dirty="0">
                <a:solidFill>
                  <a:schemeClr val="tx2"/>
                </a:solidFill>
                <a:latin typeface="+mn-lt"/>
              </a:rPr>
              <a:t>Donne un sentiment </a:t>
            </a:r>
            <a:r>
              <a:rPr lang="en-US" sz="1800" dirty="0" err="1">
                <a:solidFill>
                  <a:schemeClr val="tx2"/>
                </a:solidFill>
                <a:latin typeface="+mn-lt"/>
              </a:rPr>
              <a:t>d'urgence</a:t>
            </a:r>
            <a:r>
              <a:rPr lang="en-US" sz="1800" dirty="0">
                <a:solidFill>
                  <a:schemeClr val="tx2"/>
                </a:solidFill>
                <a:latin typeface="+mn-lt"/>
              </a:rPr>
              <a:t> </a:t>
            </a:r>
            <a:endParaRPr lang="en-US" sz="1800" dirty="0">
              <a:solidFill>
                <a:schemeClr val="tx2"/>
              </a:solidFill>
              <a:latin typeface="+mn-lt"/>
              <a:ea typeface="Roboto"/>
              <a:cs typeface="Roboto"/>
            </a:endParaRPr>
          </a:p>
          <a:p>
            <a:pPr marL="285750" indent="-285750">
              <a:buFont typeface="Arial" panose="020B0604020202020204" pitchFamily="34" charset="0"/>
              <a:buChar char="•"/>
            </a:pPr>
            <a:r>
              <a:rPr lang="en-US" sz="1800" dirty="0" err="1">
                <a:solidFill>
                  <a:schemeClr val="tx2"/>
                </a:solidFill>
                <a:latin typeface="+mn-lt"/>
              </a:rPr>
              <a:t>Suscite</a:t>
            </a:r>
            <a:r>
              <a:rPr lang="en-US" sz="1800" dirty="0">
                <a:solidFill>
                  <a:schemeClr val="tx2"/>
                </a:solidFill>
                <a:latin typeface="+mn-lt"/>
              </a:rPr>
              <a:t> le </a:t>
            </a:r>
            <a:r>
              <a:rPr lang="en-US" sz="1800" dirty="0" err="1">
                <a:solidFill>
                  <a:schemeClr val="tx2"/>
                </a:solidFill>
                <a:latin typeface="+mn-lt"/>
              </a:rPr>
              <a:t>besoin</a:t>
            </a:r>
            <a:r>
              <a:rPr lang="en-US" sz="1800" dirty="0">
                <a:solidFill>
                  <a:schemeClr val="tx2"/>
                </a:solidFill>
                <a:latin typeface="+mn-lt"/>
              </a:rPr>
              <a:t> de </a:t>
            </a:r>
            <a:r>
              <a:rPr lang="en-US" sz="1800" dirty="0" err="1">
                <a:solidFill>
                  <a:schemeClr val="tx2"/>
                </a:solidFill>
                <a:latin typeface="+mn-lt"/>
              </a:rPr>
              <a:t>répondre</a:t>
            </a:r>
            <a:endParaRPr lang="en-US" sz="1800" dirty="0">
              <a:solidFill>
                <a:schemeClr val="tx2"/>
              </a:solidFill>
              <a:latin typeface="+mn-lt"/>
            </a:endParaRPr>
          </a:p>
          <a:p>
            <a:pPr marL="285750" indent="-285750">
              <a:buFont typeface="Arial" panose="020B0604020202020204" pitchFamily="34" charset="0"/>
              <a:buChar char="•"/>
            </a:pPr>
            <a:r>
              <a:rPr lang="en-US" sz="1800" dirty="0" err="1">
                <a:solidFill>
                  <a:schemeClr val="tx2"/>
                </a:solidFill>
                <a:latin typeface="+mn-lt"/>
              </a:rPr>
              <a:t>Garantie</a:t>
            </a:r>
            <a:r>
              <a:rPr lang="en-US" sz="1800" dirty="0">
                <a:solidFill>
                  <a:schemeClr val="tx2"/>
                </a:solidFill>
                <a:latin typeface="+mn-lt"/>
              </a:rPr>
              <a:t> la </a:t>
            </a:r>
            <a:r>
              <a:rPr lang="en-US" sz="1800" dirty="0" err="1">
                <a:solidFill>
                  <a:schemeClr val="tx2"/>
                </a:solidFill>
                <a:latin typeface="+mn-lt"/>
              </a:rPr>
              <a:t>dignité</a:t>
            </a:r>
            <a:r>
              <a:rPr lang="en-US" sz="1800" dirty="0">
                <a:solidFill>
                  <a:schemeClr val="tx2"/>
                </a:solidFill>
                <a:latin typeface="+mn-lt"/>
              </a:rPr>
              <a:t> des </a:t>
            </a:r>
            <a:r>
              <a:rPr lang="en-US" sz="1800" dirty="0" err="1">
                <a:solidFill>
                  <a:schemeClr val="tx2"/>
                </a:solidFill>
                <a:latin typeface="+mn-lt"/>
              </a:rPr>
              <a:t>personnes</a:t>
            </a:r>
            <a:r>
              <a:rPr lang="en-US" sz="1800" dirty="0">
                <a:solidFill>
                  <a:schemeClr val="tx2"/>
                </a:solidFill>
                <a:latin typeface="+mn-lt"/>
              </a:rPr>
              <a:t> </a:t>
            </a:r>
            <a:r>
              <a:rPr lang="en-US" sz="1800" dirty="0" err="1">
                <a:solidFill>
                  <a:schemeClr val="tx2"/>
                </a:solidFill>
                <a:latin typeface="+mn-lt"/>
              </a:rPr>
              <a:t>photographiées</a:t>
            </a:r>
            <a:endParaRPr lang="en-US" sz="1800" dirty="0">
              <a:solidFill>
                <a:schemeClr val="tx2"/>
              </a:solidFill>
              <a:latin typeface="+mn-lt"/>
            </a:endParaRPr>
          </a:p>
          <a:p>
            <a:endParaRPr lang="en-AU" b="1" dirty="0"/>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p:txBody>
          <a:bodyPr/>
          <a:lstStyle/>
          <a:p>
            <a:r>
              <a:rPr lang="en-US"/>
              <a:t>0.A Page de couverture</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8" name="Picture 7">
            <a:extLst>
              <a:ext uri="{FF2B5EF4-FFF2-40B4-BE49-F238E27FC236}">
                <a16:creationId xmlns:a16="http://schemas.microsoft.com/office/drawing/2014/main" id="{38D50BB1-CD9A-29B0-2780-625F84350269}"/>
              </a:ext>
            </a:extLst>
          </p:cNvPr>
          <p:cNvPicPr>
            <a:picLocks noChangeAspect="1"/>
          </p:cNvPicPr>
          <p:nvPr/>
        </p:nvPicPr>
        <p:blipFill>
          <a:blip r:embed="rId2"/>
          <a:stretch>
            <a:fillRect/>
          </a:stretch>
        </p:blipFill>
        <p:spPr>
          <a:xfrm>
            <a:off x="6096000" y="0"/>
            <a:ext cx="3545467" cy="5029200"/>
          </a:xfrm>
          <a:prstGeom prst="rect">
            <a:avLst/>
          </a:prstGeom>
        </p:spPr>
      </p:pic>
      <p:pic>
        <p:nvPicPr>
          <p:cNvPr id="10" name="Picture 9">
            <a:extLst>
              <a:ext uri="{FF2B5EF4-FFF2-40B4-BE49-F238E27FC236}">
                <a16:creationId xmlns:a16="http://schemas.microsoft.com/office/drawing/2014/main" id="{91600329-C6CC-6160-185B-C9932C246371}"/>
              </a:ext>
            </a:extLst>
          </p:cNvPr>
          <p:cNvPicPr>
            <a:picLocks noChangeAspect="1"/>
          </p:cNvPicPr>
          <p:nvPr/>
        </p:nvPicPr>
        <p:blipFill>
          <a:blip r:embed="rId3"/>
          <a:stretch>
            <a:fillRect/>
          </a:stretch>
        </p:blipFill>
        <p:spPr>
          <a:xfrm>
            <a:off x="8899137" y="2290712"/>
            <a:ext cx="3235359" cy="4567287"/>
          </a:xfrm>
          <a:prstGeom prst="rect">
            <a:avLst/>
          </a:prstGeom>
        </p:spPr>
      </p:pic>
    </p:spTree>
    <p:extLst>
      <p:ext uri="{BB962C8B-B14F-4D97-AF65-F5344CB8AC3E}">
        <p14:creationId xmlns:p14="http://schemas.microsoft.com/office/powerpoint/2010/main" val="402057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442798"/>
            <a:ext cx="4800601" cy="5257800"/>
          </a:xfrm>
        </p:spPr>
        <p:txBody>
          <a:bodyPr vert="horz" lIns="0" tIns="0" rIns="0" bIns="0" rtlCol="0" anchor="t">
            <a:noAutofit/>
          </a:bodyPr>
          <a:lstStyle/>
          <a:p>
            <a:pPr marL="285750" indent="-285750">
              <a:buFont typeface="Arial" panose="020B0604020202020204" pitchFamily="34" charset="0"/>
              <a:buChar char="•"/>
            </a:pPr>
            <a:r>
              <a:rPr lang="en-US" sz="1400" dirty="0" err="1">
                <a:solidFill>
                  <a:schemeClr val="tx2"/>
                </a:solidFill>
                <a:latin typeface="+mn-lt"/>
              </a:rPr>
              <a:t>Devrait</a:t>
            </a:r>
            <a:r>
              <a:rPr lang="en-US" sz="1400" dirty="0">
                <a:solidFill>
                  <a:schemeClr val="tx2"/>
                </a:solidFill>
                <a:latin typeface="+mn-lt"/>
              </a:rPr>
              <a:t> </a:t>
            </a:r>
            <a:r>
              <a:rPr lang="en-US" sz="1400" dirty="0" err="1">
                <a:solidFill>
                  <a:schemeClr val="tx2"/>
                </a:solidFill>
                <a:latin typeface="+mn-lt"/>
              </a:rPr>
              <a:t>fournir</a:t>
            </a:r>
            <a:r>
              <a:rPr lang="en-US" sz="1400" dirty="0">
                <a:solidFill>
                  <a:schemeClr val="tx2"/>
                </a:solidFill>
                <a:latin typeface="+mn-lt"/>
              </a:rPr>
              <a:t> un résumé </a:t>
            </a:r>
            <a:r>
              <a:rPr lang="en-US" sz="1400" dirty="0" err="1">
                <a:solidFill>
                  <a:schemeClr val="tx2"/>
                </a:solidFill>
                <a:latin typeface="+mn-lt"/>
              </a:rPr>
              <a:t>d'</a:t>
            </a:r>
            <a:r>
              <a:rPr lang="en-US" sz="1400" b="1" dirty="0" err="1">
                <a:solidFill>
                  <a:schemeClr val="tx2"/>
                </a:solidFill>
                <a:latin typeface="+mn-lt"/>
              </a:rPr>
              <a:t>une</a:t>
            </a:r>
            <a:r>
              <a:rPr lang="en-US" sz="1400" b="1" dirty="0">
                <a:solidFill>
                  <a:schemeClr val="tx2"/>
                </a:solidFill>
                <a:latin typeface="+mn-lt"/>
              </a:rPr>
              <a:t> page </a:t>
            </a:r>
            <a:r>
              <a:rPr lang="en-US" sz="1400" dirty="0">
                <a:solidFill>
                  <a:schemeClr val="tx2"/>
                </a:solidFill>
                <a:latin typeface="+mn-lt"/>
              </a:rPr>
              <a:t>des </a:t>
            </a:r>
            <a:r>
              <a:rPr lang="en-US" sz="1400" b="1" dirty="0" err="1">
                <a:solidFill>
                  <a:schemeClr val="tx2"/>
                </a:solidFill>
                <a:latin typeface="+mn-lt"/>
              </a:rPr>
              <a:t>principaux</a:t>
            </a:r>
            <a:r>
              <a:rPr lang="en-US" sz="1400" b="1" dirty="0">
                <a:solidFill>
                  <a:schemeClr val="tx2"/>
                </a:solidFill>
                <a:latin typeface="+mn-lt"/>
              </a:rPr>
              <a:t> faits et chiffres </a:t>
            </a:r>
            <a:r>
              <a:rPr lang="en-US" sz="1400" dirty="0" err="1">
                <a:solidFill>
                  <a:schemeClr val="tx2"/>
                </a:solidFill>
                <a:latin typeface="+mn-lt"/>
              </a:rPr>
              <a:t>relatifs</a:t>
            </a:r>
            <a:r>
              <a:rPr lang="en-US" sz="1400" dirty="0">
                <a:solidFill>
                  <a:schemeClr val="tx2"/>
                </a:solidFill>
                <a:latin typeface="+mn-lt"/>
              </a:rPr>
              <a:t> au </a:t>
            </a:r>
            <a:r>
              <a:rPr lang="en-US" sz="1400" dirty="0" err="1">
                <a:solidFill>
                  <a:schemeClr val="tx2"/>
                </a:solidFill>
                <a:latin typeface="+mn-lt"/>
              </a:rPr>
              <a:t>contexte</a:t>
            </a:r>
            <a:r>
              <a:rPr lang="en-US" sz="1400" dirty="0">
                <a:solidFill>
                  <a:schemeClr val="tx2"/>
                </a:solidFill>
                <a:latin typeface="+mn-lt"/>
              </a:rPr>
              <a:t>, y </a:t>
            </a:r>
            <a:r>
              <a:rPr lang="en-US" sz="1400" dirty="0" err="1">
                <a:solidFill>
                  <a:schemeClr val="tx2"/>
                </a:solidFill>
                <a:latin typeface="+mn-lt"/>
              </a:rPr>
              <a:t>compris</a:t>
            </a:r>
            <a:r>
              <a:rPr lang="en-US" sz="1400" dirty="0">
                <a:solidFill>
                  <a:schemeClr val="tx2"/>
                </a:solidFill>
                <a:latin typeface="+mn-lt"/>
              </a:rPr>
              <a:t> : </a:t>
            </a:r>
          </a:p>
          <a:p>
            <a:pPr marL="628650" lvl="2" indent="-285750"/>
            <a:r>
              <a:rPr lang="en-US" sz="1200" b="1" dirty="0" err="1">
                <a:solidFill>
                  <a:schemeClr val="tx2"/>
                </a:solidFill>
                <a:latin typeface="+mn-lt"/>
              </a:rPr>
              <a:t>PiN</a:t>
            </a:r>
            <a:r>
              <a:rPr lang="en-US" sz="1200" b="1" dirty="0">
                <a:solidFill>
                  <a:schemeClr val="tx2"/>
                </a:solidFill>
                <a:latin typeface="+mn-lt"/>
              </a:rPr>
              <a:t> &amp; PT </a:t>
            </a:r>
            <a:r>
              <a:rPr lang="en-US" sz="1200" dirty="0">
                <a:solidFill>
                  <a:schemeClr val="tx2"/>
                </a:solidFill>
                <a:latin typeface="+mn-lt"/>
              </a:rPr>
              <a:t>(</a:t>
            </a:r>
            <a:r>
              <a:rPr lang="en-US" sz="1200" dirty="0" err="1">
                <a:solidFill>
                  <a:schemeClr val="tx2"/>
                </a:solidFill>
                <a:latin typeface="+mn-lt"/>
              </a:rPr>
              <a:t>également</a:t>
            </a:r>
            <a:r>
              <a:rPr lang="en-US" sz="1200" dirty="0">
                <a:solidFill>
                  <a:schemeClr val="tx2"/>
                </a:solidFill>
                <a:latin typeface="+mn-lt"/>
              </a:rPr>
              <a:t> </a:t>
            </a:r>
            <a:r>
              <a:rPr lang="en-US" sz="1200" dirty="0" err="1">
                <a:solidFill>
                  <a:schemeClr val="tx2"/>
                </a:solidFill>
                <a:latin typeface="+mn-lt"/>
              </a:rPr>
              <a:t>ventilés</a:t>
            </a:r>
            <a:r>
              <a:rPr lang="en-US" sz="1200" dirty="0">
                <a:solidFill>
                  <a:schemeClr val="tx2"/>
                </a:solidFill>
                <a:latin typeface="+mn-lt"/>
              </a:rPr>
              <a:t> par </a:t>
            </a:r>
            <a:r>
              <a:rPr lang="en-US" sz="1200" dirty="0" err="1">
                <a:solidFill>
                  <a:schemeClr val="tx2"/>
                </a:solidFill>
                <a:latin typeface="+mn-lt"/>
              </a:rPr>
              <a:t>groupe</a:t>
            </a:r>
            <a:r>
              <a:rPr lang="en-US" sz="1200" dirty="0">
                <a:solidFill>
                  <a:schemeClr val="tx2"/>
                </a:solidFill>
                <a:latin typeface="+mn-lt"/>
              </a:rPr>
              <a:t>) - </a:t>
            </a:r>
            <a:r>
              <a:rPr lang="en-US" sz="1200" i="1" dirty="0">
                <a:solidFill>
                  <a:schemeClr val="tx2"/>
                </a:solidFill>
                <a:latin typeface="+mn-lt"/>
              </a:rPr>
              <a:t>REMARQUE : </a:t>
            </a:r>
            <a:r>
              <a:rPr lang="en-US" sz="1200" i="1" dirty="0" err="1">
                <a:solidFill>
                  <a:schemeClr val="tx2"/>
                </a:solidFill>
                <a:latin typeface="+mn-lt"/>
              </a:rPr>
              <a:t>envisager</a:t>
            </a:r>
            <a:r>
              <a:rPr lang="en-US" sz="1200" i="1" dirty="0">
                <a:solidFill>
                  <a:schemeClr val="tx2"/>
                </a:solidFill>
                <a:latin typeface="+mn-lt"/>
              </a:rPr>
              <a:t> la superposition sur </a:t>
            </a:r>
            <a:r>
              <a:rPr lang="en-US" sz="1200" i="1" dirty="0" err="1">
                <a:solidFill>
                  <a:schemeClr val="tx2"/>
                </a:solidFill>
                <a:latin typeface="+mn-lt"/>
              </a:rPr>
              <a:t>laseverité</a:t>
            </a:r>
            <a:r>
              <a:rPr lang="en-US" sz="1200" i="1" dirty="0">
                <a:solidFill>
                  <a:schemeClr val="tx2"/>
                </a:solidFill>
                <a:latin typeface="+mn-lt"/>
              </a:rPr>
              <a:t> des </a:t>
            </a:r>
            <a:r>
              <a:rPr lang="en-US" sz="1200" i="1" dirty="0" err="1">
                <a:solidFill>
                  <a:schemeClr val="tx2"/>
                </a:solidFill>
                <a:latin typeface="+mn-lt"/>
              </a:rPr>
              <a:t>besoins</a:t>
            </a:r>
            <a:r>
              <a:rPr lang="en-US" sz="1200" dirty="0">
                <a:solidFill>
                  <a:schemeClr val="tx2"/>
                </a:solidFill>
                <a:latin typeface="+mn-lt"/>
              </a:rPr>
              <a:t>. </a:t>
            </a:r>
            <a:endParaRPr lang="en-US" sz="1200" dirty="0">
              <a:solidFill>
                <a:schemeClr val="tx2"/>
              </a:solidFill>
              <a:latin typeface="+mn-lt"/>
              <a:ea typeface="Roboto"/>
              <a:cs typeface="Roboto"/>
            </a:endParaRPr>
          </a:p>
          <a:p>
            <a:pPr marL="628650" lvl="2" indent="-285750"/>
            <a:endParaRPr lang="en-US" sz="1200" dirty="0">
              <a:solidFill>
                <a:schemeClr val="tx2"/>
              </a:solidFill>
              <a:latin typeface="+mn-lt"/>
            </a:endParaRPr>
          </a:p>
          <a:p>
            <a:pPr marL="980440" lvl="3" indent="-285750"/>
            <a:r>
              <a:rPr lang="en-US" sz="1200" b="1" dirty="0">
                <a:solidFill>
                  <a:schemeClr val="accent3">
                    <a:lumMod val="25000"/>
                  </a:schemeClr>
                </a:solidFill>
                <a:latin typeface="+mn-lt"/>
              </a:rPr>
              <a:t>Points </a:t>
            </a:r>
            <a:r>
              <a:rPr lang="en-US" sz="1200" b="1" err="1">
                <a:solidFill>
                  <a:schemeClr val="accent3">
                    <a:lumMod val="25000"/>
                  </a:schemeClr>
                </a:solidFill>
                <a:latin typeface="+mn-lt"/>
              </a:rPr>
              <a:t>importants</a:t>
            </a:r>
            <a:r>
              <a:rPr lang="en-US" sz="1200" b="1" dirty="0">
                <a:solidFill>
                  <a:schemeClr val="accent3">
                    <a:lumMod val="25000"/>
                  </a:schemeClr>
                </a:solidFill>
                <a:latin typeface="+mn-lt"/>
              </a:rPr>
              <a:t> à </a:t>
            </a:r>
            <a:r>
              <a:rPr lang="en-US" sz="1200" b="1" err="1">
                <a:solidFill>
                  <a:schemeClr val="accent3">
                    <a:lumMod val="25000"/>
                  </a:schemeClr>
                </a:solidFill>
                <a:latin typeface="+mn-lt"/>
              </a:rPr>
              <a:t>considérer</a:t>
            </a:r>
            <a:r>
              <a:rPr lang="en-US" sz="1200" b="1" dirty="0">
                <a:solidFill>
                  <a:schemeClr val="accent3">
                    <a:lumMod val="25000"/>
                  </a:schemeClr>
                </a:solidFill>
                <a:latin typeface="+mn-lt"/>
              </a:rPr>
              <a:t>:</a:t>
            </a:r>
            <a:endParaRPr lang="en-US" sz="1200" b="1" dirty="0">
              <a:solidFill>
                <a:schemeClr val="accent3">
                  <a:lumMod val="25000"/>
                </a:schemeClr>
              </a:solidFill>
              <a:latin typeface="+mn-lt"/>
              <a:ea typeface="Roboto"/>
              <a:cs typeface="Roboto"/>
            </a:endParaRPr>
          </a:p>
          <a:p>
            <a:pPr marL="980440" lvl="3" indent="-285750"/>
            <a:r>
              <a:rPr lang="en-US" sz="1200" dirty="0" err="1">
                <a:solidFill>
                  <a:schemeClr val="accent3">
                    <a:lumMod val="25000"/>
                  </a:schemeClr>
                </a:solidFill>
                <a:latin typeface="+mn-lt"/>
              </a:rPr>
              <a:t>Lorsque</a:t>
            </a:r>
            <a:r>
              <a:rPr lang="en-US" sz="1200" dirty="0">
                <a:solidFill>
                  <a:schemeClr val="accent3">
                    <a:lumMod val="25000"/>
                  </a:schemeClr>
                </a:solidFill>
                <a:latin typeface="+mn-lt"/>
              </a:rPr>
              <a:t> nous </a:t>
            </a:r>
            <a:r>
              <a:rPr lang="en-US" sz="1200" dirty="0" err="1">
                <a:solidFill>
                  <a:schemeClr val="accent3">
                    <a:lumMod val="25000"/>
                  </a:schemeClr>
                </a:solidFill>
                <a:latin typeface="+mn-lt"/>
              </a:rPr>
              <a:t>aurons</a:t>
            </a:r>
            <a:r>
              <a:rPr lang="en-US" sz="1200" dirty="0">
                <a:solidFill>
                  <a:schemeClr val="accent3">
                    <a:lumMod val="25000"/>
                  </a:schemeClr>
                </a:solidFill>
                <a:latin typeface="+mn-lt"/>
              </a:rPr>
              <a:t> </a:t>
            </a:r>
            <a:r>
              <a:rPr lang="en-US" sz="1200" dirty="0" err="1">
                <a:solidFill>
                  <a:schemeClr val="accent3">
                    <a:lumMod val="25000"/>
                  </a:schemeClr>
                </a:solidFill>
                <a:latin typeface="+mn-lt"/>
              </a:rPr>
              <a:t>établi</a:t>
            </a:r>
            <a:r>
              <a:rPr lang="en-US" sz="1200" dirty="0">
                <a:solidFill>
                  <a:schemeClr val="accent3">
                    <a:lumMod val="25000"/>
                  </a:schemeClr>
                </a:solidFill>
                <a:latin typeface="+mn-lt"/>
              </a:rPr>
              <a:t> des </a:t>
            </a:r>
            <a:r>
              <a:rPr lang="en-US" sz="1200" dirty="0" err="1">
                <a:solidFill>
                  <a:schemeClr val="accent3">
                    <a:lumMod val="25000"/>
                  </a:schemeClr>
                </a:solidFill>
                <a:latin typeface="+mn-lt"/>
              </a:rPr>
              <a:t>limites</a:t>
            </a:r>
            <a:r>
              <a:rPr lang="en-US" sz="1200" dirty="0">
                <a:solidFill>
                  <a:schemeClr val="accent3">
                    <a:lumMod val="25000"/>
                  </a:schemeClr>
                </a:solidFill>
                <a:latin typeface="+mn-lt"/>
              </a:rPr>
              <a:t> plus </a:t>
            </a:r>
            <a:r>
              <a:rPr lang="en-US" sz="1200" dirty="0" err="1">
                <a:solidFill>
                  <a:schemeClr val="accent3">
                    <a:lumMod val="25000"/>
                  </a:schemeClr>
                </a:solidFill>
                <a:latin typeface="+mn-lt"/>
              </a:rPr>
              <a:t>claires</a:t>
            </a:r>
            <a:r>
              <a:rPr lang="en-US" sz="1200" dirty="0">
                <a:solidFill>
                  <a:schemeClr val="accent3">
                    <a:lumMod val="25000"/>
                  </a:schemeClr>
                </a:solidFill>
                <a:latin typeface="+mn-lt"/>
              </a:rPr>
              <a:t> sur </a:t>
            </a:r>
            <a:r>
              <a:rPr lang="en-US" sz="1200" dirty="0" err="1">
                <a:solidFill>
                  <a:schemeClr val="accent3">
                    <a:lumMod val="25000"/>
                  </a:schemeClr>
                </a:solidFill>
                <a:latin typeface="+mn-lt"/>
              </a:rPr>
              <a:t>ce</a:t>
            </a:r>
            <a:r>
              <a:rPr lang="en-US" sz="1200" dirty="0">
                <a:solidFill>
                  <a:schemeClr val="accent3">
                    <a:lumMod val="25000"/>
                  </a:schemeClr>
                </a:solidFill>
                <a:latin typeface="+mn-lt"/>
              </a:rPr>
              <a:t> qui </a:t>
            </a:r>
            <a:r>
              <a:rPr lang="en-US" sz="1200" dirty="0" err="1">
                <a:solidFill>
                  <a:schemeClr val="accent3">
                    <a:lumMod val="25000"/>
                  </a:schemeClr>
                </a:solidFill>
                <a:latin typeface="+mn-lt"/>
              </a:rPr>
              <a:t>est</a:t>
            </a:r>
            <a:r>
              <a:rPr lang="en-US" sz="1200" dirty="0">
                <a:solidFill>
                  <a:schemeClr val="accent3">
                    <a:lumMod val="25000"/>
                  </a:schemeClr>
                </a:solidFill>
                <a:latin typeface="+mn-lt"/>
              </a:rPr>
              <a:t> dans/hors PRH, la </a:t>
            </a:r>
            <a:r>
              <a:rPr lang="en-US" sz="1200" u="sng" dirty="0">
                <a:solidFill>
                  <a:schemeClr val="accent3">
                    <a:lumMod val="25000"/>
                  </a:schemeClr>
                </a:solidFill>
                <a:latin typeface="+mn-lt"/>
              </a:rPr>
              <a:t>distinction </a:t>
            </a:r>
            <a:r>
              <a:rPr lang="en-US" sz="1200" dirty="0">
                <a:solidFill>
                  <a:schemeClr val="accent3">
                    <a:lumMod val="25000"/>
                  </a:schemeClr>
                </a:solidFill>
                <a:latin typeface="+mn-lt"/>
              </a:rPr>
              <a:t>entre </a:t>
            </a:r>
            <a:r>
              <a:rPr lang="en-US" sz="1200" dirty="0" err="1">
                <a:solidFill>
                  <a:schemeClr val="accent3">
                    <a:lumMod val="25000"/>
                  </a:schemeClr>
                </a:solidFill>
                <a:latin typeface="+mn-lt"/>
              </a:rPr>
              <a:t>PiN</a:t>
            </a:r>
            <a:r>
              <a:rPr lang="en-US" sz="1200" dirty="0">
                <a:solidFill>
                  <a:schemeClr val="accent3">
                    <a:lumMod val="25000"/>
                  </a:schemeClr>
                </a:solidFill>
                <a:latin typeface="+mn-lt"/>
              </a:rPr>
              <a:t> et PT </a:t>
            </a:r>
            <a:r>
              <a:rPr lang="en-US" sz="1200" dirty="0" err="1">
                <a:solidFill>
                  <a:schemeClr val="accent3">
                    <a:lumMod val="25000"/>
                  </a:schemeClr>
                </a:solidFill>
                <a:latin typeface="+mn-lt"/>
              </a:rPr>
              <a:t>devrait</a:t>
            </a:r>
            <a:r>
              <a:rPr lang="en-US" sz="1200" dirty="0">
                <a:solidFill>
                  <a:schemeClr val="accent3">
                    <a:lumMod val="25000"/>
                  </a:schemeClr>
                </a:solidFill>
                <a:latin typeface="+mn-lt"/>
              </a:rPr>
              <a:t> </a:t>
            </a:r>
            <a:r>
              <a:rPr lang="en-US" sz="1200" dirty="0" err="1">
                <a:solidFill>
                  <a:schemeClr val="accent3">
                    <a:lumMod val="25000"/>
                  </a:schemeClr>
                </a:solidFill>
                <a:latin typeface="+mn-lt"/>
              </a:rPr>
              <a:t>être</a:t>
            </a:r>
            <a:r>
              <a:rPr lang="en-US" sz="1200" dirty="0">
                <a:solidFill>
                  <a:schemeClr val="accent3">
                    <a:lumMod val="25000"/>
                  </a:schemeClr>
                </a:solidFill>
                <a:latin typeface="+mn-lt"/>
              </a:rPr>
              <a:t> plus </a:t>
            </a:r>
            <a:r>
              <a:rPr lang="en-US" sz="1200" dirty="0" err="1">
                <a:solidFill>
                  <a:schemeClr val="accent3">
                    <a:lumMod val="25000"/>
                  </a:schemeClr>
                </a:solidFill>
                <a:latin typeface="+mn-lt"/>
              </a:rPr>
              <a:t>marquée</a:t>
            </a:r>
            <a:r>
              <a:rPr lang="en-US" sz="1200" dirty="0">
                <a:solidFill>
                  <a:schemeClr val="accent3">
                    <a:lumMod val="25000"/>
                  </a:schemeClr>
                </a:solidFill>
                <a:latin typeface="+mn-lt"/>
              </a:rPr>
              <a:t> ;</a:t>
            </a:r>
            <a:endParaRPr lang="en-US" sz="1200" dirty="0">
              <a:solidFill>
                <a:schemeClr val="accent3">
                  <a:lumMod val="25000"/>
                </a:schemeClr>
              </a:solidFill>
              <a:latin typeface="+mn-lt"/>
              <a:ea typeface="Roboto"/>
              <a:cs typeface="Roboto"/>
            </a:endParaRPr>
          </a:p>
          <a:p>
            <a:pPr marL="980440" lvl="3" indent="-285750"/>
            <a:r>
              <a:rPr lang="en-US" sz="1200" dirty="0">
                <a:solidFill>
                  <a:schemeClr val="accent3">
                    <a:lumMod val="25000"/>
                  </a:schemeClr>
                </a:solidFill>
                <a:latin typeface="+mn-lt"/>
              </a:rPr>
              <a:t>La proportion de PT par rapport au </a:t>
            </a:r>
            <a:r>
              <a:rPr lang="en-US" sz="1200" dirty="0" err="1">
                <a:solidFill>
                  <a:schemeClr val="accent3">
                    <a:lumMod val="25000"/>
                  </a:schemeClr>
                </a:solidFill>
                <a:latin typeface="+mn-lt"/>
              </a:rPr>
              <a:t>PiN</a:t>
            </a:r>
            <a:r>
              <a:rPr lang="en-US" sz="1200" dirty="0">
                <a:solidFill>
                  <a:schemeClr val="accent3">
                    <a:lumMod val="25000"/>
                  </a:schemeClr>
                </a:solidFill>
                <a:latin typeface="+mn-lt"/>
              </a:rPr>
              <a:t> </a:t>
            </a:r>
            <a:r>
              <a:rPr lang="en-US" sz="1200" dirty="0" err="1">
                <a:solidFill>
                  <a:schemeClr val="accent3">
                    <a:lumMod val="25000"/>
                  </a:schemeClr>
                </a:solidFill>
                <a:latin typeface="+mn-lt"/>
              </a:rPr>
              <a:t>devrait</a:t>
            </a:r>
            <a:r>
              <a:rPr lang="en-US" sz="1200" dirty="0">
                <a:solidFill>
                  <a:schemeClr val="accent3">
                    <a:lumMod val="25000"/>
                  </a:schemeClr>
                </a:solidFill>
                <a:latin typeface="+mn-lt"/>
              </a:rPr>
              <a:t> </a:t>
            </a:r>
            <a:r>
              <a:rPr lang="en-US" sz="1200" dirty="0" err="1">
                <a:solidFill>
                  <a:schemeClr val="accent3">
                    <a:lumMod val="25000"/>
                  </a:schemeClr>
                </a:solidFill>
                <a:latin typeface="+mn-lt"/>
              </a:rPr>
              <a:t>être</a:t>
            </a:r>
            <a:r>
              <a:rPr lang="en-US" sz="1200" dirty="0">
                <a:solidFill>
                  <a:schemeClr val="accent3">
                    <a:lumMod val="25000"/>
                  </a:schemeClr>
                </a:solidFill>
                <a:latin typeface="+mn-lt"/>
              </a:rPr>
              <a:t> </a:t>
            </a:r>
            <a:r>
              <a:rPr lang="en-US" sz="1200" u="sng" dirty="0">
                <a:solidFill>
                  <a:schemeClr val="accent3">
                    <a:lumMod val="25000"/>
                  </a:schemeClr>
                </a:solidFill>
                <a:latin typeface="+mn-lt"/>
              </a:rPr>
              <a:t>la plus </a:t>
            </a:r>
            <a:r>
              <a:rPr lang="en-US" sz="1200" u="sng" dirty="0" err="1">
                <a:solidFill>
                  <a:schemeClr val="accent3">
                    <a:lumMod val="25000"/>
                  </a:schemeClr>
                </a:solidFill>
                <a:latin typeface="+mn-lt"/>
              </a:rPr>
              <a:t>élevée</a:t>
            </a:r>
            <a:r>
              <a:rPr lang="en-US" sz="1200" u="sng" dirty="0">
                <a:solidFill>
                  <a:schemeClr val="accent3">
                    <a:lumMod val="25000"/>
                  </a:schemeClr>
                </a:solidFill>
                <a:latin typeface="+mn-lt"/>
              </a:rPr>
              <a:t> </a:t>
            </a:r>
            <a:r>
              <a:rPr lang="en-US" sz="1200" dirty="0">
                <a:solidFill>
                  <a:schemeClr val="accent3">
                    <a:lumMod val="25000"/>
                  </a:schemeClr>
                </a:solidFill>
                <a:latin typeface="+mn-lt"/>
              </a:rPr>
              <a:t>dans les zones </a:t>
            </a:r>
            <a:r>
              <a:rPr lang="en-US" sz="1200" dirty="0" err="1">
                <a:solidFill>
                  <a:schemeClr val="accent3">
                    <a:lumMod val="25000"/>
                  </a:schemeClr>
                </a:solidFill>
                <a:latin typeface="+mn-lt"/>
              </a:rPr>
              <a:t>où</a:t>
            </a:r>
            <a:r>
              <a:rPr lang="en-US" sz="1200" dirty="0">
                <a:solidFill>
                  <a:schemeClr val="accent3">
                    <a:lumMod val="25000"/>
                  </a:schemeClr>
                </a:solidFill>
                <a:latin typeface="+mn-lt"/>
              </a:rPr>
              <a:t> les </a:t>
            </a:r>
            <a:r>
              <a:rPr lang="en-US" sz="1200" dirty="0" err="1">
                <a:solidFill>
                  <a:schemeClr val="accent3">
                    <a:lumMod val="25000"/>
                  </a:schemeClr>
                </a:solidFill>
                <a:latin typeface="+mn-lt"/>
              </a:rPr>
              <a:t>besoins</a:t>
            </a:r>
            <a:r>
              <a:rPr lang="en-US" sz="1200" dirty="0">
                <a:solidFill>
                  <a:schemeClr val="accent3">
                    <a:lumMod val="25000"/>
                  </a:schemeClr>
                </a:solidFill>
                <a:latin typeface="+mn-lt"/>
              </a:rPr>
              <a:t> </a:t>
            </a:r>
            <a:r>
              <a:rPr lang="en-US" sz="1200" dirty="0" err="1">
                <a:solidFill>
                  <a:schemeClr val="accent3">
                    <a:lumMod val="25000"/>
                  </a:schemeClr>
                </a:solidFill>
                <a:latin typeface="+mn-lt"/>
              </a:rPr>
              <a:t>sont</a:t>
            </a:r>
            <a:r>
              <a:rPr lang="en-US" sz="1200" dirty="0">
                <a:solidFill>
                  <a:schemeClr val="accent3">
                    <a:lumMod val="25000"/>
                  </a:schemeClr>
                </a:solidFill>
                <a:latin typeface="+mn-lt"/>
              </a:rPr>
              <a:t> les plus </a:t>
            </a:r>
            <a:r>
              <a:rPr lang="en-US" sz="1200" dirty="0" err="1">
                <a:solidFill>
                  <a:schemeClr val="accent3">
                    <a:lumMod val="25000"/>
                  </a:schemeClr>
                </a:solidFill>
                <a:latin typeface="+mn-lt"/>
              </a:rPr>
              <a:t>importants</a:t>
            </a:r>
            <a:r>
              <a:rPr lang="en-US" sz="1200" dirty="0">
                <a:solidFill>
                  <a:schemeClr val="accent3">
                    <a:lumMod val="25000"/>
                  </a:schemeClr>
                </a:solidFill>
                <a:latin typeface="+mn-lt"/>
              </a:rPr>
              <a:t>.</a:t>
            </a:r>
            <a:endParaRPr lang="en-US" sz="1200" dirty="0">
              <a:solidFill>
                <a:schemeClr val="accent3">
                  <a:lumMod val="25000"/>
                </a:schemeClr>
              </a:solidFill>
              <a:latin typeface="+mn-lt"/>
              <a:ea typeface="Roboto"/>
              <a:cs typeface="Roboto"/>
            </a:endParaRPr>
          </a:p>
          <a:p>
            <a:pPr marL="980440" lvl="3" indent="-285750"/>
            <a:endParaRPr lang="en-US" sz="1200" dirty="0">
              <a:solidFill>
                <a:schemeClr val="accent3">
                  <a:lumMod val="25000"/>
                </a:schemeClr>
              </a:solidFill>
              <a:latin typeface="+mn-lt"/>
              <a:ea typeface="Roboto"/>
              <a:cs typeface="Roboto"/>
            </a:endParaRPr>
          </a:p>
          <a:p>
            <a:pPr marL="628650" lvl="2" indent="-285750"/>
            <a:r>
              <a:rPr lang="en-US" sz="1200" b="1" dirty="0" err="1">
                <a:solidFill>
                  <a:schemeClr val="tx2"/>
                </a:solidFill>
                <a:latin typeface="+mn-lt"/>
              </a:rPr>
              <a:t>Requis</a:t>
            </a:r>
            <a:r>
              <a:rPr lang="en-US" sz="1200" b="1" dirty="0">
                <a:solidFill>
                  <a:schemeClr val="tx2"/>
                </a:solidFill>
                <a:latin typeface="+mn-lt"/>
              </a:rPr>
              <a:t> $ </a:t>
            </a:r>
            <a:r>
              <a:rPr lang="en-US" sz="1200" dirty="0">
                <a:solidFill>
                  <a:schemeClr val="tx2"/>
                </a:solidFill>
                <a:latin typeface="+mn-lt"/>
              </a:rPr>
              <a:t>(</a:t>
            </a:r>
            <a:r>
              <a:rPr lang="en-US" sz="1200" dirty="0" err="1">
                <a:solidFill>
                  <a:schemeClr val="tx2"/>
                </a:solidFill>
                <a:latin typeface="+mn-lt"/>
              </a:rPr>
              <a:t>également</a:t>
            </a:r>
            <a:r>
              <a:rPr lang="en-US" sz="1200" dirty="0">
                <a:solidFill>
                  <a:schemeClr val="tx2"/>
                </a:solidFill>
                <a:latin typeface="+mn-lt"/>
              </a:rPr>
              <a:t> </a:t>
            </a:r>
            <a:r>
              <a:rPr lang="en-US" sz="1200" dirty="0" err="1">
                <a:solidFill>
                  <a:schemeClr val="tx2"/>
                </a:solidFill>
                <a:latin typeface="+mn-lt"/>
              </a:rPr>
              <a:t>ventilées</a:t>
            </a:r>
            <a:r>
              <a:rPr lang="en-US" sz="1200" dirty="0">
                <a:solidFill>
                  <a:schemeClr val="tx2"/>
                </a:solidFill>
                <a:latin typeface="+mn-lt"/>
              </a:rPr>
              <a:t> par </a:t>
            </a:r>
            <a:r>
              <a:rPr lang="en-US" sz="1200" dirty="0" err="1">
                <a:solidFill>
                  <a:schemeClr val="tx2"/>
                </a:solidFill>
                <a:latin typeface="+mn-lt"/>
              </a:rPr>
              <a:t>groupe</a:t>
            </a:r>
            <a:r>
              <a:rPr lang="en-US" sz="1200" dirty="0">
                <a:solidFill>
                  <a:schemeClr val="tx2"/>
                </a:solidFill>
                <a:latin typeface="+mn-lt"/>
              </a:rPr>
              <a:t>)</a:t>
            </a:r>
            <a:endParaRPr lang="en-US" sz="1200" dirty="0">
              <a:solidFill>
                <a:schemeClr val="tx2"/>
              </a:solidFill>
              <a:latin typeface="+mn-lt"/>
              <a:ea typeface="Roboto"/>
              <a:cs typeface="Roboto"/>
            </a:endParaRPr>
          </a:p>
          <a:p>
            <a:pPr marL="628650" lvl="2" indent="-285750"/>
            <a:r>
              <a:rPr lang="en-US" sz="1200" b="1" dirty="0">
                <a:solidFill>
                  <a:schemeClr val="tx2"/>
                </a:solidFill>
                <a:latin typeface="+mn-lt"/>
              </a:rPr>
              <a:t>Ventilation </a:t>
            </a:r>
            <a:r>
              <a:rPr lang="en-US" sz="1200" b="1" dirty="0" err="1">
                <a:solidFill>
                  <a:schemeClr val="tx2"/>
                </a:solidFill>
                <a:latin typeface="+mn-lt"/>
              </a:rPr>
              <a:t>selon</a:t>
            </a:r>
            <a:r>
              <a:rPr lang="en-US" sz="1200" b="1" dirty="0">
                <a:solidFill>
                  <a:schemeClr val="tx2"/>
                </a:solidFill>
                <a:latin typeface="+mn-lt"/>
              </a:rPr>
              <a:t> le </a:t>
            </a:r>
            <a:r>
              <a:rPr lang="en-US" sz="1200" b="1" dirty="0" err="1">
                <a:solidFill>
                  <a:schemeClr val="tx2"/>
                </a:solidFill>
                <a:latin typeface="+mn-lt"/>
              </a:rPr>
              <a:t>sexe</a:t>
            </a:r>
            <a:r>
              <a:rPr lang="en-US" sz="1200" b="1" dirty="0">
                <a:solidFill>
                  <a:schemeClr val="tx2"/>
                </a:solidFill>
                <a:latin typeface="+mn-lt"/>
              </a:rPr>
              <a:t>, </a:t>
            </a:r>
            <a:r>
              <a:rPr lang="en-US" sz="1200" b="1" dirty="0" err="1">
                <a:solidFill>
                  <a:schemeClr val="tx2"/>
                </a:solidFill>
                <a:latin typeface="+mn-lt"/>
              </a:rPr>
              <a:t>l'âge</a:t>
            </a:r>
            <a:r>
              <a:rPr lang="en-US" sz="1200" b="1" dirty="0">
                <a:solidFill>
                  <a:schemeClr val="tx2"/>
                </a:solidFill>
                <a:latin typeface="+mn-lt"/>
              </a:rPr>
              <a:t> et le handicap </a:t>
            </a:r>
            <a:r>
              <a:rPr lang="en-US" sz="1200" dirty="0">
                <a:solidFill>
                  <a:schemeClr val="tx2"/>
                </a:solidFill>
                <a:latin typeface="+mn-lt"/>
              </a:rPr>
              <a:t>(et </a:t>
            </a:r>
            <a:r>
              <a:rPr lang="en-US" sz="1200" dirty="0" err="1">
                <a:solidFill>
                  <a:schemeClr val="tx2"/>
                </a:solidFill>
                <a:latin typeface="+mn-lt"/>
              </a:rPr>
              <a:t>toute</a:t>
            </a:r>
            <a:r>
              <a:rPr lang="en-US" sz="1200" dirty="0">
                <a:solidFill>
                  <a:schemeClr val="tx2"/>
                </a:solidFill>
                <a:latin typeface="+mn-lt"/>
              </a:rPr>
              <a:t> </a:t>
            </a:r>
            <a:r>
              <a:rPr lang="en-US" sz="1200" dirty="0" err="1">
                <a:solidFill>
                  <a:schemeClr val="tx2"/>
                </a:solidFill>
                <a:latin typeface="+mn-lt"/>
              </a:rPr>
              <a:t>autre</a:t>
            </a:r>
            <a:r>
              <a:rPr lang="en-US" sz="1200" dirty="0">
                <a:solidFill>
                  <a:schemeClr val="tx2"/>
                </a:solidFill>
                <a:latin typeface="+mn-lt"/>
              </a:rPr>
              <a:t> ventilation </a:t>
            </a:r>
            <a:r>
              <a:rPr lang="en-US" sz="1200" dirty="0" err="1">
                <a:solidFill>
                  <a:schemeClr val="tx2"/>
                </a:solidFill>
                <a:latin typeface="+mn-lt"/>
              </a:rPr>
              <a:t>pertinente</a:t>
            </a:r>
            <a:r>
              <a:rPr lang="en-US" sz="1200" dirty="0">
                <a:solidFill>
                  <a:schemeClr val="tx2"/>
                </a:solidFill>
                <a:latin typeface="+mn-lt"/>
              </a:rPr>
              <a:t> dans </a:t>
            </a:r>
            <a:r>
              <a:rPr lang="en-US" sz="1200" dirty="0" err="1">
                <a:solidFill>
                  <a:schemeClr val="tx2"/>
                </a:solidFill>
                <a:latin typeface="+mn-lt"/>
              </a:rPr>
              <a:t>votre</a:t>
            </a:r>
            <a:r>
              <a:rPr lang="en-US" sz="1200" dirty="0">
                <a:solidFill>
                  <a:schemeClr val="tx2"/>
                </a:solidFill>
                <a:latin typeface="+mn-lt"/>
              </a:rPr>
              <a:t> </a:t>
            </a:r>
            <a:r>
              <a:rPr lang="en-US" sz="1200" dirty="0" err="1">
                <a:solidFill>
                  <a:schemeClr val="tx2"/>
                </a:solidFill>
                <a:latin typeface="+mn-lt"/>
              </a:rPr>
              <a:t>contexte</a:t>
            </a:r>
            <a:r>
              <a:rPr lang="en-US" sz="1200" dirty="0">
                <a:solidFill>
                  <a:schemeClr val="tx2"/>
                </a:solidFill>
                <a:latin typeface="+mn-lt"/>
              </a:rPr>
              <a:t>, le </a:t>
            </a:r>
            <a:r>
              <a:rPr lang="en-US" sz="1200" dirty="0" err="1">
                <a:solidFill>
                  <a:schemeClr val="tx2"/>
                </a:solidFill>
                <a:latin typeface="+mn-lt"/>
              </a:rPr>
              <a:t>cas</a:t>
            </a:r>
            <a:r>
              <a:rPr lang="en-US" sz="1200" dirty="0">
                <a:solidFill>
                  <a:schemeClr val="tx2"/>
                </a:solidFill>
                <a:latin typeface="+mn-lt"/>
              </a:rPr>
              <a:t> </a:t>
            </a:r>
            <a:r>
              <a:rPr lang="en-US" sz="1200" dirty="0" err="1">
                <a:solidFill>
                  <a:schemeClr val="tx2"/>
                </a:solidFill>
                <a:latin typeface="+mn-lt"/>
              </a:rPr>
              <a:t>échéant</a:t>
            </a:r>
            <a:r>
              <a:rPr lang="en-US" sz="1200" dirty="0">
                <a:solidFill>
                  <a:schemeClr val="tx2"/>
                </a:solidFill>
                <a:latin typeface="+mn-lt"/>
              </a:rPr>
              <a:t>, par </a:t>
            </a:r>
            <a:r>
              <a:rPr lang="en-US" sz="1200" dirty="0" err="1">
                <a:solidFill>
                  <a:schemeClr val="tx2"/>
                </a:solidFill>
                <a:latin typeface="+mn-lt"/>
              </a:rPr>
              <a:t>exemple</a:t>
            </a:r>
            <a:r>
              <a:rPr lang="en-US" sz="1200" dirty="0">
                <a:solidFill>
                  <a:schemeClr val="tx2"/>
                </a:solidFill>
                <a:latin typeface="+mn-lt"/>
              </a:rPr>
              <a:t> les </a:t>
            </a:r>
            <a:r>
              <a:rPr lang="en-US" sz="1200" dirty="0" err="1">
                <a:solidFill>
                  <a:schemeClr val="tx2"/>
                </a:solidFill>
                <a:latin typeface="+mn-lt"/>
              </a:rPr>
              <a:t>personnes</a:t>
            </a:r>
            <a:r>
              <a:rPr lang="en-US" sz="1200" dirty="0">
                <a:solidFill>
                  <a:schemeClr val="tx2"/>
                </a:solidFill>
                <a:latin typeface="+mn-lt"/>
              </a:rPr>
              <a:t> </a:t>
            </a:r>
            <a:r>
              <a:rPr lang="en-US" sz="1200" dirty="0" err="1">
                <a:solidFill>
                  <a:schemeClr val="tx2"/>
                </a:solidFill>
                <a:latin typeface="+mn-lt"/>
              </a:rPr>
              <a:t>déplacées</a:t>
            </a:r>
            <a:r>
              <a:rPr lang="en-US" sz="1200" dirty="0">
                <a:solidFill>
                  <a:schemeClr val="tx2"/>
                </a:solidFill>
                <a:latin typeface="+mn-lt"/>
              </a:rPr>
              <a:t>, VIH, les zones </a:t>
            </a:r>
            <a:r>
              <a:rPr lang="en-US" sz="1200" dirty="0" err="1">
                <a:solidFill>
                  <a:schemeClr val="tx2"/>
                </a:solidFill>
                <a:latin typeface="+mn-lt"/>
              </a:rPr>
              <a:t>urbaines</a:t>
            </a:r>
            <a:r>
              <a:rPr lang="en-US" sz="1200" dirty="0">
                <a:solidFill>
                  <a:schemeClr val="tx2"/>
                </a:solidFill>
                <a:latin typeface="+mn-lt"/>
              </a:rPr>
              <a:t>/rurales, etc.) - </a:t>
            </a:r>
            <a:r>
              <a:rPr lang="en-US" sz="1200" dirty="0" err="1">
                <a:solidFill>
                  <a:schemeClr val="tx2"/>
                </a:solidFill>
                <a:latin typeface="+mn-lt"/>
              </a:rPr>
              <a:t>utilisez</a:t>
            </a:r>
            <a:r>
              <a:rPr lang="en-US" sz="1200" dirty="0">
                <a:solidFill>
                  <a:schemeClr val="tx2"/>
                </a:solidFill>
                <a:latin typeface="+mn-lt"/>
              </a:rPr>
              <a:t> des </a:t>
            </a:r>
            <a:r>
              <a:rPr lang="en-US" sz="1200" dirty="0" err="1">
                <a:solidFill>
                  <a:schemeClr val="tx2"/>
                </a:solidFill>
                <a:latin typeface="+mn-lt"/>
              </a:rPr>
              <a:t>outils</a:t>
            </a:r>
            <a:r>
              <a:rPr lang="en-US" sz="1200" dirty="0">
                <a:solidFill>
                  <a:schemeClr val="tx2"/>
                </a:solidFill>
                <a:latin typeface="+mn-lt"/>
              </a:rPr>
              <a:t> </a:t>
            </a:r>
            <a:r>
              <a:rPr lang="en-US" sz="1200" dirty="0" err="1">
                <a:solidFill>
                  <a:schemeClr val="tx2"/>
                </a:solidFill>
                <a:latin typeface="+mn-lt"/>
              </a:rPr>
              <a:t>visuels</a:t>
            </a:r>
            <a:r>
              <a:rPr lang="en-US" sz="1200" dirty="0">
                <a:solidFill>
                  <a:schemeClr val="tx2"/>
                </a:solidFill>
                <a:latin typeface="+mn-lt"/>
              </a:rPr>
              <a:t> simples (par </a:t>
            </a:r>
            <a:r>
              <a:rPr lang="en-US" sz="1200" dirty="0" err="1">
                <a:solidFill>
                  <a:schemeClr val="tx2"/>
                </a:solidFill>
                <a:latin typeface="+mn-lt"/>
              </a:rPr>
              <a:t>exemple</a:t>
            </a:r>
            <a:r>
              <a:rPr lang="en-US" sz="1200" dirty="0">
                <a:solidFill>
                  <a:schemeClr val="tx2"/>
                </a:solidFill>
                <a:latin typeface="+mn-lt"/>
              </a:rPr>
              <a:t> des donuts) pour </a:t>
            </a:r>
            <a:r>
              <a:rPr lang="en-US" sz="1200" dirty="0" err="1">
                <a:solidFill>
                  <a:schemeClr val="tx2"/>
                </a:solidFill>
                <a:latin typeface="+mn-lt"/>
              </a:rPr>
              <a:t>fournir</a:t>
            </a:r>
            <a:r>
              <a:rPr lang="en-US" sz="1200" dirty="0">
                <a:solidFill>
                  <a:schemeClr val="tx2"/>
                </a:solidFill>
                <a:latin typeface="+mn-lt"/>
              </a:rPr>
              <a:t> des ventilations, </a:t>
            </a:r>
            <a:r>
              <a:rPr lang="en-US" sz="1200" dirty="0" err="1">
                <a:solidFill>
                  <a:schemeClr val="tx2"/>
                </a:solidFill>
                <a:latin typeface="+mn-lt"/>
              </a:rPr>
              <a:t>plutôt</a:t>
            </a:r>
            <a:r>
              <a:rPr lang="en-US" sz="1200" dirty="0">
                <a:solidFill>
                  <a:schemeClr val="tx2"/>
                </a:solidFill>
                <a:latin typeface="+mn-lt"/>
              </a:rPr>
              <a:t> que des pages de chiffres.</a:t>
            </a:r>
            <a:endParaRPr lang="en-US" sz="1200" dirty="0">
              <a:solidFill>
                <a:schemeClr val="tx2"/>
              </a:solidFill>
              <a:latin typeface="+mn-lt"/>
              <a:ea typeface="Roboto"/>
              <a:cs typeface="Roboto"/>
            </a:endParaRPr>
          </a:p>
          <a:p>
            <a:pPr marL="628650" lvl="2" indent="-285750"/>
            <a:endParaRPr lang="en-US" sz="1200" dirty="0">
              <a:solidFill>
                <a:schemeClr val="tx2"/>
              </a:solidFill>
              <a:latin typeface="+mn-lt"/>
            </a:endParaRPr>
          </a:p>
          <a:p>
            <a:pPr marL="285750" lvl="1" indent="-285750">
              <a:buFont typeface="Arial" panose="020B0604020202020204" pitchFamily="34" charset="0"/>
              <a:buChar char="•"/>
            </a:pPr>
            <a:r>
              <a:rPr lang="en-US" sz="1050" i="1" dirty="0">
                <a:solidFill>
                  <a:schemeClr val="tx2"/>
                </a:solidFill>
                <a:latin typeface="+mn-lt"/>
              </a:rPr>
              <a:t>NOTE : Cette page doit </a:t>
            </a:r>
            <a:r>
              <a:rPr lang="en-US" sz="1050" i="1" dirty="0" err="1">
                <a:solidFill>
                  <a:schemeClr val="tx2"/>
                </a:solidFill>
                <a:latin typeface="+mn-lt"/>
              </a:rPr>
              <a:t>pouvoir</a:t>
            </a:r>
            <a:r>
              <a:rPr lang="en-US" sz="1050" i="1" dirty="0">
                <a:solidFill>
                  <a:schemeClr val="tx2"/>
                </a:solidFill>
                <a:latin typeface="+mn-lt"/>
              </a:rPr>
              <a:t> </a:t>
            </a:r>
            <a:r>
              <a:rPr lang="en-US" sz="1050" i="1" dirty="0" err="1">
                <a:solidFill>
                  <a:schemeClr val="tx2"/>
                </a:solidFill>
                <a:latin typeface="+mn-lt"/>
              </a:rPr>
              <a:t>être</a:t>
            </a:r>
            <a:r>
              <a:rPr lang="en-US" sz="1050" i="1" dirty="0">
                <a:solidFill>
                  <a:schemeClr val="tx2"/>
                </a:solidFill>
                <a:latin typeface="+mn-lt"/>
              </a:rPr>
              <a:t> </a:t>
            </a:r>
            <a:r>
              <a:rPr lang="en-US" sz="1050" b="1" i="1" dirty="0" err="1">
                <a:solidFill>
                  <a:schemeClr val="tx2"/>
                </a:solidFill>
                <a:latin typeface="+mn-lt"/>
              </a:rPr>
              <a:t>imprimée</a:t>
            </a:r>
            <a:r>
              <a:rPr lang="en-US" sz="1050" b="1" i="1" dirty="0">
                <a:solidFill>
                  <a:schemeClr val="tx2"/>
                </a:solidFill>
                <a:latin typeface="+mn-lt"/>
              </a:rPr>
              <a:t> </a:t>
            </a:r>
            <a:r>
              <a:rPr lang="en-US" sz="1050" b="1" i="1" dirty="0" err="1">
                <a:solidFill>
                  <a:schemeClr val="tx2"/>
                </a:solidFill>
                <a:latin typeface="+mn-lt"/>
              </a:rPr>
              <a:t>facilement</a:t>
            </a:r>
            <a:r>
              <a:rPr lang="en-US" sz="1050" b="1" i="1" dirty="0">
                <a:solidFill>
                  <a:schemeClr val="tx2"/>
                </a:solidFill>
                <a:latin typeface="+mn-lt"/>
              </a:rPr>
              <a:t> </a:t>
            </a:r>
            <a:r>
              <a:rPr lang="en-US" sz="1050" i="1" dirty="0">
                <a:solidFill>
                  <a:schemeClr val="tx2"/>
                </a:solidFill>
                <a:latin typeface="+mn-lt"/>
              </a:rPr>
              <a:t>et </a:t>
            </a:r>
            <a:r>
              <a:rPr lang="en-US" sz="1050" i="1" dirty="0" err="1">
                <a:solidFill>
                  <a:schemeClr val="tx2"/>
                </a:solidFill>
                <a:latin typeface="+mn-lt"/>
              </a:rPr>
              <a:t>utilisée</a:t>
            </a:r>
            <a:r>
              <a:rPr lang="en-US" sz="1050" i="1" dirty="0">
                <a:solidFill>
                  <a:schemeClr val="tx2"/>
                </a:solidFill>
                <a:latin typeface="+mn-lt"/>
              </a:rPr>
              <a:t> par les </a:t>
            </a:r>
            <a:r>
              <a:rPr lang="en-US" sz="1050" i="1" dirty="0" err="1">
                <a:solidFill>
                  <a:schemeClr val="tx2"/>
                </a:solidFill>
                <a:latin typeface="+mn-lt"/>
              </a:rPr>
              <a:t>décideurs</a:t>
            </a:r>
            <a:r>
              <a:rPr lang="en-US" sz="1050" i="1" dirty="0">
                <a:solidFill>
                  <a:schemeClr val="tx2"/>
                </a:solidFill>
                <a:latin typeface="+mn-lt"/>
              </a:rPr>
              <a:t> et </a:t>
            </a:r>
            <a:r>
              <a:rPr lang="en-US" sz="1050" i="1" dirty="0" err="1">
                <a:solidFill>
                  <a:schemeClr val="tx2"/>
                </a:solidFill>
                <a:latin typeface="+mn-lt"/>
              </a:rPr>
              <a:t>d'autres</a:t>
            </a:r>
            <a:r>
              <a:rPr lang="en-US" sz="1050" i="1" dirty="0">
                <a:solidFill>
                  <a:schemeClr val="tx2"/>
                </a:solidFill>
                <a:latin typeface="+mn-lt"/>
              </a:rPr>
              <a:t> </a:t>
            </a:r>
            <a:r>
              <a:rPr lang="en-US" sz="1050" i="1" dirty="0" err="1">
                <a:solidFill>
                  <a:schemeClr val="tx2"/>
                </a:solidFill>
                <a:latin typeface="+mn-lt"/>
              </a:rPr>
              <a:t>personnes</a:t>
            </a:r>
            <a:r>
              <a:rPr lang="en-US" sz="1050" i="1" dirty="0">
                <a:solidFill>
                  <a:schemeClr val="tx2"/>
                </a:solidFill>
                <a:latin typeface="+mn-lt"/>
              </a:rPr>
              <a:t> pour </a:t>
            </a:r>
            <a:r>
              <a:rPr lang="en-US" sz="1050" i="1" dirty="0" err="1">
                <a:solidFill>
                  <a:schemeClr val="tx2"/>
                </a:solidFill>
                <a:latin typeface="+mn-lt"/>
              </a:rPr>
              <a:t>fournir</a:t>
            </a:r>
            <a:r>
              <a:rPr lang="en-US" sz="1050" i="1" dirty="0">
                <a:solidFill>
                  <a:schemeClr val="tx2"/>
                </a:solidFill>
                <a:latin typeface="+mn-lt"/>
              </a:rPr>
              <a:t> </a:t>
            </a:r>
            <a:r>
              <a:rPr lang="en-US" sz="1050" i="1" dirty="0" err="1">
                <a:solidFill>
                  <a:schemeClr val="tx2"/>
                </a:solidFill>
                <a:latin typeface="+mn-lt"/>
              </a:rPr>
              <a:t>une</a:t>
            </a:r>
            <a:r>
              <a:rPr lang="en-US" sz="1050" i="1" dirty="0">
                <a:solidFill>
                  <a:schemeClr val="tx2"/>
                </a:solidFill>
                <a:latin typeface="+mn-lt"/>
              </a:rPr>
              <a:t> </a:t>
            </a:r>
            <a:r>
              <a:rPr lang="en-US" sz="1050" i="1" dirty="0" err="1">
                <a:solidFill>
                  <a:schemeClr val="tx2"/>
                </a:solidFill>
                <a:latin typeface="+mn-lt"/>
              </a:rPr>
              <a:t>vue</a:t>
            </a:r>
            <a:r>
              <a:rPr lang="en-US" sz="1050" i="1" dirty="0">
                <a:solidFill>
                  <a:schemeClr val="tx2"/>
                </a:solidFill>
                <a:latin typeface="+mn-lt"/>
              </a:rPr>
              <a:t> </a:t>
            </a:r>
            <a:r>
              <a:rPr lang="en-US" sz="1050" i="1" dirty="0" err="1">
                <a:solidFill>
                  <a:schemeClr val="tx2"/>
                </a:solidFill>
                <a:latin typeface="+mn-lt"/>
              </a:rPr>
              <a:t>d'ensemble</a:t>
            </a:r>
            <a:r>
              <a:rPr lang="en-US" sz="1050" i="1" dirty="0">
                <a:solidFill>
                  <a:schemeClr val="tx2"/>
                </a:solidFill>
                <a:latin typeface="+mn-lt"/>
              </a:rPr>
              <a:t> de la crise, de la </a:t>
            </a:r>
            <a:r>
              <a:rPr lang="en-US" sz="1050" i="1" dirty="0" err="1">
                <a:solidFill>
                  <a:schemeClr val="tx2"/>
                </a:solidFill>
                <a:latin typeface="+mn-lt"/>
              </a:rPr>
              <a:t>réponse</a:t>
            </a:r>
            <a:r>
              <a:rPr lang="en-US" sz="1050" i="1" dirty="0">
                <a:solidFill>
                  <a:schemeClr val="tx2"/>
                </a:solidFill>
                <a:latin typeface="+mn-lt"/>
              </a:rPr>
              <a:t> </a:t>
            </a:r>
            <a:r>
              <a:rPr lang="en-US" sz="1050" i="1" dirty="0" err="1">
                <a:solidFill>
                  <a:schemeClr val="tx2"/>
                </a:solidFill>
                <a:latin typeface="+mn-lt"/>
              </a:rPr>
              <a:t>planifiée</a:t>
            </a:r>
            <a:r>
              <a:rPr lang="en-US" sz="1050" i="1" dirty="0">
                <a:solidFill>
                  <a:schemeClr val="tx2"/>
                </a:solidFill>
                <a:latin typeface="+mn-lt"/>
              </a:rPr>
              <a:t> et des </a:t>
            </a:r>
            <a:r>
              <a:rPr lang="en-US" sz="1050" i="1" dirty="0" err="1">
                <a:solidFill>
                  <a:schemeClr val="tx2"/>
                </a:solidFill>
                <a:latin typeface="+mn-lt"/>
              </a:rPr>
              <a:t>besoins</a:t>
            </a:r>
            <a:r>
              <a:rPr lang="en-US" sz="1050" i="1" dirty="0">
                <a:solidFill>
                  <a:schemeClr val="tx2"/>
                </a:solidFill>
                <a:latin typeface="+mn-lt"/>
              </a:rPr>
              <a:t> de </a:t>
            </a:r>
            <a:r>
              <a:rPr lang="en-US" sz="1050" i="1" dirty="0" err="1">
                <a:solidFill>
                  <a:schemeClr val="tx2"/>
                </a:solidFill>
                <a:latin typeface="+mn-lt"/>
              </a:rPr>
              <a:t>financement</a:t>
            </a:r>
            <a:r>
              <a:rPr lang="en-US" sz="1050" i="1" dirty="0">
                <a:solidFill>
                  <a:schemeClr val="tx2"/>
                </a:solidFill>
                <a:latin typeface="+mn-lt"/>
              </a:rPr>
              <a:t>. Elle doit </a:t>
            </a:r>
            <a:r>
              <a:rPr lang="en-US" sz="1050" i="1" dirty="0" err="1">
                <a:solidFill>
                  <a:schemeClr val="tx2"/>
                </a:solidFill>
                <a:latin typeface="+mn-lt"/>
              </a:rPr>
              <a:t>comporter</a:t>
            </a:r>
            <a:r>
              <a:rPr lang="en-US" sz="1050" i="1" dirty="0">
                <a:solidFill>
                  <a:schemeClr val="tx2"/>
                </a:solidFill>
                <a:latin typeface="+mn-lt"/>
              </a:rPr>
              <a:t> un </a:t>
            </a:r>
            <a:r>
              <a:rPr lang="en-US" sz="1050" b="1" i="1" dirty="0" err="1">
                <a:solidFill>
                  <a:schemeClr val="tx2"/>
                </a:solidFill>
                <a:latin typeface="+mn-lt"/>
              </a:rPr>
              <a:t>texte</a:t>
            </a:r>
            <a:r>
              <a:rPr lang="en-US" sz="1050" b="1" i="1" dirty="0">
                <a:solidFill>
                  <a:schemeClr val="tx2"/>
                </a:solidFill>
                <a:latin typeface="+mn-lt"/>
              </a:rPr>
              <a:t> </a:t>
            </a:r>
            <a:r>
              <a:rPr lang="en-US" sz="1050" b="1" i="1" dirty="0" err="1">
                <a:solidFill>
                  <a:schemeClr val="tx2"/>
                </a:solidFill>
                <a:latin typeface="+mn-lt"/>
              </a:rPr>
              <a:t>extrêmement</a:t>
            </a:r>
            <a:r>
              <a:rPr lang="en-US" sz="1050" b="1" i="1" dirty="0">
                <a:solidFill>
                  <a:schemeClr val="tx2"/>
                </a:solidFill>
                <a:latin typeface="+mn-lt"/>
              </a:rPr>
              <a:t> </a:t>
            </a:r>
            <a:r>
              <a:rPr lang="en-US" sz="1050" b="1" i="1" dirty="0" err="1">
                <a:solidFill>
                  <a:schemeClr val="tx2"/>
                </a:solidFill>
                <a:latin typeface="+mn-lt"/>
              </a:rPr>
              <a:t>limité</a:t>
            </a:r>
            <a:r>
              <a:rPr lang="en-US" sz="1050" b="1" i="1" dirty="0">
                <a:solidFill>
                  <a:schemeClr val="tx2"/>
                </a:solidFill>
                <a:latin typeface="+mn-lt"/>
              </a:rPr>
              <a:t> </a:t>
            </a:r>
            <a:r>
              <a:rPr lang="en-US" sz="1050" i="1" dirty="0">
                <a:solidFill>
                  <a:schemeClr val="tx2"/>
                </a:solidFill>
                <a:latin typeface="+mn-lt"/>
              </a:rPr>
              <a:t>et </a:t>
            </a:r>
            <a:r>
              <a:rPr lang="en-US" sz="1050" i="1" dirty="0" err="1">
                <a:solidFill>
                  <a:schemeClr val="tx2"/>
                </a:solidFill>
                <a:latin typeface="+mn-lt"/>
              </a:rPr>
              <a:t>être</a:t>
            </a:r>
            <a:r>
              <a:rPr lang="en-US" sz="1050" i="1" dirty="0">
                <a:solidFill>
                  <a:schemeClr val="tx2"/>
                </a:solidFill>
                <a:latin typeface="+mn-lt"/>
              </a:rPr>
              <a:t> </a:t>
            </a:r>
            <a:r>
              <a:rPr lang="en-US" sz="1050" i="1" dirty="0" err="1">
                <a:solidFill>
                  <a:schemeClr val="tx2"/>
                </a:solidFill>
                <a:latin typeface="+mn-lt"/>
              </a:rPr>
              <a:t>facilement</a:t>
            </a:r>
            <a:r>
              <a:rPr lang="en-US" sz="1050" i="1" dirty="0">
                <a:solidFill>
                  <a:schemeClr val="tx2"/>
                </a:solidFill>
                <a:latin typeface="+mn-lt"/>
              </a:rPr>
              <a:t> </a:t>
            </a:r>
            <a:r>
              <a:rPr lang="en-US" sz="1050" i="1" dirty="0" err="1">
                <a:solidFill>
                  <a:schemeClr val="tx2"/>
                </a:solidFill>
                <a:latin typeface="+mn-lt"/>
              </a:rPr>
              <a:t>traduite</a:t>
            </a:r>
            <a:r>
              <a:rPr lang="en-US" sz="1050" i="1" dirty="0">
                <a:solidFill>
                  <a:schemeClr val="tx2"/>
                </a:solidFill>
                <a:latin typeface="+mn-lt"/>
              </a:rPr>
              <a:t> </a:t>
            </a:r>
            <a:r>
              <a:rPr lang="en-US" sz="1050" i="1" dirty="0" err="1">
                <a:solidFill>
                  <a:schemeClr val="tx2"/>
                </a:solidFill>
                <a:latin typeface="+mn-lt"/>
              </a:rPr>
              <a:t>en</a:t>
            </a:r>
            <a:r>
              <a:rPr lang="en-US" sz="1050" i="1" dirty="0">
                <a:solidFill>
                  <a:schemeClr val="tx2"/>
                </a:solidFill>
                <a:latin typeface="+mn-lt"/>
              </a:rPr>
              <a:t> </a:t>
            </a:r>
            <a:r>
              <a:rPr lang="en-US" sz="1050" i="1" dirty="0" err="1">
                <a:solidFill>
                  <a:schemeClr val="tx2"/>
                </a:solidFill>
                <a:latin typeface="+mn-lt"/>
              </a:rPr>
              <a:t>plusieurs</a:t>
            </a:r>
            <a:r>
              <a:rPr lang="en-US" sz="1050" i="1" dirty="0">
                <a:solidFill>
                  <a:schemeClr val="tx2"/>
                </a:solidFill>
                <a:latin typeface="+mn-lt"/>
              </a:rPr>
              <a:t> </a:t>
            </a:r>
            <a:r>
              <a:rPr lang="en-US" sz="1050" i="1" dirty="0" err="1">
                <a:solidFill>
                  <a:schemeClr val="tx2"/>
                </a:solidFill>
                <a:latin typeface="+mn-lt"/>
              </a:rPr>
              <a:t>langues</a:t>
            </a:r>
            <a:r>
              <a:rPr lang="en-US" sz="1050" i="1" dirty="0">
                <a:solidFill>
                  <a:schemeClr val="tx2"/>
                </a:solidFill>
                <a:latin typeface="+mn-lt"/>
              </a:rPr>
              <a:t>.</a:t>
            </a:r>
            <a:endParaRPr lang="en-US" sz="1050" i="1" dirty="0">
              <a:solidFill>
                <a:schemeClr val="tx2"/>
              </a:solidFill>
              <a:latin typeface="+mn-lt"/>
              <a:ea typeface="Roboto"/>
              <a:cs typeface="Roboto"/>
            </a:endParaRPr>
          </a:p>
          <a:p>
            <a:pPr marL="285750" lvl="1" indent="-285750"/>
            <a:endParaRPr lang="en-US" sz="1200" dirty="0">
              <a:solidFill>
                <a:schemeClr val="tx2"/>
              </a:solidFill>
              <a:latin typeface="+mn-lt"/>
            </a:endParaRPr>
          </a:p>
          <a:p>
            <a:pPr marL="285750" indent="-285750">
              <a:buFont typeface="Arial" panose="020B0604020202020204" pitchFamily="34" charset="0"/>
              <a:buChar char="•"/>
            </a:pPr>
            <a:endParaRPr lang="en-US" sz="14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t>O.B. HNRP At-A-Glance </a:t>
            </a:r>
            <a:r>
              <a:rPr lang="en-US" b="0"/>
              <a:t>(une page)</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7" name="Picture 6">
            <a:extLst>
              <a:ext uri="{FF2B5EF4-FFF2-40B4-BE49-F238E27FC236}">
                <a16:creationId xmlns:a16="http://schemas.microsoft.com/office/drawing/2014/main" id="{60B65586-F4D0-7DB0-5242-1C937B7772B0}"/>
              </a:ext>
            </a:extLst>
          </p:cNvPr>
          <p:cNvPicPr>
            <a:picLocks noChangeAspect="1"/>
          </p:cNvPicPr>
          <p:nvPr/>
        </p:nvPicPr>
        <p:blipFill>
          <a:blip r:embed="rId2"/>
          <a:stretch>
            <a:fillRect/>
          </a:stretch>
        </p:blipFill>
        <p:spPr>
          <a:xfrm>
            <a:off x="6096000" y="0"/>
            <a:ext cx="3594639" cy="4759569"/>
          </a:xfrm>
          <a:prstGeom prst="rect">
            <a:avLst/>
          </a:prstGeom>
        </p:spPr>
      </p:pic>
      <p:pic>
        <p:nvPicPr>
          <p:cNvPr id="6" name="Picture 5">
            <a:extLst>
              <a:ext uri="{FF2B5EF4-FFF2-40B4-BE49-F238E27FC236}">
                <a16:creationId xmlns:a16="http://schemas.microsoft.com/office/drawing/2014/main" id="{B3B4E63E-46C6-2FD4-FAD8-B0117C0D1167}"/>
              </a:ext>
            </a:extLst>
          </p:cNvPr>
          <p:cNvPicPr>
            <a:picLocks noChangeAspect="1"/>
          </p:cNvPicPr>
          <p:nvPr/>
        </p:nvPicPr>
        <p:blipFill>
          <a:blip r:embed="rId3"/>
          <a:stretch>
            <a:fillRect/>
          </a:stretch>
        </p:blipFill>
        <p:spPr>
          <a:xfrm>
            <a:off x="9948765" y="391049"/>
            <a:ext cx="1899138" cy="2103498"/>
          </a:xfrm>
          <a:prstGeom prst="rect">
            <a:avLst/>
          </a:prstGeom>
        </p:spPr>
      </p:pic>
      <p:pic>
        <p:nvPicPr>
          <p:cNvPr id="9" name="Picture 8">
            <a:extLst>
              <a:ext uri="{FF2B5EF4-FFF2-40B4-BE49-F238E27FC236}">
                <a16:creationId xmlns:a16="http://schemas.microsoft.com/office/drawing/2014/main" id="{293F8B00-C148-8DBC-9AB1-40B494112638}"/>
              </a:ext>
            </a:extLst>
          </p:cNvPr>
          <p:cNvPicPr>
            <a:picLocks noChangeAspect="1"/>
          </p:cNvPicPr>
          <p:nvPr/>
        </p:nvPicPr>
        <p:blipFill>
          <a:blip r:embed="rId4"/>
          <a:stretch>
            <a:fillRect/>
          </a:stretch>
        </p:blipFill>
        <p:spPr>
          <a:xfrm>
            <a:off x="9179670" y="3219938"/>
            <a:ext cx="2926359" cy="3638062"/>
          </a:xfrm>
          <a:prstGeom prst="rect">
            <a:avLst/>
          </a:prstGeom>
        </p:spPr>
      </p:pic>
      <p:pic>
        <p:nvPicPr>
          <p:cNvPr id="11" name="Picture 10">
            <a:extLst>
              <a:ext uri="{FF2B5EF4-FFF2-40B4-BE49-F238E27FC236}">
                <a16:creationId xmlns:a16="http://schemas.microsoft.com/office/drawing/2014/main" id="{7B730639-119B-F4CE-001E-3FED89E31941}"/>
              </a:ext>
            </a:extLst>
          </p:cNvPr>
          <p:cNvPicPr>
            <a:picLocks noChangeAspect="1"/>
          </p:cNvPicPr>
          <p:nvPr/>
        </p:nvPicPr>
        <p:blipFill>
          <a:blip r:embed="rId5"/>
          <a:stretch>
            <a:fillRect/>
          </a:stretch>
        </p:blipFill>
        <p:spPr>
          <a:xfrm>
            <a:off x="6971239" y="4572000"/>
            <a:ext cx="1672325" cy="2286000"/>
          </a:xfrm>
          <a:prstGeom prst="rect">
            <a:avLst/>
          </a:prstGeom>
        </p:spPr>
      </p:pic>
    </p:spTree>
    <p:extLst>
      <p:ext uri="{BB962C8B-B14F-4D97-AF65-F5344CB8AC3E}">
        <p14:creationId xmlns:p14="http://schemas.microsoft.com/office/powerpoint/2010/main" val="257473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p:txBody>
          <a:bodyPr vert="horz" lIns="0" tIns="0" rIns="0" bIns="0" rtlCol="0" anchor="t">
            <a:noAutofit/>
          </a:bodyPr>
          <a:lstStyle/>
          <a:p>
            <a:pPr marL="285750" indent="-285750">
              <a:buFont typeface="Arial" panose="020B0604020202020204" pitchFamily="34" charset="0"/>
              <a:buChar char="•"/>
            </a:pPr>
            <a:r>
              <a:rPr lang="en-US" sz="1800" b="1" dirty="0" err="1">
                <a:solidFill>
                  <a:schemeClr val="tx2"/>
                </a:solidFill>
                <a:latin typeface="+mn-lt"/>
              </a:rPr>
              <a:t>Couvre</a:t>
            </a:r>
            <a:r>
              <a:rPr lang="en-US" sz="1800" b="1" dirty="0">
                <a:solidFill>
                  <a:schemeClr val="tx2"/>
                </a:solidFill>
                <a:latin typeface="+mn-lt"/>
              </a:rPr>
              <a:t> les points </a:t>
            </a:r>
            <a:r>
              <a:rPr lang="en-US" sz="1800" b="1" dirty="0" err="1">
                <a:solidFill>
                  <a:schemeClr val="tx2"/>
                </a:solidFill>
                <a:latin typeface="+mn-lt"/>
              </a:rPr>
              <a:t>clés</a:t>
            </a:r>
            <a:r>
              <a:rPr lang="en-US" sz="1800" b="1" dirty="0">
                <a:solidFill>
                  <a:schemeClr val="tx2"/>
                </a:solidFill>
                <a:latin typeface="+mn-lt"/>
              </a:rPr>
              <a:t> </a:t>
            </a:r>
            <a:r>
              <a:rPr lang="en-US" sz="1800" b="1" dirty="0" err="1">
                <a:solidFill>
                  <a:schemeClr val="tx2"/>
                </a:solidFill>
                <a:latin typeface="+mn-lt"/>
              </a:rPr>
              <a:t>suivants</a:t>
            </a:r>
            <a:r>
              <a:rPr lang="en-US" sz="1800" b="1" dirty="0">
                <a:solidFill>
                  <a:schemeClr val="tx2"/>
                </a:solidFill>
                <a:latin typeface="+mn-lt"/>
              </a:rPr>
              <a:t> de manière </a:t>
            </a:r>
            <a:r>
              <a:rPr lang="en-US" sz="1800" b="1" dirty="0" err="1">
                <a:solidFill>
                  <a:schemeClr val="tx2"/>
                </a:solidFill>
                <a:latin typeface="+mn-lt"/>
              </a:rPr>
              <a:t>convaincante</a:t>
            </a:r>
            <a:r>
              <a:rPr lang="en-US" sz="1800" b="1" dirty="0">
                <a:solidFill>
                  <a:schemeClr val="tx2"/>
                </a:solidFill>
                <a:latin typeface="+mn-lt"/>
              </a:rPr>
              <a:t>, </a:t>
            </a:r>
            <a:r>
              <a:rPr lang="en-US" sz="1800" b="1" dirty="0" err="1">
                <a:solidFill>
                  <a:schemeClr val="tx2"/>
                </a:solidFill>
                <a:latin typeface="+mn-lt"/>
              </a:rPr>
              <a:t>claire</a:t>
            </a:r>
            <a:r>
              <a:rPr lang="en-US" sz="1800" b="1" dirty="0">
                <a:solidFill>
                  <a:schemeClr val="tx2"/>
                </a:solidFill>
                <a:latin typeface="+mn-lt"/>
              </a:rPr>
              <a:t> et concise </a:t>
            </a:r>
            <a:r>
              <a:rPr lang="en-US" sz="1800" dirty="0">
                <a:solidFill>
                  <a:schemeClr val="tx2"/>
                </a:solidFill>
                <a:latin typeface="+mn-lt"/>
              </a:rPr>
              <a:t>(pas plus </a:t>
            </a:r>
            <a:r>
              <a:rPr lang="en-US" sz="1800" dirty="0" err="1">
                <a:solidFill>
                  <a:schemeClr val="tx2"/>
                </a:solidFill>
                <a:latin typeface="+mn-lt"/>
              </a:rPr>
              <a:t>d'une</a:t>
            </a:r>
            <a:r>
              <a:rPr lang="en-US" sz="1800" dirty="0">
                <a:solidFill>
                  <a:schemeClr val="tx2"/>
                </a:solidFill>
                <a:latin typeface="+mn-lt"/>
              </a:rPr>
              <a:t> page) :</a:t>
            </a:r>
            <a:endParaRPr lang="en-US" sz="1800" b="1" dirty="0">
              <a:solidFill>
                <a:schemeClr val="tx2"/>
              </a:solidFill>
              <a:latin typeface="+mn-lt"/>
            </a:endParaRPr>
          </a:p>
          <a:p>
            <a:pPr marL="628650" lvl="2" indent="-285750"/>
            <a:r>
              <a:rPr lang="en-US" sz="1500" b="1" dirty="0" err="1">
                <a:solidFill>
                  <a:schemeClr val="tx2"/>
                </a:solidFill>
                <a:latin typeface="+mn-lt"/>
              </a:rPr>
              <a:t>Contexte</a:t>
            </a:r>
            <a:r>
              <a:rPr lang="en-US" sz="1500" b="1" dirty="0">
                <a:solidFill>
                  <a:schemeClr val="tx2"/>
                </a:solidFill>
                <a:latin typeface="+mn-lt"/>
              </a:rPr>
              <a:t>/</a:t>
            </a:r>
            <a:r>
              <a:rPr lang="en-US" sz="1500" b="1" dirty="0" err="1">
                <a:solidFill>
                  <a:schemeClr val="tx2"/>
                </a:solidFill>
                <a:latin typeface="+mn-lt"/>
              </a:rPr>
              <a:t>besoins</a:t>
            </a:r>
            <a:r>
              <a:rPr lang="en-US" sz="1500" b="1" dirty="0">
                <a:solidFill>
                  <a:schemeClr val="tx2"/>
                </a:solidFill>
                <a:latin typeface="+mn-lt"/>
              </a:rPr>
              <a:t> : </a:t>
            </a:r>
            <a:r>
              <a:rPr lang="en-US" sz="1500" dirty="0" err="1">
                <a:solidFill>
                  <a:schemeClr val="tx2"/>
                </a:solidFill>
                <a:latin typeface="+mn-lt"/>
              </a:rPr>
              <a:t>Souligne</a:t>
            </a:r>
            <a:r>
              <a:rPr lang="en-US" sz="1500" dirty="0">
                <a:solidFill>
                  <a:schemeClr val="tx2"/>
                </a:solidFill>
                <a:latin typeface="+mn-lt"/>
              </a:rPr>
              <a:t> les </a:t>
            </a:r>
            <a:r>
              <a:rPr lang="en-US" sz="1500" dirty="0" err="1">
                <a:solidFill>
                  <a:schemeClr val="tx2"/>
                </a:solidFill>
                <a:latin typeface="+mn-lt"/>
              </a:rPr>
              <a:t>besoins</a:t>
            </a:r>
            <a:r>
              <a:rPr lang="en-US" sz="1500" dirty="0">
                <a:solidFill>
                  <a:schemeClr val="tx2"/>
                </a:solidFill>
                <a:latin typeface="+mn-lt"/>
              </a:rPr>
              <a:t> </a:t>
            </a:r>
            <a:r>
              <a:rPr lang="en-US" sz="1500" dirty="0" err="1">
                <a:solidFill>
                  <a:schemeClr val="tx2"/>
                </a:solidFill>
                <a:latin typeface="+mn-lt"/>
              </a:rPr>
              <a:t>humanitaires</a:t>
            </a:r>
            <a:r>
              <a:rPr lang="en-US" sz="1500" dirty="0">
                <a:solidFill>
                  <a:schemeClr val="tx2"/>
                </a:solidFill>
                <a:latin typeface="+mn-lt"/>
              </a:rPr>
              <a:t> et la </a:t>
            </a:r>
            <a:r>
              <a:rPr lang="en-US" sz="1500" dirty="0" err="1">
                <a:solidFill>
                  <a:schemeClr val="tx2"/>
                </a:solidFill>
                <a:latin typeface="+mn-lt"/>
              </a:rPr>
              <a:t>trajectoire</a:t>
            </a:r>
            <a:r>
              <a:rPr lang="en-US" sz="1500" dirty="0">
                <a:solidFill>
                  <a:schemeClr val="tx2"/>
                </a:solidFill>
                <a:latin typeface="+mn-lt"/>
              </a:rPr>
              <a:t> de la crise (1-3 para)</a:t>
            </a:r>
            <a:endParaRPr lang="en-US" sz="1500" dirty="0">
              <a:solidFill>
                <a:schemeClr val="tx2"/>
              </a:solidFill>
              <a:latin typeface="+mn-lt"/>
              <a:ea typeface="Roboto"/>
              <a:cs typeface="Roboto"/>
            </a:endParaRPr>
          </a:p>
          <a:p>
            <a:pPr marL="628650" lvl="2" indent="-285750"/>
            <a:r>
              <a:rPr lang="en-US" sz="1500" b="1" dirty="0" err="1">
                <a:solidFill>
                  <a:schemeClr val="tx2"/>
                </a:solidFill>
                <a:latin typeface="+mn-lt"/>
              </a:rPr>
              <a:t>Stratégie</a:t>
            </a:r>
            <a:r>
              <a:rPr lang="en-US" sz="1500" b="1" dirty="0">
                <a:solidFill>
                  <a:schemeClr val="tx2"/>
                </a:solidFill>
                <a:latin typeface="+mn-lt"/>
              </a:rPr>
              <a:t> de </a:t>
            </a:r>
            <a:r>
              <a:rPr lang="en-US" sz="1500" b="1" dirty="0" err="1">
                <a:solidFill>
                  <a:schemeClr val="tx2"/>
                </a:solidFill>
                <a:latin typeface="+mn-lt"/>
              </a:rPr>
              <a:t>réponse</a:t>
            </a:r>
            <a:r>
              <a:rPr lang="en-US" sz="1500" b="1" dirty="0">
                <a:solidFill>
                  <a:schemeClr val="tx2"/>
                </a:solidFill>
                <a:latin typeface="+mn-lt"/>
              </a:rPr>
              <a:t> : </a:t>
            </a:r>
            <a:r>
              <a:rPr lang="en-US" sz="1500" dirty="0" err="1">
                <a:solidFill>
                  <a:schemeClr val="tx2"/>
                </a:solidFill>
                <a:latin typeface="+mn-lt"/>
              </a:rPr>
              <a:t>Définit</a:t>
            </a:r>
            <a:r>
              <a:rPr lang="en-US" sz="1500" dirty="0">
                <a:solidFill>
                  <a:schemeClr val="tx2"/>
                </a:solidFill>
                <a:latin typeface="+mn-lt"/>
              </a:rPr>
              <a:t> </a:t>
            </a:r>
            <a:r>
              <a:rPr lang="en-US" sz="1500" dirty="0" err="1">
                <a:solidFill>
                  <a:schemeClr val="tx2"/>
                </a:solidFill>
                <a:latin typeface="+mn-lt"/>
              </a:rPr>
              <a:t>une</a:t>
            </a:r>
            <a:r>
              <a:rPr lang="en-US" sz="1500" dirty="0">
                <a:solidFill>
                  <a:schemeClr val="tx2"/>
                </a:solidFill>
                <a:latin typeface="+mn-lt"/>
              </a:rPr>
              <a:t> vision/</a:t>
            </a:r>
            <a:r>
              <a:rPr lang="en-US" sz="1500" dirty="0" err="1">
                <a:solidFill>
                  <a:schemeClr val="tx2"/>
                </a:solidFill>
                <a:latin typeface="+mn-lt"/>
              </a:rPr>
              <a:t>stratégie</a:t>
            </a:r>
            <a:r>
              <a:rPr lang="en-US" sz="1500" dirty="0">
                <a:solidFill>
                  <a:schemeClr val="tx2"/>
                </a:solidFill>
                <a:latin typeface="+mn-lt"/>
              </a:rPr>
              <a:t> </a:t>
            </a:r>
            <a:r>
              <a:rPr lang="en-US" sz="1500" dirty="0" err="1">
                <a:solidFill>
                  <a:schemeClr val="tx2"/>
                </a:solidFill>
                <a:latin typeface="+mn-lt"/>
              </a:rPr>
              <a:t>claire</a:t>
            </a:r>
            <a:r>
              <a:rPr lang="en-US" sz="1500" dirty="0">
                <a:solidFill>
                  <a:schemeClr val="tx2"/>
                </a:solidFill>
                <a:latin typeface="+mn-lt"/>
              </a:rPr>
              <a:t> pour la </a:t>
            </a:r>
            <a:r>
              <a:rPr lang="en-US" sz="1500" dirty="0" err="1">
                <a:solidFill>
                  <a:schemeClr val="tx2"/>
                </a:solidFill>
                <a:latin typeface="+mn-lt"/>
              </a:rPr>
              <a:t>réponse</a:t>
            </a:r>
            <a:r>
              <a:rPr lang="en-US" sz="1500" dirty="0">
                <a:solidFill>
                  <a:schemeClr val="tx2"/>
                </a:solidFill>
                <a:latin typeface="+mn-lt"/>
              </a:rPr>
              <a:t> </a:t>
            </a:r>
            <a:r>
              <a:rPr lang="en-US" sz="1500" dirty="0" err="1">
                <a:solidFill>
                  <a:schemeClr val="tx2"/>
                </a:solidFill>
                <a:latin typeface="+mn-lt"/>
              </a:rPr>
              <a:t>humanitaire</a:t>
            </a:r>
            <a:r>
              <a:rPr lang="en-US" sz="1500" dirty="0">
                <a:solidFill>
                  <a:schemeClr val="tx2"/>
                </a:solidFill>
                <a:latin typeface="+mn-lt"/>
              </a:rPr>
              <a:t> (2-3 para)</a:t>
            </a:r>
            <a:endParaRPr lang="en-US" sz="1500" dirty="0">
              <a:solidFill>
                <a:schemeClr val="tx2"/>
              </a:solidFill>
              <a:latin typeface="+mn-lt"/>
              <a:ea typeface="Roboto"/>
              <a:cs typeface="Roboto"/>
            </a:endParaRPr>
          </a:p>
          <a:p>
            <a:pPr marL="628650" lvl="2" indent="-285750"/>
            <a:r>
              <a:rPr lang="en-US" sz="1500" b="1" dirty="0" err="1">
                <a:solidFill>
                  <a:schemeClr val="tx2"/>
                </a:solidFill>
                <a:latin typeface="+mn-lt"/>
              </a:rPr>
              <a:t>Etablissement</a:t>
            </a:r>
            <a:r>
              <a:rPr lang="en-US" sz="1500" b="1" dirty="0">
                <a:solidFill>
                  <a:schemeClr val="tx2"/>
                </a:solidFill>
                <a:latin typeface="+mn-lt"/>
              </a:rPr>
              <a:t> des </a:t>
            </a:r>
            <a:r>
              <a:rPr lang="en-US" sz="1500" b="1" dirty="0" err="1">
                <a:solidFill>
                  <a:schemeClr val="tx2"/>
                </a:solidFill>
                <a:latin typeface="+mn-lt"/>
              </a:rPr>
              <a:t>limites</a:t>
            </a:r>
            <a:r>
              <a:rPr lang="en-US" sz="1500" b="1" dirty="0">
                <a:solidFill>
                  <a:schemeClr val="tx2"/>
                </a:solidFill>
                <a:latin typeface="+mn-lt"/>
              </a:rPr>
              <a:t> : </a:t>
            </a:r>
            <a:r>
              <a:rPr lang="en-US" sz="1500" dirty="0" err="1">
                <a:solidFill>
                  <a:schemeClr val="tx2"/>
                </a:solidFill>
                <a:latin typeface="+mn-lt"/>
              </a:rPr>
              <a:t>Articule</a:t>
            </a:r>
            <a:r>
              <a:rPr lang="en-US" sz="1500" dirty="0">
                <a:solidFill>
                  <a:schemeClr val="tx2"/>
                </a:solidFill>
                <a:latin typeface="+mn-lt"/>
              </a:rPr>
              <a:t> le </a:t>
            </a:r>
            <a:r>
              <a:rPr lang="en-US" sz="1500" dirty="0" err="1">
                <a:solidFill>
                  <a:schemeClr val="tx2"/>
                </a:solidFill>
                <a:latin typeface="+mn-lt"/>
              </a:rPr>
              <a:t>rôle</a:t>
            </a:r>
            <a:r>
              <a:rPr lang="en-US" sz="1500" dirty="0">
                <a:solidFill>
                  <a:schemeClr val="tx2"/>
                </a:solidFill>
                <a:latin typeface="+mn-lt"/>
              </a:rPr>
              <a:t> du plan (HRP) et </a:t>
            </a:r>
            <a:r>
              <a:rPr lang="en-US" sz="1500" dirty="0" err="1">
                <a:solidFill>
                  <a:schemeClr val="tx2"/>
                </a:solidFill>
                <a:latin typeface="+mn-lt"/>
              </a:rPr>
              <a:t>ce</a:t>
            </a:r>
            <a:r>
              <a:rPr lang="en-US" sz="1500" dirty="0">
                <a:solidFill>
                  <a:schemeClr val="tx2"/>
                </a:solidFill>
                <a:latin typeface="+mn-lt"/>
              </a:rPr>
              <a:t> qui </a:t>
            </a:r>
            <a:r>
              <a:rPr lang="en-US" sz="1500" dirty="0" err="1">
                <a:solidFill>
                  <a:schemeClr val="tx2"/>
                </a:solidFill>
                <a:latin typeface="+mn-lt"/>
              </a:rPr>
              <a:t>est</a:t>
            </a:r>
            <a:r>
              <a:rPr lang="en-US" sz="1500" dirty="0">
                <a:solidFill>
                  <a:schemeClr val="tx2"/>
                </a:solidFill>
                <a:latin typeface="+mn-lt"/>
              </a:rPr>
              <a:t> dedans/dehors (1 para)</a:t>
            </a:r>
            <a:endParaRPr lang="en-US" sz="1500" dirty="0">
              <a:solidFill>
                <a:schemeClr val="tx2"/>
              </a:solidFill>
              <a:latin typeface="+mn-lt"/>
              <a:ea typeface="Roboto"/>
              <a:cs typeface="Roboto"/>
            </a:endParaRPr>
          </a:p>
          <a:p>
            <a:pPr marL="628650" lvl="2" indent="-285750"/>
            <a:r>
              <a:rPr lang="en-US" sz="1500" b="1" dirty="0" err="1">
                <a:solidFill>
                  <a:schemeClr val="tx2"/>
                </a:solidFill>
                <a:latin typeface="+mn-lt"/>
              </a:rPr>
              <a:t>Crédibilité</a:t>
            </a:r>
            <a:r>
              <a:rPr lang="en-US" sz="1500" b="1" dirty="0">
                <a:solidFill>
                  <a:schemeClr val="tx2"/>
                </a:solidFill>
                <a:latin typeface="+mn-lt"/>
              </a:rPr>
              <a:t> : </a:t>
            </a:r>
            <a:r>
              <a:rPr lang="en-US" sz="1500" dirty="0" err="1">
                <a:solidFill>
                  <a:schemeClr val="tx2"/>
                </a:solidFill>
                <a:latin typeface="+mn-lt"/>
              </a:rPr>
              <a:t>Souligne</a:t>
            </a:r>
            <a:r>
              <a:rPr lang="en-US" sz="1500" dirty="0">
                <a:solidFill>
                  <a:schemeClr val="tx2"/>
                </a:solidFill>
                <a:latin typeface="+mn-lt"/>
              </a:rPr>
              <a:t> que le plan </a:t>
            </a:r>
            <a:r>
              <a:rPr lang="en-US" sz="1500" dirty="0" err="1">
                <a:solidFill>
                  <a:schemeClr val="tx2"/>
                </a:solidFill>
                <a:latin typeface="+mn-lt"/>
              </a:rPr>
              <a:t>est</a:t>
            </a:r>
            <a:r>
              <a:rPr lang="en-US" sz="1500" dirty="0">
                <a:solidFill>
                  <a:schemeClr val="tx2"/>
                </a:solidFill>
                <a:latin typeface="+mn-lt"/>
              </a:rPr>
              <a:t> </a:t>
            </a:r>
            <a:r>
              <a:rPr lang="en-US" sz="1500" dirty="0" err="1">
                <a:solidFill>
                  <a:schemeClr val="tx2"/>
                </a:solidFill>
                <a:latin typeface="+mn-lt"/>
              </a:rPr>
              <a:t>réalisable</a:t>
            </a:r>
            <a:r>
              <a:rPr lang="en-US" sz="1500" dirty="0">
                <a:solidFill>
                  <a:schemeClr val="tx2"/>
                </a:solidFill>
                <a:latin typeface="+mn-lt"/>
              </a:rPr>
              <a:t> et </a:t>
            </a:r>
            <a:r>
              <a:rPr lang="en-US" sz="1500" dirty="0" err="1">
                <a:solidFill>
                  <a:schemeClr val="tx2"/>
                </a:solidFill>
                <a:latin typeface="+mn-lt"/>
              </a:rPr>
              <a:t>economiquement</a:t>
            </a:r>
            <a:r>
              <a:rPr lang="en-US" sz="1500" dirty="0">
                <a:solidFill>
                  <a:schemeClr val="tx2"/>
                </a:solidFill>
                <a:latin typeface="+mn-lt"/>
              </a:rPr>
              <a:t> </a:t>
            </a:r>
            <a:r>
              <a:rPr lang="en-US" sz="1500" dirty="0" err="1">
                <a:solidFill>
                  <a:schemeClr val="tx2"/>
                </a:solidFill>
                <a:latin typeface="+mn-lt"/>
              </a:rPr>
              <a:t>efficace</a:t>
            </a:r>
            <a:r>
              <a:rPr lang="en-US" sz="1500" dirty="0">
                <a:solidFill>
                  <a:schemeClr val="tx2"/>
                </a:solidFill>
                <a:latin typeface="+mn-lt"/>
              </a:rPr>
              <a:t>; et </a:t>
            </a:r>
            <a:r>
              <a:rPr lang="en-US" sz="1500" dirty="0" err="1">
                <a:solidFill>
                  <a:schemeClr val="tx2"/>
                </a:solidFill>
                <a:latin typeface="+mn-lt"/>
              </a:rPr>
              <a:t>pourquoi</a:t>
            </a:r>
            <a:r>
              <a:rPr lang="en-US" sz="1500" dirty="0">
                <a:solidFill>
                  <a:schemeClr val="tx2"/>
                </a:solidFill>
                <a:latin typeface="+mn-lt"/>
              </a:rPr>
              <a:t> (par </a:t>
            </a:r>
            <a:r>
              <a:rPr lang="en-US" sz="1500" dirty="0" err="1">
                <a:solidFill>
                  <a:schemeClr val="tx2"/>
                </a:solidFill>
                <a:latin typeface="+mn-lt"/>
              </a:rPr>
              <a:t>exemple</a:t>
            </a:r>
            <a:r>
              <a:rPr lang="en-US" sz="1500" dirty="0">
                <a:solidFill>
                  <a:schemeClr val="tx2"/>
                </a:solidFill>
                <a:latin typeface="+mn-lt"/>
              </a:rPr>
              <a:t>: </a:t>
            </a:r>
            <a:r>
              <a:rPr lang="en-US" sz="1500" dirty="0" err="1">
                <a:solidFill>
                  <a:schemeClr val="tx2"/>
                </a:solidFill>
                <a:latin typeface="+mn-lt"/>
              </a:rPr>
              <a:t>capacité</a:t>
            </a:r>
            <a:r>
              <a:rPr lang="en-US" sz="1500" dirty="0">
                <a:solidFill>
                  <a:schemeClr val="tx2"/>
                </a:solidFill>
                <a:latin typeface="+mn-lt"/>
              </a:rPr>
              <a:t>, </a:t>
            </a:r>
            <a:r>
              <a:rPr lang="en-US" sz="1500" dirty="0" err="1">
                <a:solidFill>
                  <a:schemeClr val="tx2"/>
                </a:solidFill>
                <a:latin typeface="+mn-lt"/>
              </a:rPr>
              <a:t>adaptabilité</a:t>
            </a:r>
            <a:r>
              <a:rPr lang="en-US" sz="1500" dirty="0">
                <a:solidFill>
                  <a:schemeClr val="tx2"/>
                </a:solidFill>
                <a:latin typeface="+mn-lt"/>
              </a:rPr>
              <a:t>, </a:t>
            </a:r>
            <a:r>
              <a:rPr lang="en-US" sz="1500" dirty="0" err="1">
                <a:solidFill>
                  <a:schemeClr val="tx2"/>
                </a:solidFill>
                <a:latin typeface="+mn-lt"/>
              </a:rPr>
              <a:t>établissement</a:t>
            </a:r>
            <a:r>
              <a:rPr lang="en-US" sz="1500" dirty="0">
                <a:solidFill>
                  <a:schemeClr val="tx2"/>
                </a:solidFill>
                <a:latin typeface="+mn-lt"/>
              </a:rPr>
              <a:t> de </a:t>
            </a:r>
            <a:r>
              <a:rPr lang="en-US" sz="1500" dirty="0" err="1">
                <a:solidFill>
                  <a:schemeClr val="tx2"/>
                </a:solidFill>
                <a:latin typeface="+mn-lt"/>
              </a:rPr>
              <a:t>priorités</a:t>
            </a:r>
            <a:r>
              <a:rPr lang="en-US" sz="1500" dirty="0">
                <a:solidFill>
                  <a:schemeClr val="tx2"/>
                </a:solidFill>
                <a:latin typeface="+mn-lt"/>
              </a:rPr>
              <a:t>, etc.)</a:t>
            </a:r>
            <a:endParaRPr lang="en-US" sz="1500" dirty="0">
              <a:solidFill>
                <a:schemeClr val="tx2"/>
              </a:solidFill>
              <a:latin typeface="+mn-lt"/>
              <a:ea typeface="Roboto"/>
              <a:cs typeface="Roboto"/>
            </a:endParaRPr>
          </a:p>
          <a:p>
            <a:pPr marL="628650" lvl="2" indent="-285750"/>
            <a:r>
              <a:rPr lang="en-US" sz="1500" b="1" dirty="0">
                <a:solidFill>
                  <a:schemeClr val="tx2"/>
                </a:solidFill>
                <a:latin typeface="+mn-lt"/>
              </a:rPr>
              <a:t>Plaidoyer : </a:t>
            </a:r>
            <a:r>
              <a:rPr lang="en-US" sz="1500" dirty="0" err="1">
                <a:solidFill>
                  <a:schemeClr val="tx2"/>
                </a:solidFill>
                <a:latin typeface="+mn-lt"/>
              </a:rPr>
              <a:t>Souligne</a:t>
            </a:r>
            <a:r>
              <a:rPr lang="en-US" sz="1500" dirty="0">
                <a:solidFill>
                  <a:schemeClr val="tx2"/>
                </a:solidFill>
                <a:latin typeface="+mn-lt"/>
              </a:rPr>
              <a:t> </a:t>
            </a:r>
            <a:r>
              <a:rPr lang="en-US" sz="1500" dirty="0" err="1">
                <a:solidFill>
                  <a:schemeClr val="tx2"/>
                </a:solidFill>
                <a:latin typeface="+mn-lt"/>
              </a:rPr>
              <a:t>ce</a:t>
            </a:r>
            <a:r>
              <a:rPr lang="en-US" sz="1500" dirty="0">
                <a:solidFill>
                  <a:schemeClr val="tx2"/>
                </a:solidFill>
                <a:latin typeface="+mn-lt"/>
              </a:rPr>
              <a:t> qui </a:t>
            </a:r>
            <a:r>
              <a:rPr lang="en-US" sz="1500" dirty="0" err="1">
                <a:solidFill>
                  <a:schemeClr val="tx2"/>
                </a:solidFill>
                <a:latin typeface="+mn-lt"/>
              </a:rPr>
              <a:t>est</a:t>
            </a:r>
            <a:r>
              <a:rPr lang="en-US" sz="1500" dirty="0">
                <a:solidFill>
                  <a:schemeClr val="tx2"/>
                </a:solidFill>
                <a:latin typeface="+mn-lt"/>
              </a:rPr>
              <a:t> </a:t>
            </a:r>
            <a:r>
              <a:rPr lang="en-US" sz="1500" dirty="0" err="1">
                <a:solidFill>
                  <a:schemeClr val="tx2"/>
                </a:solidFill>
                <a:latin typeface="+mn-lt"/>
              </a:rPr>
              <a:t>demandé</a:t>
            </a:r>
            <a:r>
              <a:rPr lang="en-US" sz="1500" dirty="0">
                <a:solidFill>
                  <a:schemeClr val="tx2"/>
                </a:solidFill>
                <a:latin typeface="+mn-lt"/>
              </a:rPr>
              <a:t> à la </a:t>
            </a:r>
            <a:r>
              <a:rPr lang="en-US" sz="1500" dirty="0" err="1">
                <a:solidFill>
                  <a:schemeClr val="tx2"/>
                </a:solidFill>
                <a:latin typeface="+mn-lt"/>
              </a:rPr>
              <a:t>communauté</a:t>
            </a:r>
            <a:r>
              <a:rPr lang="en-US" sz="1500" dirty="0">
                <a:solidFill>
                  <a:schemeClr val="tx2"/>
                </a:solidFill>
                <a:latin typeface="+mn-lt"/>
              </a:rPr>
              <a:t> </a:t>
            </a:r>
            <a:r>
              <a:rPr lang="en-US" sz="1500" dirty="0" err="1">
                <a:solidFill>
                  <a:schemeClr val="tx2"/>
                </a:solidFill>
                <a:latin typeface="+mn-lt"/>
              </a:rPr>
              <a:t>internationale</a:t>
            </a:r>
            <a:r>
              <a:rPr lang="en-US" sz="1500" dirty="0">
                <a:solidFill>
                  <a:schemeClr val="tx2"/>
                </a:solidFill>
                <a:latin typeface="+mn-lt"/>
              </a:rPr>
              <a:t> (par </a:t>
            </a:r>
            <a:r>
              <a:rPr lang="en-US" sz="1500" dirty="0" err="1">
                <a:solidFill>
                  <a:schemeClr val="tx2"/>
                </a:solidFill>
                <a:latin typeface="+mn-lt"/>
              </a:rPr>
              <a:t>exemple</a:t>
            </a:r>
            <a:r>
              <a:rPr lang="en-US" sz="1500" dirty="0">
                <a:solidFill>
                  <a:schemeClr val="tx2"/>
                </a:solidFill>
                <a:latin typeface="+mn-lt"/>
              </a:rPr>
              <a:t> le </a:t>
            </a:r>
            <a:r>
              <a:rPr lang="en-US" sz="1500" dirty="0" err="1">
                <a:solidFill>
                  <a:schemeClr val="tx2"/>
                </a:solidFill>
                <a:latin typeface="+mn-lt"/>
              </a:rPr>
              <a:t>financement</a:t>
            </a:r>
            <a:r>
              <a:rPr lang="en-US" sz="1500" dirty="0">
                <a:solidFill>
                  <a:schemeClr val="tx2"/>
                </a:solidFill>
                <a:latin typeface="+mn-lt"/>
              </a:rPr>
              <a:t> de la </a:t>
            </a:r>
            <a:r>
              <a:rPr lang="en-US" sz="1500" dirty="0" err="1">
                <a:solidFill>
                  <a:schemeClr val="tx2"/>
                </a:solidFill>
                <a:latin typeface="+mn-lt"/>
              </a:rPr>
              <a:t>réponse</a:t>
            </a:r>
            <a:r>
              <a:rPr lang="en-US" sz="1500" dirty="0">
                <a:solidFill>
                  <a:schemeClr val="tx2"/>
                </a:solidFill>
                <a:latin typeface="+mn-lt"/>
              </a:rPr>
              <a:t> </a:t>
            </a:r>
            <a:r>
              <a:rPr lang="en-US" sz="1500" dirty="0" err="1">
                <a:solidFill>
                  <a:schemeClr val="tx2"/>
                </a:solidFill>
                <a:latin typeface="+mn-lt"/>
              </a:rPr>
              <a:t>humanitaire</a:t>
            </a:r>
            <a:r>
              <a:rPr lang="en-US" sz="1500" dirty="0">
                <a:solidFill>
                  <a:schemeClr val="tx2"/>
                </a:solidFill>
                <a:latin typeface="+mn-lt"/>
              </a:rPr>
              <a:t>, </a:t>
            </a:r>
            <a:r>
              <a:rPr lang="en-US" sz="1500" dirty="0" err="1">
                <a:solidFill>
                  <a:schemeClr val="tx2"/>
                </a:solidFill>
                <a:latin typeface="+mn-lt"/>
              </a:rPr>
              <a:t>une</a:t>
            </a:r>
            <a:r>
              <a:rPr lang="en-US" sz="1500" dirty="0">
                <a:solidFill>
                  <a:schemeClr val="tx2"/>
                </a:solidFill>
                <a:latin typeface="+mn-lt"/>
              </a:rPr>
              <a:t> solution politique, etc.)</a:t>
            </a:r>
            <a:endParaRPr lang="en-US" sz="1500" dirty="0">
              <a:solidFill>
                <a:schemeClr val="tx2"/>
              </a:solidFill>
              <a:latin typeface="+mn-lt"/>
              <a:ea typeface="Roboto"/>
              <a:cs typeface="Roboto"/>
            </a:endParaRPr>
          </a:p>
          <a:p>
            <a:pPr marL="285750" indent="-285750">
              <a:buFont typeface="Arial" panose="020B0604020202020204" pitchFamily="34" charset="0"/>
              <a:buChar char="•"/>
            </a:pPr>
            <a:endParaRPr lang="en-US" sz="180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t>0.C Avant-propos OU Résumé </a:t>
            </a:r>
            <a:r>
              <a:rPr lang="en-US" b="0"/>
              <a:t>(1pg)</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6" name="Picture 5">
            <a:extLst>
              <a:ext uri="{FF2B5EF4-FFF2-40B4-BE49-F238E27FC236}">
                <a16:creationId xmlns:a16="http://schemas.microsoft.com/office/drawing/2014/main" id="{BD6BE8DB-C9F9-2530-E30A-516C4FD215D7}"/>
              </a:ext>
            </a:extLst>
          </p:cNvPr>
          <p:cNvPicPr>
            <a:picLocks noChangeAspect="1"/>
          </p:cNvPicPr>
          <p:nvPr/>
        </p:nvPicPr>
        <p:blipFill>
          <a:blip r:embed="rId2"/>
          <a:stretch>
            <a:fillRect/>
          </a:stretch>
        </p:blipFill>
        <p:spPr>
          <a:xfrm>
            <a:off x="6096000" y="0"/>
            <a:ext cx="5014166" cy="6858000"/>
          </a:xfrm>
          <a:prstGeom prst="rect">
            <a:avLst/>
          </a:prstGeom>
        </p:spPr>
      </p:pic>
    </p:spTree>
    <p:extLst>
      <p:ext uri="{BB962C8B-B14F-4D97-AF65-F5344CB8AC3E}">
        <p14:creationId xmlns:p14="http://schemas.microsoft.com/office/powerpoint/2010/main" val="3716054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p:txBody>
          <a:bodyPr/>
          <a:lstStyle/>
          <a:p>
            <a:pPr marL="285750" indent="-285750">
              <a:buFont typeface="Arial" panose="020B0604020202020204" pitchFamily="34" charset="0"/>
              <a:buChar char="•"/>
            </a:pPr>
            <a:r>
              <a:rPr lang="en-US" sz="1500">
                <a:solidFill>
                  <a:schemeClr val="tx2"/>
                </a:solidFill>
                <a:latin typeface="+mn-lt"/>
              </a:rPr>
              <a:t>Fournit une </a:t>
            </a:r>
            <a:r>
              <a:rPr lang="en-US" sz="1500" b="1">
                <a:solidFill>
                  <a:schemeClr val="tx2"/>
                </a:solidFill>
                <a:latin typeface="+mn-lt"/>
              </a:rPr>
              <a:t>table des matières claire</a:t>
            </a:r>
            <a:r>
              <a:rPr lang="en-US" sz="1500">
                <a:solidFill>
                  <a:schemeClr val="tx2"/>
                </a:solidFill>
                <a:latin typeface="+mn-lt"/>
              </a:rPr>
              <a:t>, en utilisant des caractères gras pour les titres de section. </a:t>
            </a:r>
          </a:p>
          <a:p>
            <a:endParaRPr lang="en-AU" b="1"/>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612648"/>
            <a:ext cx="4800600" cy="443198"/>
          </a:xfrm>
        </p:spPr>
        <p:txBody>
          <a:bodyPr/>
          <a:lstStyle/>
          <a:p>
            <a:r>
              <a:rPr lang="en-US"/>
              <a:t>O.D. Table des matières</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7" name="Picture 6">
            <a:extLst>
              <a:ext uri="{FF2B5EF4-FFF2-40B4-BE49-F238E27FC236}">
                <a16:creationId xmlns:a16="http://schemas.microsoft.com/office/drawing/2014/main" id="{2FB7CF83-0247-8310-D298-EB47E0A18961}"/>
              </a:ext>
            </a:extLst>
          </p:cNvPr>
          <p:cNvPicPr>
            <a:picLocks noChangeAspect="1"/>
          </p:cNvPicPr>
          <p:nvPr/>
        </p:nvPicPr>
        <p:blipFill>
          <a:blip r:embed="rId2"/>
          <a:stretch>
            <a:fillRect/>
          </a:stretch>
        </p:blipFill>
        <p:spPr>
          <a:xfrm>
            <a:off x="6096000" y="0"/>
            <a:ext cx="4967057" cy="6858000"/>
          </a:xfrm>
          <a:prstGeom prst="rect">
            <a:avLst/>
          </a:prstGeom>
        </p:spPr>
      </p:pic>
    </p:spTree>
    <p:extLst>
      <p:ext uri="{BB962C8B-B14F-4D97-AF65-F5344CB8AC3E}">
        <p14:creationId xmlns:p14="http://schemas.microsoft.com/office/powerpoint/2010/main" val="106730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123550" y="1316736"/>
            <a:ext cx="5667650" cy="5541263"/>
          </a:xfrm>
        </p:spPr>
        <p:txBody>
          <a:bodyPr vert="horz" lIns="0" tIns="0" rIns="0" bIns="0" rtlCol="0" anchor="t">
            <a:normAutofit/>
          </a:bodyPr>
          <a:lstStyle/>
          <a:p>
            <a:pPr marL="285750" indent="-285750">
              <a:buFont typeface="Arial" panose="020B0604020202020204" pitchFamily="34" charset="0"/>
              <a:buChar char="•"/>
            </a:pPr>
            <a:r>
              <a:rPr lang="en-US" sz="1200" dirty="0">
                <a:solidFill>
                  <a:schemeClr val="tx2"/>
                </a:solidFill>
                <a:latin typeface="+mn-lt"/>
              </a:rPr>
              <a:t>Proposer un </a:t>
            </a:r>
            <a:r>
              <a:rPr lang="en-US" sz="1200" b="1" dirty="0" err="1">
                <a:solidFill>
                  <a:schemeClr val="tx2"/>
                </a:solidFill>
                <a:latin typeface="+mn-lt"/>
              </a:rPr>
              <a:t>narratif</a:t>
            </a:r>
            <a:r>
              <a:rPr lang="en-US" sz="1200" b="1" dirty="0">
                <a:solidFill>
                  <a:schemeClr val="tx2"/>
                </a:solidFill>
                <a:latin typeface="+mn-lt"/>
              </a:rPr>
              <a:t> </a:t>
            </a:r>
            <a:r>
              <a:rPr lang="en-US" sz="1200" b="1" dirty="0" err="1">
                <a:solidFill>
                  <a:schemeClr val="tx2"/>
                </a:solidFill>
                <a:latin typeface="+mn-lt"/>
              </a:rPr>
              <a:t>convaincant</a:t>
            </a:r>
            <a:r>
              <a:rPr lang="en-US" sz="1200" b="1" dirty="0">
                <a:solidFill>
                  <a:schemeClr val="tx2"/>
                </a:solidFill>
                <a:latin typeface="+mn-lt"/>
              </a:rPr>
              <a:t> la </a:t>
            </a:r>
            <a:r>
              <a:rPr lang="en-US" sz="1200" dirty="0">
                <a:solidFill>
                  <a:schemeClr val="tx2"/>
                </a:solidFill>
                <a:latin typeface="+mn-lt"/>
              </a:rPr>
              <a:t>situation critique des </a:t>
            </a:r>
            <a:r>
              <a:rPr lang="en-US" sz="1200" dirty="0" err="1">
                <a:solidFill>
                  <a:schemeClr val="tx2"/>
                </a:solidFill>
                <a:latin typeface="+mn-lt"/>
              </a:rPr>
              <a:t>personnes</a:t>
            </a:r>
            <a:r>
              <a:rPr lang="en-US" sz="1200" dirty="0">
                <a:solidFill>
                  <a:schemeClr val="tx2"/>
                </a:solidFill>
                <a:latin typeface="+mn-lt"/>
              </a:rPr>
              <a:t> </a:t>
            </a:r>
            <a:r>
              <a:rPr lang="en-US" sz="1200" dirty="0" err="1">
                <a:solidFill>
                  <a:schemeClr val="tx2"/>
                </a:solidFill>
                <a:latin typeface="+mn-lt"/>
              </a:rPr>
              <a:t>affectées</a:t>
            </a:r>
            <a:r>
              <a:rPr lang="en-US" sz="1200" dirty="0">
                <a:solidFill>
                  <a:schemeClr val="tx2"/>
                </a:solidFill>
                <a:latin typeface="+mn-lt"/>
              </a:rPr>
              <a:t> et </a:t>
            </a:r>
            <a:r>
              <a:rPr lang="en-US" sz="1200" dirty="0" err="1">
                <a:solidFill>
                  <a:schemeClr val="tx2"/>
                </a:solidFill>
                <a:latin typeface="+mn-lt"/>
              </a:rPr>
              <a:t>l'évolution</a:t>
            </a:r>
            <a:r>
              <a:rPr lang="en-US" sz="1200" dirty="0">
                <a:solidFill>
                  <a:schemeClr val="tx2"/>
                </a:solidFill>
                <a:latin typeface="+mn-lt"/>
              </a:rPr>
              <a:t> de la crise </a:t>
            </a:r>
            <a:r>
              <a:rPr lang="en-US" sz="1100" i="1" dirty="0">
                <a:solidFill>
                  <a:schemeClr val="tx2"/>
                </a:solidFill>
                <a:latin typeface="+mn-lt"/>
              </a:rPr>
              <a:t>(note : cela peut s'appuyer sur les messages clés du HCT). Utilisez du texte en gras pour présenter le point clé dans la première ligne de chaque paragraphe, et développez dans le reste du paragraphe). </a:t>
            </a:r>
          </a:p>
          <a:p>
            <a:pPr marL="285750" indent="-285750">
              <a:buFont typeface="Arial" panose="020B0604020202020204" pitchFamily="34" charset="0"/>
              <a:buChar char="•"/>
            </a:pPr>
            <a:r>
              <a:rPr lang="en-US" sz="1200" dirty="0">
                <a:solidFill>
                  <a:schemeClr val="tx2"/>
                </a:solidFill>
                <a:latin typeface="+mn-lt"/>
              </a:rPr>
              <a:t>Décrire clairement les besoins engendrés par la crise, à l'aide de </a:t>
            </a:r>
            <a:r>
              <a:rPr lang="en-US" sz="1200" b="1" dirty="0">
                <a:solidFill>
                  <a:schemeClr val="tx2"/>
                </a:solidFill>
                <a:latin typeface="+mn-lt"/>
              </a:rPr>
              <a:t>faits, de chiffres et d'images clés</a:t>
            </a:r>
            <a:r>
              <a:rPr lang="en-US" sz="1200" dirty="0">
                <a:solidFill>
                  <a:schemeClr val="tx2"/>
                </a:solidFill>
                <a:latin typeface="+mn-lt"/>
              </a:rPr>
              <a:t>.</a:t>
            </a:r>
            <a:endParaRPr lang="en-US" sz="1200" dirty="0">
              <a:solidFill>
                <a:schemeClr val="tx2"/>
              </a:solidFill>
              <a:latin typeface="+mn-lt"/>
              <a:ea typeface="Roboto"/>
              <a:cs typeface="Roboto"/>
            </a:endParaRPr>
          </a:p>
          <a:p>
            <a:pPr marL="285750" indent="-285750">
              <a:buFont typeface="Arial" panose="020B0604020202020204" pitchFamily="34" charset="0"/>
              <a:buChar char="•"/>
            </a:pPr>
            <a:r>
              <a:rPr lang="en-US" sz="1200" dirty="0" err="1">
                <a:solidFill>
                  <a:schemeClr val="tx2"/>
                </a:solidFill>
                <a:latin typeface="+mn-lt"/>
              </a:rPr>
              <a:t>Inclure</a:t>
            </a:r>
            <a:r>
              <a:rPr lang="en-US" sz="1200" dirty="0">
                <a:solidFill>
                  <a:schemeClr val="tx2"/>
                </a:solidFill>
                <a:latin typeface="+mn-lt"/>
              </a:rPr>
              <a:t>/</a:t>
            </a:r>
            <a:r>
              <a:rPr lang="en-US" sz="1200" dirty="0" err="1">
                <a:solidFill>
                  <a:schemeClr val="tx2"/>
                </a:solidFill>
                <a:latin typeface="+mn-lt"/>
              </a:rPr>
              <a:t>réfléter</a:t>
            </a:r>
            <a:r>
              <a:rPr lang="en-US" sz="1200" dirty="0">
                <a:solidFill>
                  <a:schemeClr val="tx2"/>
                </a:solidFill>
                <a:latin typeface="+mn-lt"/>
              </a:rPr>
              <a:t> les </a:t>
            </a:r>
            <a:r>
              <a:rPr lang="en-US" sz="1200" dirty="0" err="1">
                <a:solidFill>
                  <a:schemeClr val="tx2"/>
                </a:solidFill>
                <a:latin typeface="+mn-lt"/>
              </a:rPr>
              <a:t>éléments</a:t>
            </a:r>
            <a:r>
              <a:rPr lang="en-US" sz="1200" dirty="0">
                <a:solidFill>
                  <a:schemeClr val="tx2"/>
                </a:solidFill>
                <a:latin typeface="+mn-lt"/>
              </a:rPr>
              <a:t> </a:t>
            </a:r>
            <a:r>
              <a:rPr lang="en-US" sz="1200" dirty="0" err="1">
                <a:solidFill>
                  <a:schemeClr val="tx2"/>
                </a:solidFill>
                <a:latin typeface="+mn-lt"/>
              </a:rPr>
              <a:t>suivants</a:t>
            </a:r>
            <a:r>
              <a:rPr lang="en-US" sz="1200" dirty="0">
                <a:solidFill>
                  <a:schemeClr val="tx2"/>
                </a:solidFill>
                <a:latin typeface="+mn-lt"/>
              </a:rPr>
              <a:t> : </a:t>
            </a:r>
            <a:endParaRPr lang="en-US" sz="1200" dirty="0">
              <a:solidFill>
                <a:schemeClr val="tx2"/>
              </a:solidFill>
              <a:latin typeface="+mn-lt"/>
              <a:ea typeface="Roboto"/>
              <a:cs typeface="Roboto"/>
            </a:endParaRPr>
          </a:p>
          <a:p>
            <a:pPr marL="628650" lvl="2" indent="-285750"/>
            <a:r>
              <a:rPr lang="en-US" sz="1200" b="1" dirty="0">
                <a:solidFill>
                  <a:schemeClr val="tx2"/>
                </a:solidFill>
                <a:latin typeface="+mn-lt"/>
              </a:rPr>
              <a:t>LES PRIORITÉS DES POPULATIONS : </a:t>
            </a:r>
            <a:r>
              <a:rPr lang="en-US" sz="1200" dirty="0">
                <a:solidFill>
                  <a:schemeClr val="tx2"/>
                </a:solidFill>
                <a:latin typeface="+mn-lt"/>
              </a:rPr>
              <a:t>Mettre en évidence </a:t>
            </a:r>
            <a:r>
              <a:rPr lang="en-US" sz="1200" b="1" dirty="0">
                <a:solidFill>
                  <a:schemeClr val="tx2"/>
                </a:solidFill>
                <a:latin typeface="+mn-lt"/>
              </a:rPr>
              <a:t>les besoins humanitaires que </a:t>
            </a:r>
            <a:r>
              <a:rPr lang="en-US" sz="1200" dirty="0">
                <a:solidFill>
                  <a:schemeClr val="tx2"/>
                </a:solidFill>
                <a:latin typeface="+mn-lt"/>
              </a:rPr>
              <a:t>les différents groupes de </a:t>
            </a:r>
            <a:r>
              <a:rPr lang="en-US" sz="1200" dirty="0" err="1">
                <a:solidFill>
                  <a:schemeClr val="tx2"/>
                </a:solidFill>
                <a:latin typeface="+mn-lt"/>
              </a:rPr>
              <a:t>personnes</a:t>
            </a:r>
            <a:r>
              <a:rPr lang="en-US" sz="1200" dirty="0">
                <a:solidFill>
                  <a:schemeClr val="tx2"/>
                </a:solidFill>
                <a:latin typeface="+mn-lt"/>
              </a:rPr>
              <a:t> </a:t>
            </a:r>
            <a:r>
              <a:rPr lang="en-US" sz="1200" dirty="0" err="1">
                <a:solidFill>
                  <a:schemeClr val="tx2"/>
                </a:solidFill>
                <a:latin typeface="+mn-lt"/>
              </a:rPr>
              <a:t>affectées</a:t>
            </a:r>
            <a:r>
              <a:rPr lang="en-US" sz="1200" dirty="0">
                <a:solidFill>
                  <a:schemeClr val="tx2"/>
                </a:solidFill>
                <a:latin typeface="+mn-lt"/>
              </a:rPr>
              <a:t> considèrent comme prioritaires. Faire entendre la </a:t>
            </a:r>
            <a:r>
              <a:rPr lang="en-US" sz="1200" b="1" dirty="0">
                <a:solidFill>
                  <a:schemeClr val="tx2"/>
                </a:solidFill>
                <a:latin typeface="+mn-lt"/>
              </a:rPr>
              <a:t>voix de divers groupes de </a:t>
            </a:r>
            <a:r>
              <a:rPr lang="en-US" sz="1200" b="1" dirty="0" err="1">
                <a:solidFill>
                  <a:schemeClr val="tx2"/>
                </a:solidFill>
                <a:latin typeface="+mn-lt"/>
              </a:rPr>
              <a:t>personnes</a:t>
            </a:r>
            <a:r>
              <a:rPr lang="en-US" sz="1200" b="1" dirty="0">
                <a:solidFill>
                  <a:schemeClr val="tx2"/>
                </a:solidFill>
                <a:latin typeface="+mn-lt"/>
              </a:rPr>
              <a:t> </a:t>
            </a:r>
            <a:r>
              <a:rPr lang="en-US" sz="1200" b="1" dirty="0" err="1">
                <a:solidFill>
                  <a:schemeClr val="tx2"/>
                </a:solidFill>
                <a:latin typeface="+mn-lt"/>
              </a:rPr>
              <a:t>affectées</a:t>
            </a:r>
            <a:r>
              <a:rPr lang="en-US" sz="1200" b="1" dirty="0">
                <a:solidFill>
                  <a:schemeClr val="tx2"/>
                </a:solidFill>
                <a:latin typeface="+mn-lt"/>
              </a:rPr>
              <a:t>/partager le </a:t>
            </a:r>
            <a:r>
              <a:rPr lang="en-US" sz="1200" dirty="0">
                <a:solidFill>
                  <a:schemeClr val="tx2"/>
                </a:solidFill>
                <a:latin typeface="+mn-lt"/>
              </a:rPr>
              <a:t>retour d'information des </a:t>
            </a:r>
            <a:r>
              <a:rPr lang="en-US" sz="1200" dirty="0" err="1">
                <a:solidFill>
                  <a:schemeClr val="tx2"/>
                </a:solidFill>
                <a:latin typeface="+mn-lt"/>
              </a:rPr>
              <a:t>communautés</a:t>
            </a:r>
            <a:r>
              <a:rPr lang="en-US" sz="1200" dirty="0">
                <a:solidFill>
                  <a:schemeClr val="tx2"/>
                </a:solidFill>
                <a:latin typeface="+mn-lt"/>
              </a:rPr>
              <a:t> </a:t>
            </a:r>
            <a:r>
              <a:rPr lang="en-US" sz="1200" dirty="0" err="1">
                <a:solidFill>
                  <a:schemeClr val="tx2"/>
                </a:solidFill>
                <a:latin typeface="+mn-lt"/>
              </a:rPr>
              <a:t>affectées</a:t>
            </a:r>
            <a:r>
              <a:rPr lang="en-US" sz="1200" dirty="0">
                <a:solidFill>
                  <a:schemeClr val="tx2"/>
                </a:solidFill>
                <a:latin typeface="+mn-lt"/>
              </a:rPr>
              <a:t>. </a:t>
            </a:r>
            <a:endParaRPr lang="en-US" sz="1200" dirty="0">
              <a:solidFill>
                <a:schemeClr val="tx2"/>
              </a:solidFill>
              <a:latin typeface="+mn-lt"/>
              <a:ea typeface="Roboto"/>
              <a:cs typeface="Roboto"/>
            </a:endParaRPr>
          </a:p>
          <a:p>
            <a:pPr marL="628650" lvl="2" indent="-285750">
              <a:spcAft>
                <a:spcPts val="500"/>
              </a:spcAft>
            </a:pPr>
            <a:r>
              <a:rPr lang="en-US" sz="1200" b="1" dirty="0">
                <a:solidFill>
                  <a:schemeClr val="tx2"/>
                </a:solidFill>
                <a:latin typeface="+mn-lt"/>
              </a:rPr>
              <a:t>LES GROUPES LES PLUS AFFECTÉS </a:t>
            </a:r>
            <a:r>
              <a:rPr lang="en-US" sz="1200" dirty="0">
                <a:solidFill>
                  <a:schemeClr val="tx2"/>
                </a:solidFill>
                <a:latin typeface="+mn-lt"/>
              </a:rPr>
              <a:t>: </a:t>
            </a:r>
            <a:r>
              <a:rPr lang="en-US" sz="1200" i="1" dirty="0">
                <a:solidFill>
                  <a:schemeClr val="tx2"/>
                </a:solidFill>
                <a:latin typeface="+mn-lt"/>
              </a:rPr>
              <a:t>Dans la </a:t>
            </a:r>
            <a:r>
              <a:rPr lang="en-US" sz="1200" dirty="0">
                <a:solidFill>
                  <a:schemeClr val="tx2"/>
                </a:solidFill>
                <a:latin typeface="+mn-lt"/>
              </a:rPr>
              <a:t>vue d'ensemble, mettez en évidence les </a:t>
            </a:r>
            <a:r>
              <a:rPr lang="en-US" sz="1200" b="1" dirty="0">
                <a:solidFill>
                  <a:schemeClr val="tx2"/>
                </a:solidFill>
                <a:latin typeface="+mn-lt"/>
              </a:rPr>
              <a:t>besoins spécifiques des différents groupes de personnes </a:t>
            </a:r>
            <a:r>
              <a:rPr lang="en-US" sz="1200" dirty="0">
                <a:solidFill>
                  <a:schemeClr val="tx2"/>
                </a:solidFill>
                <a:latin typeface="+mn-lt"/>
              </a:rPr>
              <a:t>(par exemple, en fonction du sexe, de l'âge, du handicap, du déplacement et/ou d'autres groupes pertinents (urbain/rural, LGBTQI+, etc.). Quels sont les groupes les plus touchés par la crise ? Pourquoi ? Quels sont les obstacles à l'aide auxquels ils peuvent être confrontés ? </a:t>
            </a:r>
            <a:r>
              <a:rPr lang="en-US" sz="1200" i="1" dirty="0">
                <a:solidFill>
                  <a:schemeClr val="tx2"/>
                </a:solidFill>
                <a:latin typeface="+mn-lt"/>
              </a:rPr>
              <a:t>[Envisagez d'utiliser un résumé visuel de ces informations]. </a:t>
            </a:r>
            <a:endParaRPr lang="en-US" sz="1200" i="1" dirty="0">
              <a:solidFill>
                <a:schemeClr val="tx2"/>
              </a:solidFill>
              <a:latin typeface="+mn-lt"/>
              <a:ea typeface="Roboto"/>
              <a:cs typeface="Roboto"/>
            </a:endParaRPr>
          </a:p>
          <a:p>
            <a:pPr marL="285750" indent="-285750">
              <a:buFont typeface="Arial" panose="020B0604020202020204" pitchFamily="34" charset="0"/>
              <a:buChar char="•"/>
            </a:pPr>
            <a:r>
              <a:rPr lang="en-US" sz="1200" dirty="0">
                <a:solidFill>
                  <a:schemeClr val="tx2"/>
                </a:solidFill>
                <a:latin typeface="+mn-lt"/>
              </a:rPr>
              <a:t>Veillez à inclure les </a:t>
            </a:r>
            <a:r>
              <a:rPr lang="en-US" sz="1200" b="1" dirty="0">
                <a:solidFill>
                  <a:schemeClr val="tx2"/>
                </a:solidFill>
                <a:latin typeface="+mn-lt"/>
              </a:rPr>
              <a:t>besoins/risques de protection.</a:t>
            </a:r>
            <a:endParaRPr lang="en-US" sz="1200" b="1" dirty="0">
              <a:solidFill>
                <a:schemeClr val="tx2"/>
              </a:solidFill>
              <a:latin typeface="+mn-lt"/>
              <a:ea typeface="Roboto"/>
              <a:cs typeface="Roboto"/>
            </a:endParaRPr>
          </a:p>
          <a:p>
            <a:pPr marL="285750" indent="-285750">
              <a:buFont typeface="Arial" panose="020B0604020202020204" pitchFamily="34" charset="0"/>
              <a:buChar char="•"/>
            </a:pPr>
            <a:r>
              <a:rPr lang="en-US" sz="1200" dirty="0">
                <a:solidFill>
                  <a:schemeClr val="tx2"/>
                </a:solidFill>
                <a:latin typeface="+mn-lt"/>
              </a:rPr>
              <a:t>Le cas échéant, insérer une </a:t>
            </a:r>
            <a:r>
              <a:rPr lang="en-US" sz="1200" b="1" dirty="0">
                <a:solidFill>
                  <a:schemeClr val="tx2"/>
                </a:solidFill>
                <a:latin typeface="+mn-lt"/>
              </a:rPr>
              <a:t>chronologie de la crise. </a:t>
            </a:r>
            <a:endParaRPr lang="en-US" sz="1200" b="1" dirty="0">
              <a:solidFill>
                <a:schemeClr val="tx2"/>
              </a:solidFill>
              <a:latin typeface="+mn-lt"/>
              <a:ea typeface="Roboto"/>
              <a:cs typeface="Roboto"/>
            </a:endParaRPr>
          </a:p>
          <a:p>
            <a:pPr marL="285750" indent="-285750">
              <a:buFont typeface="Arial" panose="020B0604020202020204" pitchFamily="34" charset="0"/>
              <a:buChar char="•"/>
            </a:pPr>
            <a:r>
              <a:rPr lang="en-US" sz="1200" dirty="0">
                <a:solidFill>
                  <a:schemeClr val="tx2"/>
                </a:solidFill>
                <a:latin typeface="+mn-lt"/>
              </a:rPr>
              <a:t>Utiliser des </a:t>
            </a:r>
            <a:r>
              <a:rPr lang="en-US" sz="1200" b="1" dirty="0">
                <a:solidFill>
                  <a:schemeClr val="tx2"/>
                </a:solidFill>
                <a:latin typeface="+mn-lt"/>
              </a:rPr>
              <a:t>visuels </a:t>
            </a:r>
            <a:r>
              <a:rPr lang="en-US" sz="1200" dirty="0">
                <a:solidFill>
                  <a:schemeClr val="tx2"/>
                </a:solidFill>
                <a:latin typeface="+mn-lt"/>
              </a:rPr>
              <a:t>simples à comprendre pour mettre en évidence les besoins.</a:t>
            </a:r>
            <a:endParaRPr lang="en-US" sz="1200" dirty="0">
              <a:solidFill>
                <a:schemeClr val="tx2"/>
              </a:solidFill>
              <a:latin typeface="+mn-lt"/>
              <a:ea typeface="Roboto"/>
              <a:cs typeface="Roboto"/>
            </a:endParaRPr>
          </a:p>
          <a:p>
            <a:pPr marL="285750" indent="-285750">
              <a:buFont typeface="Arial" panose="020B0604020202020204" pitchFamily="34" charset="0"/>
              <a:buChar char="•"/>
            </a:pPr>
            <a:r>
              <a:rPr lang="en-US" sz="1200" dirty="0">
                <a:solidFill>
                  <a:schemeClr val="tx2"/>
                </a:solidFill>
                <a:latin typeface="+mn-lt"/>
              </a:rPr>
              <a:t>Si vous avez produit un HNO complet, créez </a:t>
            </a:r>
            <a:r>
              <a:rPr lang="en-US" sz="1200" u="sng" dirty="0">
                <a:solidFill>
                  <a:schemeClr val="tx2"/>
                </a:solidFill>
                <a:latin typeface="+mn-lt"/>
              </a:rPr>
              <a:t>un lien </a:t>
            </a:r>
            <a:r>
              <a:rPr lang="en-US" sz="1200" dirty="0">
                <a:solidFill>
                  <a:schemeClr val="tx2"/>
                </a:solidFill>
                <a:latin typeface="+mn-lt"/>
              </a:rPr>
              <a:t>vers celui-ci à partir d'ici.</a:t>
            </a:r>
            <a:endParaRPr lang="en-US" sz="1200" dirty="0">
              <a:solidFill>
                <a:schemeClr val="tx2"/>
              </a:solidFill>
              <a:latin typeface="+mn-lt"/>
              <a:ea typeface="Roboto"/>
              <a:cs typeface="Roboto"/>
            </a:endParaRPr>
          </a:p>
          <a:p>
            <a:pPr>
              <a:spcBef>
                <a:spcPts val="500"/>
              </a:spcBef>
            </a:pPr>
            <a:r>
              <a:rPr lang="en-US" sz="1050" i="1" dirty="0">
                <a:solidFill>
                  <a:schemeClr val="tx2"/>
                </a:solidFill>
                <a:latin typeface="+mn-lt"/>
              </a:rPr>
              <a:t>NOTE : Les éléments de contexte - par exemple, les profils politique, socioculturel, socio-économique/de marché, démographique, les cadres juridiques et politiques, l'environnement sécuritaire, l'infrastructure et la technologie et le profil environnemental (c'est-à-dire le module 1 du JIAF 2.0) - n'ont pas besoin d'être inclus dans le document proprement dit. S'ils sont disponibles, ils peuvent faire l'objet d'un </a:t>
            </a:r>
            <a:r>
              <a:rPr lang="en-US" sz="1050" i="1" u="sng" dirty="0">
                <a:solidFill>
                  <a:schemeClr val="tx2"/>
                </a:solidFill>
                <a:latin typeface="+mn-lt"/>
              </a:rPr>
              <a:t>lien dans </a:t>
            </a:r>
            <a:r>
              <a:rPr lang="en-US" sz="1050" i="1" dirty="0">
                <a:solidFill>
                  <a:schemeClr val="tx2"/>
                </a:solidFill>
                <a:latin typeface="+mn-lt"/>
              </a:rPr>
              <a:t>le document principal.</a:t>
            </a:r>
            <a:endParaRPr lang="en-US" sz="1400" dirty="0">
              <a:solidFill>
                <a:schemeClr val="tx2"/>
              </a:solidFill>
              <a:latin typeface="+mn-lt"/>
            </a:endParaRPr>
          </a:p>
          <a:p>
            <a:pPr marL="285750" indent="-285750">
              <a:buFont typeface="Arial" panose="020B0604020202020204" pitchFamily="34" charset="0"/>
              <a:buChar char="•"/>
            </a:pPr>
            <a:endParaRPr lang="en-US" sz="16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612648"/>
            <a:ext cx="5181600" cy="443198"/>
          </a:xfrm>
        </p:spPr>
        <p:txBody>
          <a:bodyPr/>
          <a:lstStyle/>
          <a:p>
            <a:r>
              <a:rPr lang="en-US" dirty="0"/>
              <a:t>1.1. Aperçu de la crise </a:t>
            </a:r>
            <a:r>
              <a:rPr lang="en-US" b="0" dirty="0"/>
              <a:t>(2-6pg)</a:t>
            </a:r>
            <a:endParaRPr lang="en-AU" b="0" dirty="0"/>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8" name="Picture 7">
            <a:extLst>
              <a:ext uri="{FF2B5EF4-FFF2-40B4-BE49-F238E27FC236}">
                <a16:creationId xmlns:a16="http://schemas.microsoft.com/office/drawing/2014/main" id="{FB8780F3-BF11-6346-0CB4-7671F3C07155}"/>
              </a:ext>
            </a:extLst>
          </p:cNvPr>
          <p:cNvPicPr>
            <a:picLocks noChangeAspect="1"/>
          </p:cNvPicPr>
          <p:nvPr/>
        </p:nvPicPr>
        <p:blipFill>
          <a:blip r:embed="rId3"/>
          <a:stretch>
            <a:fillRect/>
          </a:stretch>
        </p:blipFill>
        <p:spPr>
          <a:xfrm>
            <a:off x="6096000" y="-5471"/>
            <a:ext cx="6096838" cy="6735134"/>
          </a:xfrm>
          <a:prstGeom prst="rect">
            <a:avLst/>
          </a:prstGeom>
        </p:spPr>
      </p:pic>
      <p:pic>
        <p:nvPicPr>
          <p:cNvPr id="16" name="Picture 15">
            <a:extLst>
              <a:ext uri="{FF2B5EF4-FFF2-40B4-BE49-F238E27FC236}">
                <a16:creationId xmlns:a16="http://schemas.microsoft.com/office/drawing/2014/main" id="{E15BEB8B-15EE-F04B-9282-4782D043F496}"/>
              </a:ext>
            </a:extLst>
          </p:cNvPr>
          <p:cNvPicPr>
            <a:picLocks noChangeAspect="1"/>
          </p:cNvPicPr>
          <p:nvPr/>
        </p:nvPicPr>
        <p:blipFill>
          <a:blip r:embed="rId4"/>
          <a:stretch>
            <a:fillRect/>
          </a:stretch>
        </p:blipFill>
        <p:spPr>
          <a:xfrm>
            <a:off x="8404184" y="2251865"/>
            <a:ext cx="3664266" cy="4402430"/>
          </a:xfrm>
          <a:prstGeom prst="rect">
            <a:avLst/>
          </a:prstGeom>
        </p:spPr>
      </p:pic>
      <p:pic>
        <p:nvPicPr>
          <p:cNvPr id="15" name="Picture 14">
            <a:extLst>
              <a:ext uri="{FF2B5EF4-FFF2-40B4-BE49-F238E27FC236}">
                <a16:creationId xmlns:a16="http://schemas.microsoft.com/office/drawing/2014/main" id="{29C04B57-DC1C-2A35-08C0-E235BACFE0BC}"/>
              </a:ext>
            </a:extLst>
          </p:cNvPr>
          <p:cNvPicPr>
            <a:picLocks noChangeAspect="1"/>
          </p:cNvPicPr>
          <p:nvPr/>
        </p:nvPicPr>
        <p:blipFill>
          <a:blip r:embed="rId5"/>
          <a:stretch>
            <a:fillRect/>
          </a:stretch>
        </p:blipFill>
        <p:spPr>
          <a:xfrm>
            <a:off x="9180386" y="487570"/>
            <a:ext cx="3011613" cy="1764296"/>
          </a:xfrm>
          <a:prstGeom prst="rect">
            <a:avLst/>
          </a:prstGeom>
        </p:spPr>
      </p:pic>
      <p:pic>
        <p:nvPicPr>
          <p:cNvPr id="17" name="Picture 16">
            <a:extLst>
              <a:ext uri="{FF2B5EF4-FFF2-40B4-BE49-F238E27FC236}">
                <a16:creationId xmlns:a16="http://schemas.microsoft.com/office/drawing/2014/main" id="{32B643AA-A862-8A9C-8211-621292EDB3DD}"/>
              </a:ext>
            </a:extLst>
          </p:cNvPr>
          <p:cNvPicPr>
            <a:picLocks noChangeAspect="1"/>
          </p:cNvPicPr>
          <p:nvPr/>
        </p:nvPicPr>
        <p:blipFill>
          <a:blip r:embed="rId6"/>
          <a:stretch>
            <a:fillRect/>
          </a:stretch>
        </p:blipFill>
        <p:spPr>
          <a:xfrm>
            <a:off x="6273705" y="5307057"/>
            <a:ext cx="4259282" cy="1247399"/>
          </a:xfrm>
          <a:prstGeom prst="rect">
            <a:avLst/>
          </a:prstGeom>
        </p:spPr>
      </p:pic>
      <p:pic>
        <p:nvPicPr>
          <p:cNvPr id="6" name="Picture 5">
            <a:extLst>
              <a:ext uri="{FF2B5EF4-FFF2-40B4-BE49-F238E27FC236}">
                <a16:creationId xmlns:a16="http://schemas.microsoft.com/office/drawing/2014/main" id="{48FF562A-5500-DD13-157A-993DB4C0030D}"/>
              </a:ext>
            </a:extLst>
          </p:cNvPr>
          <p:cNvPicPr>
            <a:picLocks noChangeAspect="1"/>
          </p:cNvPicPr>
          <p:nvPr/>
        </p:nvPicPr>
        <p:blipFill>
          <a:blip r:embed="rId7"/>
          <a:stretch>
            <a:fillRect/>
          </a:stretch>
        </p:blipFill>
        <p:spPr>
          <a:xfrm>
            <a:off x="8403346" y="4229601"/>
            <a:ext cx="1227889" cy="1452342"/>
          </a:xfrm>
          <a:prstGeom prst="rect">
            <a:avLst/>
          </a:prstGeom>
        </p:spPr>
      </p:pic>
    </p:spTree>
    <p:extLst>
      <p:ext uri="{BB962C8B-B14F-4D97-AF65-F5344CB8AC3E}">
        <p14:creationId xmlns:p14="http://schemas.microsoft.com/office/powerpoint/2010/main" val="353066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5061284" cy="886397"/>
          </a:xfrm>
        </p:spPr>
        <p:txBody>
          <a:bodyPr/>
          <a:lstStyle/>
          <a:p>
            <a:r>
              <a:rPr lang="en-US"/>
              <a:t>Partie 1. Aperçu des besoins humanitaires</a:t>
            </a:r>
            <a:endParaRPr lang="en-AU" b="0"/>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spTree>
    <p:extLst>
      <p:ext uri="{BB962C8B-B14F-4D97-AF65-F5344CB8AC3E}">
        <p14:creationId xmlns:p14="http://schemas.microsoft.com/office/powerpoint/2010/main" val="1854512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490727" y="1619279"/>
            <a:ext cx="5029201" cy="5128993"/>
          </a:xfrm>
        </p:spPr>
        <p:txBody>
          <a:bodyPr vert="horz" lIns="0" tIns="0" rIns="0" bIns="0" rtlCol="0" anchor="t">
            <a:normAutofit fontScale="92500" lnSpcReduction="10000"/>
          </a:bodyPr>
          <a:lstStyle/>
          <a:p>
            <a:pPr marL="285750" indent="-285750">
              <a:buFont typeface="Arial" panose="020B0604020202020204" pitchFamily="34" charset="0"/>
              <a:buChar char="•"/>
            </a:pPr>
            <a:r>
              <a:rPr lang="en-US" sz="1800" dirty="0" err="1">
                <a:solidFill>
                  <a:schemeClr val="tx2"/>
                </a:solidFill>
                <a:latin typeface="+mn-lt"/>
              </a:rPr>
              <a:t>Fournir</a:t>
            </a:r>
            <a:r>
              <a:rPr lang="en-US" sz="1800" dirty="0">
                <a:solidFill>
                  <a:schemeClr val="tx2"/>
                </a:solidFill>
                <a:latin typeface="+mn-lt"/>
              </a:rPr>
              <a:t> </a:t>
            </a:r>
            <a:r>
              <a:rPr lang="en-US" sz="1800" dirty="0" err="1">
                <a:solidFill>
                  <a:schemeClr val="tx2"/>
                </a:solidFill>
                <a:latin typeface="+mn-lt"/>
              </a:rPr>
              <a:t>une</a:t>
            </a:r>
            <a:r>
              <a:rPr lang="en-US" sz="1800" dirty="0">
                <a:solidFill>
                  <a:schemeClr val="tx2"/>
                </a:solidFill>
                <a:latin typeface="+mn-lt"/>
              </a:rPr>
              <a:t> </a:t>
            </a:r>
            <a:r>
              <a:rPr lang="en-US" sz="1800" dirty="0" err="1">
                <a:solidFill>
                  <a:schemeClr val="tx2"/>
                </a:solidFill>
                <a:latin typeface="+mn-lt"/>
              </a:rPr>
              <a:t>analyse</a:t>
            </a:r>
            <a:r>
              <a:rPr lang="en-US" sz="1800" dirty="0">
                <a:solidFill>
                  <a:schemeClr val="tx2"/>
                </a:solidFill>
                <a:latin typeface="+mn-lt"/>
              </a:rPr>
              <a:t> (</a:t>
            </a:r>
            <a:r>
              <a:rPr lang="en-US" sz="1800" dirty="0" err="1">
                <a:solidFill>
                  <a:schemeClr val="tx2"/>
                </a:solidFill>
                <a:latin typeface="+mn-lt"/>
              </a:rPr>
              <a:t>accompagnée</a:t>
            </a:r>
            <a:r>
              <a:rPr lang="en-US" sz="1800" dirty="0">
                <a:solidFill>
                  <a:schemeClr val="tx2"/>
                </a:solidFill>
                <a:latin typeface="+mn-lt"/>
              </a:rPr>
              <a:t> de </a:t>
            </a:r>
            <a:r>
              <a:rPr lang="en-US" sz="1800" dirty="0" err="1">
                <a:solidFill>
                  <a:schemeClr val="tx2"/>
                </a:solidFill>
                <a:latin typeface="+mn-lt"/>
              </a:rPr>
              <a:t>visuels</a:t>
            </a:r>
            <a:r>
              <a:rPr lang="en-US" sz="1800" dirty="0">
                <a:solidFill>
                  <a:schemeClr val="tx2"/>
                </a:solidFill>
                <a:latin typeface="+mn-lt"/>
              </a:rPr>
              <a:t> </a:t>
            </a:r>
            <a:r>
              <a:rPr lang="en-US" sz="1800" dirty="0" err="1">
                <a:solidFill>
                  <a:schemeClr val="tx2"/>
                </a:solidFill>
                <a:latin typeface="+mn-lt"/>
              </a:rPr>
              <a:t>clairs</a:t>
            </a:r>
            <a:r>
              <a:rPr lang="en-US" sz="1800" dirty="0">
                <a:solidFill>
                  <a:schemeClr val="tx2"/>
                </a:solidFill>
                <a:latin typeface="+mn-lt"/>
              </a:rPr>
              <a:t>) </a:t>
            </a:r>
            <a:r>
              <a:rPr lang="en-US" sz="1800" dirty="0" err="1">
                <a:solidFill>
                  <a:schemeClr val="tx2"/>
                </a:solidFill>
                <a:latin typeface="+mn-lt"/>
              </a:rPr>
              <a:t>concernant</a:t>
            </a:r>
            <a:r>
              <a:rPr lang="en-US" sz="1800" dirty="0">
                <a:solidFill>
                  <a:schemeClr val="tx2"/>
                </a:solidFill>
                <a:latin typeface="+mn-lt"/>
              </a:rPr>
              <a:t> les </a:t>
            </a:r>
            <a:r>
              <a:rPr lang="en-US" sz="1800" dirty="0" err="1">
                <a:solidFill>
                  <a:schemeClr val="tx2"/>
                </a:solidFill>
                <a:latin typeface="+mn-lt"/>
              </a:rPr>
              <a:t>besoins</a:t>
            </a:r>
            <a:r>
              <a:rPr lang="en-US" sz="1800" dirty="0">
                <a:solidFill>
                  <a:schemeClr val="tx2"/>
                </a:solidFill>
                <a:latin typeface="+mn-lt"/>
              </a:rPr>
              <a:t> </a:t>
            </a:r>
            <a:r>
              <a:rPr lang="en-US" sz="1800" dirty="0" err="1">
                <a:solidFill>
                  <a:schemeClr val="tx2"/>
                </a:solidFill>
                <a:latin typeface="+mn-lt"/>
              </a:rPr>
              <a:t>humanitaires</a:t>
            </a:r>
            <a:r>
              <a:rPr lang="en-US" sz="1800" dirty="0">
                <a:solidFill>
                  <a:schemeClr val="tx2"/>
                </a:solidFill>
                <a:latin typeface="+mn-lt"/>
              </a:rPr>
              <a:t> dans le </a:t>
            </a:r>
            <a:r>
              <a:rPr lang="en-US" sz="1800" dirty="0" err="1">
                <a:solidFill>
                  <a:schemeClr val="tx2"/>
                </a:solidFill>
                <a:latin typeface="+mn-lt"/>
              </a:rPr>
              <a:t>contexte</a:t>
            </a:r>
            <a:r>
              <a:rPr lang="en-US" sz="1800" dirty="0">
                <a:solidFill>
                  <a:schemeClr val="tx2"/>
                </a:solidFill>
                <a:latin typeface="+mn-lt"/>
              </a:rPr>
              <a:t>, y </a:t>
            </a:r>
            <a:r>
              <a:rPr lang="en-US" sz="1800" dirty="0" err="1">
                <a:solidFill>
                  <a:schemeClr val="tx2"/>
                </a:solidFill>
                <a:latin typeface="+mn-lt"/>
              </a:rPr>
              <a:t>compris</a:t>
            </a:r>
            <a:r>
              <a:rPr lang="en-US" sz="1800" dirty="0">
                <a:solidFill>
                  <a:schemeClr val="tx2"/>
                </a:solidFill>
                <a:latin typeface="+mn-lt"/>
              </a:rPr>
              <a:t> (sans </a:t>
            </a:r>
            <a:r>
              <a:rPr lang="en-US" sz="1800" dirty="0" err="1">
                <a:solidFill>
                  <a:schemeClr val="tx2"/>
                </a:solidFill>
                <a:latin typeface="+mn-lt"/>
              </a:rPr>
              <a:t>ordre</a:t>
            </a:r>
            <a:r>
              <a:rPr lang="en-US" sz="1800" dirty="0">
                <a:solidFill>
                  <a:schemeClr val="tx2"/>
                </a:solidFill>
                <a:latin typeface="+mn-lt"/>
              </a:rPr>
              <a:t> particulier) : </a:t>
            </a:r>
          </a:p>
          <a:p>
            <a:pPr marL="628650" lvl="2" indent="-285750"/>
            <a:r>
              <a:rPr lang="en-US" sz="1500" b="1" dirty="0">
                <a:solidFill>
                  <a:schemeClr val="tx2"/>
                </a:solidFill>
                <a:latin typeface="+mn-lt"/>
              </a:rPr>
              <a:t>SÉVERITÉ </a:t>
            </a:r>
            <a:r>
              <a:rPr lang="en-US" sz="1500" dirty="0">
                <a:solidFill>
                  <a:schemeClr val="tx2"/>
                </a:solidFill>
                <a:latin typeface="+mn-lt"/>
              </a:rPr>
              <a:t>: </a:t>
            </a:r>
            <a:r>
              <a:rPr lang="en-US" sz="1500" dirty="0" err="1">
                <a:solidFill>
                  <a:schemeClr val="tx2"/>
                </a:solidFill>
                <a:latin typeface="+mn-lt"/>
              </a:rPr>
              <a:t>Où</a:t>
            </a:r>
            <a:r>
              <a:rPr lang="en-US" sz="1500" dirty="0">
                <a:solidFill>
                  <a:schemeClr val="tx2"/>
                </a:solidFill>
                <a:latin typeface="+mn-lt"/>
              </a:rPr>
              <a:t> les </a:t>
            </a:r>
            <a:r>
              <a:rPr lang="en-US" sz="1500" dirty="0" err="1">
                <a:solidFill>
                  <a:schemeClr val="tx2"/>
                </a:solidFill>
                <a:latin typeface="+mn-lt"/>
              </a:rPr>
              <a:t>besoins</a:t>
            </a:r>
            <a:r>
              <a:rPr lang="en-US" sz="1500" dirty="0">
                <a:solidFill>
                  <a:schemeClr val="tx2"/>
                </a:solidFill>
                <a:latin typeface="+mn-lt"/>
              </a:rPr>
              <a:t> </a:t>
            </a:r>
            <a:r>
              <a:rPr lang="en-US" sz="1500" dirty="0" err="1">
                <a:solidFill>
                  <a:schemeClr val="tx2"/>
                </a:solidFill>
                <a:latin typeface="+mn-lt"/>
              </a:rPr>
              <a:t>sont-ils</a:t>
            </a:r>
            <a:r>
              <a:rPr lang="en-US" sz="1500" dirty="0">
                <a:solidFill>
                  <a:schemeClr val="tx2"/>
                </a:solidFill>
                <a:latin typeface="+mn-lt"/>
              </a:rPr>
              <a:t> les plus graves? </a:t>
            </a:r>
            <a:r>
              <a:rPr lang="en-US" sz="1500" dirty="0" err="1">
                <a:solidFill>
                  <a:schemeClr val="tx2"/>
                </a:solidFill>
                <a:latin typeface="+mn-lt"/>
              </a:rPr>
              <a:t>Pourquoi</a:t>
            </a:r>
            <a:r>
              <a:rPr lang="en-US" sz="1500" dirty="0">
                <a:solidFill>
                  <a:schemeClr val="tx2"/>
                </a:solidFill>
                <a:latin typeface="+mn-lt"/>
              </a:rPr>
              <a:t> ? </a:t>
            </a:r>
            <a:r>
              <a:rPr lang="en-US" sz="1500" i="1" dirty="0">
                <a:solidFill>
                  <a:schemeClr val="tx2"/>
                </a:solidFill>
                <a:latin typeface="+mn-lt"/>
              </a:rPr>
              <a:t>[Cette question doit </a:t>
            </a:r>
            <a:r>
              <a:rPr lang="en-US" sz="1500" i="1" dirty="0" err="1">
                <a:solidFill>
                  <a:schemeClr val="tx2"/>
                </a:solidFill>
                <a:latin typeface="+mn-lt"/>
              </a:rPr>
              <a:t>être</a:t>
            </a:r>
            <a:r>
              <a:rPr lang="en-US" sz="1500" i="1" dirty="0">
                <a:solidFill>
                  <a:schemeClr val="tx2"/>
                </a:solidFill>
                <a:latin typeface="+mn-lt"/>
              </a:rPr>
              <a:t> </a:t>
            </a:r>
            <a:r>
              <a:rPr lang="en-US" sz="1500" i="1" dirty="0" err="1">
                <a:solidFill>
                  <a:schemeClr val="tx2"/>
                </a:solidFill>
                <a:latin typeface="+mn-lt"/>
              </a:rPr>
              <a:t>accompagnée</a:t>
            </a:r>
            <a:r>
              <a:rPr lang="en-US" sz="1500" i="1" dirty="0">
                <a:solidFill>
                  <a:schemeClr val="tx2"/>
                </a:solidFill>
                <a:latin typeface="+mn-lt"/>
              </a:rPr>
              <a:t> d'un </a:t>
            </a:r>
            <a:r>
              <a:rPr lang="en-US" sz="1500" i="1" dirty="0" err="1">
                <a:solidFill>
                  <a:schemeClr val="tx2"/>
                </a:solidFill>
                <a:latin typeface="+mn-lt"/>
              </a:rPr>
              <a:t>visuel</a:t>
            </a:r>
            <a:r>
              <a:rPr lang="en-US" sz="1500" i="1" dirty="0">
                <a:solidFill>
                  <a:schemeClr val="tx2"/>
                </a:solidFill>
                <a:latin typeface="+mn-lt"/>
              </a:rPr>
              <a:t> </a:t>
            </a:r>
            <a:r>
              <a:rPr lang="en-US" sz="1500" i="1" dirty="0" err="1">
                <a:solidFill>
                  <a:schemeClr val="tx2"/>
                </a:solidFill>
                <a:latin typeface="+mn-lt"/>
              </a:rPr>
              <a:t>mettant</a:t>
            </a:r>
            <a:r>
              <a:rPr lang="en-US" sz="1500" i="1" dirty="0">
                <a:solidFill>
                  <a:schemeClr val="tx2"/>
                </a:solidFill>
                <a:latin typeface="+mn-lt"/>
              </a:rPr>
              <a:t> </a:t>
            </a:r>
            <a:r>
              <a:rPr lang="en-US" sz="1500" i="1" dirty="0" err="1">
                <a:solidFill>
                  <a:schemeClr val="tx2"/>
                </a:solidFill>
                <a:latin typeface="+mn-lt"/>
              </a:rPr>
              <a:t>clairement</a:t>
            </a:r>
            <a:r>
              <a:rPr lang="en-US" sz="1500" i="1" dirty="0">
                <a:solidFill>
                  <a:schemeClr val="tx2"/>
                </a:solidFill>
                <a:latin typeface="+mn-lt"/>
              </a:rPr>
              <a:t> </a:t>
            </a:r>
            <a:r>
              <a:rPr lang="en-US" sz="1500" i="1" dirty="0" err="1">
                <a:solidFill>
                  <a:schemeClr val="tx2"/>
                </a:solidFill>
                <a:latin typeface="+mn-lt"/>
              </a:rPr>
              <a:t>en</a:t>
            </a:r>
            <a:r>
              <a:rPr lang="en-US" sz="1500" i="1" dirty="0">
                <a:solidFill>
                  <a:schemeClr val="tx2"/>
                </a:solidFill>
                <a:latin typeface="+mn-lt"/>
              </a:rPr>
              <a:t> </a:t>
            </a:r>
            <a:r>
              <a:rPr lang="en-US" sz="1500" i="1" dirty="0" err="1">
                <a:solidFill>
                  <a:schemeClr val="tx2"/>
                </a:solidFill>
                <a:latin typeface="+mn-lt"/>
              </a:rPr>
              <a:t>évidence</a:t>
            </a:r>
            <a:r>
              <a:rPr lang="en-US" sz="1500" i="1" dirty="0">
                <a:solidFill>
                  <a:schemeClr val="tx2"/>
                </a:solidFill>
                <a:latin typeface="+mn-lt"/>
              </a:rPr>
              <a:t>, sur la base des </a:t>
            </a:r>
            <a:r>
              <a:rPr lang="en-US" sz="1500" i="1" dirty="0" err="1">
                <a:solidFill>
                  <a:schemeClr val="tx2"/>
                </a:solidFill>
                <a:latin typeface="+mn-lt"/>
              </a:rPr>
              <a:t>résultats</a:t>
            </a:r>
            <a:r>
              <a:rPr lang="en-US" sz="1500" i="1" dirty="0">
                <a:solidFill>
                  <a:schemeClr val="tx2"/>
                </a:solidFill>
                <a:latin typeface="+mn-lt"/>
              </a:rPr>
              <a:t> de la JIAF 2.0, les </a:t>
            </a:r>
            <a:r>
              <a:rPr lang="en-US" sz="1500" i="1" dirty="0" err="1">
                <a:solidFill>
                  <a:schemeClr val="tx2"/>
                </a:solidFill>
                <a:latin typeface="+mn-lt"/>
              </a:rPr>
              <a:t>endroits</a:t>
            </a:r>
            <a:r>
              <a:rPr lang="en-US" sz="1500" i="1" dirty="0">
                <a:solidFill>
                  <a:schemeClr val="tx2"/>
                </a:solidFill>
                <a:latin typeface="+mn-lt"/>
              </a:rPr>
              <a:t> </a:t>
            </a:r>
            <a:r>
              <a:rPr lang="en-US" sz="1500" i="1" dirty="0" err="1">
                <a:solidFill>
                  <a:schemeClr val="tx2"/>
                </a:solidFill>
                <a:latin typeface="+mn-lt"/>
              </a:rPr>
              <a:t>où</a:t>
            </a:r>
            <a:r>
              <a:rPr lang="en-US" sz="1500" i="1" dirty="0">
                <a:solidFill>
                  <a:schemeClr val="tx2"/>
                </a:solidFill>
                <a:latin typeface="+mn-lt"/>
              </a:rPr>
              <a:t> les </a:t>
            </a:r>
            <a:r>
              <a:rPr lang="en-US" sz="1500" i="1" dirty="0" err="1">
                <a:solidFill>
                  <a:schemeClr val="tx2"/>
                </a:solidFill>
                <a:latin typeface="+mn-lt"/>
              </a:rPr>
              <a:t>besoins</a:t>
            </a:r>
            <a:r>
              <a:rPr lang="en-US" sz="1500" i="1" dirty="0">
                <a:solidFill>
                  <a:schemeClr val="tx2"/>
                </a:solidFill>
                <a:latin typeface="+mn-lt"/>
              </a:rPr>
              <a:t> </a:t>
            </a:r>
            <a:r>
              <a:rPr lang="en-US" sz="1500" i="1" dirty="0" err="1">
                <a:solidFill>
                  <a:schemeClr val="tx2"/>
                </a:solidFill>
                <a:latin typeface="+mn-lt"/>
              </a:rPr>
              <a:t>intersectoriels</a:t>
            </a:r>
            <a:r>
              <a:rPr lang="en-US" sz="1500" i="1" dirty="0">
                <a:solidFill>
                  <a:schemeClr val="tx2"/>
                </a:solidFill>
                <a:latin typeface="+mn-lt"/>
              </a:rPr>
              <a:t> </a:t>
            </a:r>
            <a:r>
              <a:rPr lang="en-US" sz="1500" i="1" dirty="0" err="1">
                <a:solidFill>
                  <a:schemeClr val="tx2"/>
                </a:solidFill>
                <a:latin typeface="+mn-lt"/>
              </a:rPr>
              <a:t>sont</a:t>
            </a:r>
            <a:r>
              <a:rPr lang="en-US" sz="1500" i="1" dirty="0">
                <a:solidFill>
                  <a:schemeClr val="tx2"/>
                </a:solidFill>
                <a:latin typeface="+mn-lt"/>
              </a:rPr>
              <a:t> les plus </a:t>
            </a:r>
            <a:r>
              <a:rPr lang="en-US" sz="1500" i="1" dirty="0" err="1">
                <a:solidFill>
                  <a:schemeClr val="tx2"/>
                </a:solidFill>
                <a:latin typeface="+mn-lt"/>
              </a:rPr>
              <a:t>importants</a:t>
            </a:r>
            <a:r>
              <a:rPr lang="en-US" sz="1500" i="1" dirty="0">
                <a:solidFill>
                  <a:schemeClr val="tx2"/>
                </a:solidFill>
                <a:latin typeface="+mn-lt"/>
              </a:rPr>
              <a:t>].</a:t>
            </a:r>
            <a:endParaRPr lang="en-US" sz="1500" i="1" dirty="0">
              <a:solidFill>
                <a:schemeClr val="tx2"/>
              </a:solidFill>
              <a:latin typeface="+mn-lt"/>
              <a:ea typeface="Roboto"/>
              <a:cs typeface="Roboto"/>
            </a:endParaRPr>
          </a:p>
          <a:p>
            <a:pPr marL="628650" lvl="2" indent="-285750"/>
            <a:r>
              <a:rPr lang="en-US" sz="1500" b="1" dirty="0">
                <a:solidFill>
                  <a:schemeClr val="tx2"/>
                </a:solidFill>
                <a:latin typeface="+mn-lt"/>
              </a:rPr>
              <a:t>TENDANCES </a:t>
            </a:r>
            <a:r>
              <a:rPr lang="en-US" sz="1500" dirty="0">
                <a:solidFill>
                  <a:schemeClr val="tx2"/>
                </a:solidFill>
                <a:latin typeface="+mn-lt"/>
              </a:rPr>
              <a:t>: Comment les </a:t>
            </a:r>
            <a:r>
              <a:rPr lang="en-US" sz="1500" dirty="0" err="1">
                <a:solidFill>
                  <a:schemeClr val="tx2"/>
                </a:solidFill>
                <a:latin typeface="+mn-lt"/>
              </a:rPr>
              <a:t>besoins</a:t>
            </a:r>
            <a:r>
              <a:rPr lang="en-US" sz="1500" dirty="0">
                <a:solidFill>
                  <a:schemeClr val="tx2"/>
                </a:solidFill>
                <a:latin typeface="+mn-lt"/>
              </a:rPr>
              <a:t> </a:t>
            </a:r>
            <a:r>
              <a:rPr lang="en-US" sz="1500" dirty="0" err="1">
                <a:solidFill>
                  <a:schemeClr val="tx2"/>
                </a:solidFill>
                <a:latin typeface="+mn-lt"/>
              </a:rPr>
              <a:t>humanitaires</a:t>
            </a:r>
            <a:r>
              <a:rPr lang="en-US" sz="1500" dirty="0">
                <a:solidFill>
                  <a:schemeClr val="tx2"/>
                </a:solidFill>
                <a:latin typeface="+mn-lt"/>
              </a:rPr>
              <a:t> </a:t>
            </a:r>
            <a:r>
              <a:rPr lang="en-US" sz="1500" dirty="0" err="1">
                <a:solidFill>
                  <a:schemeClr val="tx2"/>
                </a:solidFill>
                <a:latin typeface="+mn-lt"/>
              </a:rPr>
              <a:t>ont-ils</a:t>
            </a:r>
            <a:r>
              <a:rPr lang="en-US" sz="1500" dirty="0">
                <a:solidFill>
                  <a:schemeClr val="tx2"/>
                </a:solidFill>
                <a:latin typeface="+mn-lt"/>
              </a:rPr>
              <a:t> </a:t>
            </a:r>
            <a:r>
              <a:rPr lang="en-US" sz="1500" dirty="0" err="1">
                <a:solidFill>
                  <a:schemeClr val="tx2"/>
                </a:solidFill>
                <a:latin typeface="+mn-lt"/>
              </a:rPr>
              <a:t>évolué</a:t>
            </a:r>
            <a:r>
              <a:rPr lang="en-US" sz="1500" dirty="0">
                <a:solidFill>
                  <a:schemeClr val="tx2"/>
                </a:solidFill>
                <a:latin typeface="+mn-lt"/>
              </a:rPr>
              <a:t> au fil du temps (</a:t>
            </a:r>
            <a:r>
              <a:rPr lang="en-US" sz="1500" dirty="0" err="1">
                <a:solidFill>
                  <a:schemeClr val="tx2"/>
                </a:solidFill>
                <a:latin typeface="+mn-lt"/>
              </a:rPr>
              <a:t>en</a:t>
            </a:r>
            <a:r>
              <a:rPr lang="en-US" sz="1500" dirty="0">
                <a:solidFill>
                  <a:schemeClr val="tx2"/>
                </a:solidFill>
                <a:latin typeface="+mn-lt"/>
              </a:rPr>
              <a:t> particulier le </a:t>
            </a:r>
            <a:r>
              <a:rPr lang="en-US" sz="1500" dirty="0" err="1">
                <a:solidFill>
                  <a:schemeClr val="tx2"/>
                </a:solidFill>
                <a:latin typeface="+mn-lt"/>
              </a:rPr>
              <a:t>PiN</a:t>
            </a:r>
            <a:r>
              <a:rPr lang="en-US" sz="1500" dirty="0">
                <a:solidFill>
                  <a:schemeClr val="tx2"/>
                </a:solidFill>
                <a:latin typeface="+mn-lt"/>
              </a:rPr>
              <a:t>) dans le </a:t>
            </a:r>
            <a:r>
              <a:rPr lang="en-US" sz="1500" dirty="0" err="1">
                <a:solidFill>
                  <a:schemeClr val="tx2"/>
                </a:solidFill>
                <a:latin typeface="+mn-lt"/>
              </a:rPr>
              <a:t>contexte</a:t>
            </a:r>
            <a:r>
              <a:rPr lang="en-US" sz="1500" dirty="0">
                <a:solidFill>
                  <a:schemeClr val="tx2"/>
                </a:solidFill>
                <a:latin typeface="+mn-lt"/>
              </a:rPr>
              <a:t> ? Quel </a:t>
            </a:r>
            <a:r>
              <a:rPr lang="en-US" sz="1500" dirty="0" err="1">
                <a:solidFill>
                  <a:schemeClr val="tx2"/>
                </a:solidFill>
                <a:latin typeface="+mn-lt"/>
              </a:rPr>
              <a:t>est</a:t>
            </a:r>
            <a:r>
              <a:rPr lang="en-US" sz="1500" dirty="0">
                <a:solidFill>
                  <a:schemeClr val="tx2"/>
                </a:solidFill>
                <a:latin typeface="+mn-lt"/>
              </a:rPr>
              <a:t> le </a:t>
            </a:r>
            <a:r>
              <a:rPr lang="en-US" sz="1500" dirty="0" err="1">
                <a:solidFill>
                  <a:schemeClr val="tx2"/>
                </a:solidFill>
                <a:latin typeface="+mn-lt"/>
              </a:rPr>
              <a:t>moteur</a:t>
            </a:r>
            <a:r>
              <a:rPr lang="en-US" sz="1500" dirty="0">
                <a:solidFill>
                  <a:schemeClr val="tx2"/>
                </a:solidFill>
                <a:latin typeface="+mn-lt"/>
              </a:rPr>
              <a:t> de la tendance ? </a:t>
            </a:r>
            <a:r>
              <a:rPr lang="en-US" sz="1500" i="1" dirty="0">
                <a:solidFill>
                  <a:schemeClr val="tx2"/>
                </a:solidFill>
                <a:latin typeface="+mn-lt"/>
              </a:rPr>
              <a:t>NOTE : </a:t>
            </a:r>
            <a:r>
              <a:rPr lang="en-US" sz="1500" i="1" dirty="0" err="1">
                <a:solidFill>
                  <a:schemeClr val="tx2"/>
                </a:solidFill>
                <a:latin typeface="+mn-lt"/>
              </a:rPr>
              <a:t>S'il</a:t>
            </a:r>
            <a:r>
              <a:rPr lang="en-US" sz="1500" i="1" dirty="0">
                <a:solidFill>
                  <a:schemeClr val="tx2"/>
                </a:solidFill>
                <a:latin typeface="+mn-lt"/>
              </a:rPr>
              <a:t> y a un </a:t>
            </a:r>
            <a:r>
              <a:rPr lang="en-US" sz="1500" i="1" dirty="0" err="1">
                <a:solidFill>
                  <a:schemeClr val="tx2"/>
                </a:solidFill>
                <a:latin typeface="+mn-lt"/>
              </a:rPr>
              <a:t>changement</a:t>
            </a:r>
            <a:r>
              <a:rPr lang="en-US" sz="1500" i="1" dirty="0">
                <a:solidFill>
                  <a:schemeClr val="tx2"/>
                </a:solidFill>
                <a:latin typeface="+mn-lt"/>
              </a:rPr>
              <a:t> </a:t>
            </a:r>
            <a:r>
              <a:rPr lang="en-US" sz="1500" i="1" dirty="0" err="1">
                <a:solidFill>
                  <a:schemeClr val="tx2"/>
                </a:solidFill>
                <a:latin typeface="+mn-lt"/>
              </a:rPr>
              <a:t>majeur</a:t>
            </a:r>
            <a:r>
              <a:rPr lang="en-US" sz="1500" i="1" dirty="0">
                <a:solidFill>
                  <a:schemeClr val="tx2"/>
                </a:solidFill>
                <a:latin typeface="+mn-lt"/>
              </a:rPr>
              <a:t> pour 2024 </a:t>
            </a:r>
            <a:r>
              <a:rPr lang="en-US" sz="1500" i="1" u="sng" dirty="0">
                <a:solidFill>
                  <a:schemeClr val="tx2"/>
                </a:solidFill>
                <a:latin typeface="+mn-lt"/>
              </a:rPr>
              <a:t>(</a:t>
            </a:r>
            <a:r>
              <a:rPr lang="en-US" sz="1500" i="1" u="sng" dirty="0" err="1">
                <a:solidFill>
                  <a:schemeClr val="tx2"/>
                </a:solidFill>
                <a:latin typeface="+mn-lt"/>
              </a:rPr>
              <a:t>en</a:t>
            </a:r>
            <a:r>
              <a:rPr lang="en-US" sz="1500" i="1" u="sng" dirty="0">
                <a:solidFill>
                  <a:schemeClr val="tx2"/>
                </a:solidFill>
                <a:latin typeface="+mn-lt"/>
              </a:rPr>
              <a:t> particulier, </a:t>
            </a:r>
            <a:r>
              <a:rPr lang="en-US" sz="1500" i="1" dirty="0" err="1">
                <a:solidFill>
                  <a:schemeClr val="tx2"/>
                </a:solidFill>
                <a:latin typeface="+mn-lt"/>
              </a:rPr>
              <a:t>si</a:t>
            </a:r>
            <a:r>
              <a:rPr lang="en-US" sz="1500" i="1" dirty="0">
                <a:solidFill>
                  <a:schemeClr val="tx2"/>
                </a:solidFill>
                <a:latin typeface="+mn-lt"/>
              </a:rPr>
              <a:t> </a:t>
            </a:r>
            <a:r>
              <a:rPr lang="en-US" sz="1500" i="1" dirty="0" err="1">
                <a:solidFill>
                  <a:schemeClr val="tx2"/>
                </a:solidFill>
                <a:latin typeface="+mn-lt"/>
              </a:rPr>
              <a:t>vous</a:t>
            </a:r>
            <a:r>
              <a:rPr lang="en-US" sz="1500" i="1" dirty="0">
                <a:solidFill>
                  <a:schemeClr val="tx2"/>
                </a:solidFill>
                <a:latin typeface="+mn-lt"/>
              </a:rPr>
              <a:t> </a:t>
            </a:r>
            <a:r>
              <a:rPr lang="en-US" sz="1500" i="1" dirty="0" err="1">
                <a:solidFill>
                  <a:schemeClr val="tx2"/>
                </a:solidFill>
                <a:latin typeface="+mn-lt"/>
              </a:rPr>
              <a:t>avez</a:t>
            </a:r>
            <a:r>
              <a:rPr lang="en-US" sz="1500" i="1" dirty="0">
                <a:solidFill>
                  <a:schemeClr val="tx2"/>
                </a:solidFill>
                <a:latin typeface="+mn-lt"/>
              </a:rPr>
              <a:t> </a:t>
            </a:r>
            <a:r>
              <a:rPr lang="en-US" sz="1500" i="1" dirty="0" err="1">
                <a:solidFill>
                  <a:schemeClr val="tx2"/>
                </a:solidFill>
                <a:latin typeface="+mn-lt"/>
              </a:rPr>
              <a:t>redéfini</a:t>
            </a:r>
            <a:r>
              <a:rPr lang="en-US" sz="1500" i="1" dirty="0">
                <a:solidFill>
                  <a:schemeClr val="tx2"/>
                </a:solidFill>
                <a:latin typeface="+mn-lt"/>
              </a:rPr>
              <a:t> les </a:t>
            </a:r>
            <a:r>
              <a:rPr lang="en-US" sz="1500" i="1" dirty="0" err="1">
                <a:solidFill>
                  <a:schemeClr val="tx2"/>
                </a:solidFill>
                <a:latin typeface="+mn-lt"/>
              </a:rPr>
              <a:t>besoins</a:t>
            </a:r>
            <a:r>
              <a:rPr lang="en-US" sz="1500" i="1" dirty="0">
                <a:solidFill>
                  <a:schemeClr val="tx2"/>
                </a:solidFill>
                <a:latin typeface="+mn-lt"/>
              </a:rPr>
              <a:t> *</a:t>
            </a:r>
            <a:r>
              <a:rPr lang="en-US" sz="1500" i="1" dirty="0" err="1">
                <a:solidFill>
                  <a:schemeClr val="tx2"/>
                </a:solidFill>
                <a:latin typeface="+mn-lt"/>
              </a:rPr>
              <a:t>humanitaires</a:t>
            </a:r>
            <a:r>
              <a:rPr lang="en-US" sz="1500" i="1" dirty="0">
                <a:solidFill>
                  <a:schemeClr val="tx2"/>
                </a:solidFill>
                <a:latin typeface="+mn-lt"/>
              </a:rPr>
              <a:t>*), </a:t>
            </a:r>
            <a:r>
              <a:rPr lang="en-US" sz="1500" i="1" dirty="0" err="1">
                <a:solidFill>
                  <a:schemeClr val="tx2"/>
                </a:solidFill>
                <a:latin typeface="+mn-lt"/>
              </a:rPr>
              <a:t>expliquez</a:t>
            </a:r>
            <a:r>
              <a:rPr lang="en-US" sz="1500" i="1" dirty="0">
                <a:solidFill>
                  <a:schemeClr val="tx2"/>
                </a:solidFill>
                <a:latin typeface="+mn-lt"/>
              </a:rPr>
              <a:t> POURQUOI.</a:t>
            </a:r>
            <a:endParaRPr lang="en-US" sz="1500" i="1" dirty="0">
              <a:solidFill>
                <a:schemeClr val="tx2"/>
              </a:solidFill>
              <a:latin typeface="+mn-lt"/>
              <a:ea typeface="Roboto"/>
              <a:cs typeface="Roboto"/>
            </a:endParaRPr>
          </a:p>
          <a:p>
            <a:pPr marL="628650" lvl="2" indent="-285750"/>
            <a:r>
              <a:rPr lang="en-US" sz="1500" b="1" dirty="0">
                <a:solidFill>
                  <a:schemeClr val="tx2"/>
                </a:solidFill>
                <a:latin typeface="+mn-lt"/>
              </a:rPr>
              <a:t>[SI APPROPRIÉ] PERSPECTIVES/RISQUES : </a:t>
            </a:r>
            <a:r>
              <a:rPr lang="en-US" sz="1500" dirty="0" err="1">
                <a:solidFill>
                  <a:schemeClr val="tx2"/>
                </a:solidFill>
                <a:latin typeface="+mn-lt"/>
              </a:rPr>
              <a:t>Selon</a:t>
            </a:r>
            <a:r>
              <a:rPr lang="en-US" sz="1500" dirty="0">
                <a:solidFill>
                  <a:schemeClr val="tx2"/>
                </a:solidFill>
                <a:latin typeface="+mn-lt"/>
              </a:rPr>
              <a:t> le </a:t>
            </a:r>
            <a:r>
              <a:rPr lang="en-US" sz="1500" dirty="0" err="1">
                <a:solidFill>
                  <a:schemeClr val="tx2"/>
                </a:solidFill>
                <a:latin typeface="+mn-lt"/>
              </a:rPr>
              <a:t>cas</a:t>
            </a:r>
            <a:r>
              <a:rPr lang="en-US" sz="1500" dirty="0">
                <a:solidFill>
                  <a:schemeClr val="tx2"/>
                </a:solidFill>
                <a:latin typeface="+mn-lt"/>
              </a:rPr>
              <a:t>, </a:t>
            </a:r>
            <a:r>
              <a:rPr lang="en-US" sz="1500" dirty="0" err="1">
                <a:solidFill>
                  <a:schemeClr val="tx2"/>
                </a:solidFill>
                <a:latin typeface="+mn-lt"/>
              </a:rPr>
              <a:t>mettre</a:t>
            </a:r>
            <a:r>
              <a:rPr lang="en-US" sz="1500" dirty="0">
                <a:solidFill>
                  <a:schemeClr val="tx2"/>
                </a:solidFill>
                <a:latin typeface="+mn-lt"/>
              </a:rPr>
              <a:t> </a:t>
            </a:r>
            <a:r>
              <a:rPr lang="en-US" sz="1500" dirty="0" err="1">
                <a:solidFill>
                  <a:schemeClr val="tx2"/>
                </a:solidFill>
                <a:latin typeface="+mn-lt"/>
              </a:rPr>
              <a:t>en</a:t>
            </a:r>
            <a:r>
              <a:rPr lang="en-US" sz="1500" dirty="0">
                <a:solidFill>
                  <a:schemeClr val="tx2"/>
                </a:solidFill>
                <a:latin typeface="+mn-lt"/>
              </a:rPr>
              <a:t> </a:t>
            </a:r>
            <a:r>
              <a:rPr lang="en-US" sz="1500" dirty="0" err="1">
                <a:solidFill>
                  <a:schemeClr val="tx2"/>
                </a:solidFill>
                <a:latin typeface="+mn-lt"/>
              </a:rPr>
              <a:t>évidence</a:t>
            </a:r>
            <a:r>
              <a:rPr lang="en-US" sz="1500" dirty="0">
                <a:solidFill>
                  <a:schemeClr val="tx2"/>
                </a:solidFill>
                <a:latin typeface="+mn-lt"/>
              </a:rPr>
              <a:t> les perspectives/</a:t>
            </a:r>
            <a:r>
              <a:rPr lang="en-US" sz="1500" dirty="0" err="1">
                <a:solidFill>
                  <a:schemeClr val="tx2"/>
                </a:solidFill>
                <a:latin typeface="+mn-lt"/>
              </a:rPr>
              <a:t>risques</a:t>
            </a:r>
            <a:r>
              <a:rPr lang="en-US" sz="1500" dirty="0">
                <a:solidFill>
                  <a:schemeClr val="tx2"/>
                </a:solidFill>
                <a:latin typeface="+mn-lt"/>
              </a:rPr>
              <a:t>/projections/</a:t>
            </a:r>
            <a:r>
              <a:rPr lang="en-US" sz="1500" dirty="0" err="1">
                <a:solidFill>
                  <a:schemeClr val="tx2"/>
                </a:solidFill>
                <a:latin typeface="+mn-lt"/>
              </a:rPr>
              <a:t>scénarios</a:t>
            </a:r>
            <a:r>
              <a:rPr lang="en-US" sz="1500" dirty="0">
                <a:solidFill>
                  <a:schemeClr val="tx2"/>
                </a:solidFill>
                <a:latin typeface="+mn-lt"/>
              </a:rPr>
              <a:t>, y </a:t>
            </a:r>
            <a:r>
              <a:rPr lang="en-US" sz="1500" dirty="0" err="1">
                <a:solidFill>
                  <a:schemeClr val="tx2"/>
                </a:solidFill>
                <a:latin typeface="+mn-lt"/>
              </a:rPr>
              <a:t>compris</a:t>
            </a:r>
            <a:r>
              <a:rPr lang="en-US" sz="1500" dirty="0">
                <a:solidFill>
                  <a:schemeClr val="tx2"/>
                </a:solidFill>
                <a:latin typeface="+mn-lt"/>
              </a:rPr>
              <a:t> </a:t>
            </a:r>
            <a:r>
              <a:rPr lang="en-US" sz="1500" dirty="0" err="1">
                <a:solidFill>
                  <a:schemeClr val="tx2"/>
                </a:solidFill>
                <a:latin typeface="+mn-lt"/>
              </a:rPr>
              <a:t>en</a:t>
            </a:r>
            <a:r>
              <a:rPr lang="en-US" sz="1500" dirty="0">
                <a:solidFill>
                  <a:schemeClr val="tx2"/>
                </a:solidFill>
                <a:latin typeface="+mn-lt"/>
              </a:rPr>
              <a:t> </a:t>
            </a:r>
            <a:r>
              <a:rPr lang="en-US" sz="1500" dirty="0" err="1">
                <a:solidFill>
                  <a:schemeClr val="tx2"/>
                </a:solidFill>
                <a:latin typeface="+mn-lt"/>
              </a:rPr>
              <a:t>fonction</a:t>
            </a:r>
            <a:r>
              <a:rPr lang="en-US" sz="1500" dirty="0">
                <a:solidFill>
                  <a:schemeClr val="tx2"/>
                </a:solidFill>
                <a:latin typeface="+mn-lt"/>
              </a:rPr>
              <a:t> de la </a:t>
            </a:r>
            <a:r>
              <a:rPr lang="en-US" sz="1500" dirty="0" err="1">
                <a:solidFill>
                  <a:schemeClr val="tx2"/>
                </a:solidFill>
                <a:latin typeface="+mn-lt"/>
              </a:rPr>
              <a:t>saisonnalité</a:t>
            </a:r>
            <a:r>
              <a:rPr lang="en-US" sz="1500" dirty="0">
                <a:solidFill>
                  <a:schemeClr val="tx2"/>
                </a:solidFill>
                <a:latin typeface="+mn-lt"/>
              </a:rPr>
              <a:t> et des </a:t>
            </a:r>
            <a:r>
              <a:rPr lang="en-US" sz="1500" dirty="0" err="1">
                <a:solidFill>
                  <a:schemeClr val="tx2"/>
                </a:solidFill>
                <a:latin typeface="+mn-lt"/>
              </a:rPr>
              <a:t>vulnérabilités</a:t>
            </a:r>
            <a:r>
              <a:rPr lang="en-US" sz="1500" dirty="0">
                <a:solidFill>
                  <a:schemeClr val="tx2"/>
                </a:solidFill>
                <a:latin typeface="+mn-lt"/>
              </a:rPr>
              <a:t> de </a:t>
            </a:r>
            <a:r>
              <a:rPr lang="en-US" sz="1500" dirty="0" err="1">
                <a:solidFill>
                  <a:schemeClr val="tx2"/>
                </a:solidFill>
                <a:latin typeface="+mn-lt"/>
              </a:rPr>
              <a:t>groupes</a:t>
            </a:r>
            <a:r>
              <a:rPr lang="en-US" sz="1500" dirty="0">
                <a:solidFill>
                  <a:schemeClr val="tx2"/>
                </a:solidFill>
                <a:latin typeface="+mn-lt"/>
              </a:rPr>
              <a:t> </a:t>
            </a:r>
            <a:r>
              <a:rPr lang="en-US" sz="1500" dirty="0" err="1">
                <a:solidFill>
                  <a:schemeClr val="tx2"/>
                </a:solidFill>
                <a:latin typeface="+mn-lt"/>
              </a:rPr>
              <a:t>spécifiques</a:t>
            </a:r>
            <a:r>
              <a:rPr lang="en-US" sz="1500" dirty="0">
                <a:solidFill>
                  <a:schemeClr val="tx2"/>
                </a:solidFill>
                <a:latin typeface="+mn-lt"/>
              </a:rPr>
              <a:t>. </a:t>
            </a:r>
            <a:r>
              <a:rPr lang="en-US" sz="1500" i="1" dirty="0">
                <a:solidFill>
                  <a:schemeClr val="tx2"/>
                </a:solidFill>
                <a:latin typeface="+mn-lt"/>
              </a:rPr>
              <a:t>NOTE : Si </a:t>
            </a:r>
            <a:r>
              <a:rPr lang="en-US" sz="1500" i="1" dirty="0" err="1">
                <a:solidFill>
                  <a:schemeClr val="tx2"/>
                </a:solidFill>
                <a:latin typeface="+mn-lt"/>
              </a:rPr>
              <a:t>votre</a:t>
            </a:r>
            <a:r>
              <a:rPr lang="en-US" sz="1500" i="1" dirty="0">
                <a:solidFill>
                  <a:schemeClr val="tx2"/>
                </a:solidFill>
                <a:latin typeface="+mn-lt"/>
              </a:rPr>
              <a:t> </a:t>
            </a:r>
            <a:r>
              <a:rPr lang="en-US" sz="1500" i="1" dirty="0" err="1">
                <a:solidFill>
                  <a:schemeClr val="tx2"/>
                </a:solidFill>
                <a:latin typeface="+mn-lt"/>
              </a:rPr>
              <a:t>contexte</a:t>
            </a:r>
            <a:r>
              <a:rPr lang="en-US" sz="1500" i="1" dirty="0">
                <a:solidFill>
                  <a:schemeClr val="tx2"/>
                </a:solidFill>
                <a:latin typeface="+mn-lt"/>
              </a:rPr>
              <a:t> </a:t>
            </a:r>
            <a:r>
              <a:rPr lang="en-US" sz="1500" i="1" dirty="0" err="1">
                <a:solidFill>
                  <a:schemeClr val="tx2"/>
                </a:solidFill>
                <a:latin typeface="+mn-lt"/>
              </a:rPr>
              <a:t>est</a:t>
            </a:r>
            <a:r>
              <a:rPr lang="en-US" sz="1500" i="1" dirty="0">
                <a:solidFill>
                  <a:schemeClr val="tx2"/>
                </a:solidFill>
                <a:latin typeface="+mn-lt"/>
              </a:rPr>
              <a:t> </a:t>
            </a:r>
            <a:r>
              <a:rPr lang="en-US" sz="1500" i="1" dirty="0" err="1">
                <a:solidFill>
                  <a:schemeClr val="tx2"/>
                </a:solidFill>
                <a:latin typeface="+mn-lt"/>
              </a:rPr>
              <a:t>politiquement</a:t>
            </a:r>
            <a:r>
              <a:rPr lang="en-US" sz="1500" i="1" dirty="0">
                <a:solidFill>
                  <a:schemeClr val="tx2"/>
                </a:solidFill>
                <a:latin typeface="+mn-lt"/>
              </a:rPr>
              <a:t> difficile, </a:t>
            </a:r>
            <a:r>
              <a:rPr lang="en-US" sz="1500" i="1" dirty="0" err="1">
                <a:solidFill>
                  <a:schemeClr val="tx2"/>
                </a:solidFill>
                <a:latin typeface="+mn-lt"/>
              </a:rPr>
              <a:t>envisagez</a:t>
            </a:r>
            <a:r>
              <a:rPr lang="en-US" sz="1500" i="1" dirty="0">
                <a:solidFill>
                  <a:schemeClr val="tx2"/>
                </a:solidFill>
                <a:latin typeface="+mn-lt"/>
              </a:rPr>
              <a:t> de </a:t>
            </a:r>
            <a:r>
              <a:rPr lang="en-US" sz="1500" i="1" dirty="0" err="1">
                <a:solidFill>
                  <a:schemeClr val="tx2"/>
                </a:solidFill>
                <a:latin typeface="+mn-lt"/>
              </a:rPr>
              <a:t>rédiger</a:t>
            </a:r>
            <a:r>
              <a:rPr lang="en-US" sz="1500" i="1" dirty="0">
                <a:solidFill>
                  <a:schemeClr val="tx2"/>
                </a:solidFill>
                <a:latin typeface="+mn-lt"/>
              </a:rPr>
              <a:t> </a:t>
            </a:r>
            <a:r>
              <a:rPr lang="en-US" sz="1500" i="1" dirty="0" err="1">
                <a:solidFill>
                  <a:schemeClr val="tx2"/>
                </a:solidFill>
                <a:latin typeface="+mn-lt"/>
              </a:rPr>
              <a:t>une</a:t>
            </a:r>
            <a:r>
              <a:rPr lang="en-US" sz="1500" i="1" dirty="0">
                <a:solidFill>
                  <a:schemeClr val="tx2"/>
                </a:solidFill>
                <a:latin typeface="+mn-lt"/>
              </a:rPr>
              <a:t> note </a:t>
            </a:r>
            <a:r>
              <a:rPr lang="en-US" sz="1500" i="1" dirty="0" err="1">
                <a:solidFill>
                  <a:schemeClr val="tx2"/>
                </a:solidFill>
                <a:latin typeface="+mn-lt"/>
              </a:rPr>
              <a:t>distincte</a:t>
            </a:r>
            <a:r>
              <a:rPr lang="en-US" sz="1500" i="1" dirty="0">
                <a:solidFill>
                  <a:schemeClr val="tx2"/>
                </a:solidFill>
                <a:latin typeface="+mn-lt"/>
              </a:rPr>
              <a:t> à </a:t>
            </a:r>
            <a:r>
              <a:rPr lang="en-US" sz="1500" i="1" dirty="0" err="1">
                <a:solidFill>
                  <a:schemeClr val="tx2"/>
                </a:solidFill>
                <a:latin typeface="+mn-lt"/>
              </a:rPr>
              <a:t>ce</a:t>
            </a:r>
            <a:r>
              <a:rPr lang="en-US" sz="1500" i="1" dirty="0">
                <a:solidFill>
                  <a:schemeClr val="tx2"/>
                </a:solidFill>
                <a:latin typeface="+mn-lt"/>
              </a:rPr>
              <a:t> </a:t>
            </a:r>
            <a:r>
              <a:rPr lang="en-US" sz="1500" i="1" dirty="0" err="1">
                <a:solidFill>
                  <a:schemeClr val="tx2"/>
                </a:solidFill>
                <a:latin typeface="+mn-lt"/>
              </a:rPr>
              <a:t>sujet</a:t>
            </a:r>
            <a:r>
              <a:rPr lang="en-US" sz="1500" i="1" dirty="0">
                <a:solidFill>
                  <a:schemeClr val="tx2"/>
                </a:solidFill>
                <a:latin typeface="+mn-lt"/>
              </a:rPr>
              <a:t>, qui ne sera pas </a:t>
            </a:r>
            <a:r>
              <a:rPr lang="en-US" sz="1500" i="1" dirty="0" err="1">
                <a:solidFill>
                  <a:schemeClr val="tx2"/>
                </a:solidFill>
                <a:latin typeface="+mn-lt"/>
              </a:rPr>
              <a:t>publiée</a:t>
            </a:r>
            <a:r>
              <a:rPr lang="en-US" sz="1500" i="1" dirty="0">
                <a:solidFill>
                  <a:schemeClr val="tx2"/>
                </a:solidFill>
                <a:latin typeface="+mn-lt"/>
              </a:rPr>
              <a:t>/accessible au public, </a:t>
            </a:r>
            <a:r>
              <a:rPr lang="en-US" sz="1500" i="1" dirty="0" err="1">
                <a:solidFill>
                  <a:schemeClr val="tx2"/>
                </a:solidFill>
                <a:latin typeface="+mn-lt"/>
              </a:rPr>
              <a:t>mais</a:t>
            </a:r>
            <a:r>
              <a:rPr lang="en-US" sz="1500" i="1" dirty="0">
                <a:solidFill>
                  <a:schemeClr val="tx2"/>
                </a:solidFill>
                <a:latin typeface="+mn-lt"/>
              </a:rPr>
              <a:t> qui </a:t>
            </a:r>
            <a:r>
              <a:rPr lang="en-US" sz="1500" i="1" dirty="0" err="1">
                <a:solidFill>
                  <a:schemeClr val="tx2"/>
                </a:solidFill>
                <a:latin typeface="+mn-lt"/>
              </a:rPr>
              <a:t>servira</a:t>
            </a:r>
            <a:r>
              <a:rPr lang="en-US" sz="1500" i="1" dirty="0">
                <a:solidFill>
                  <a:schemeClr val="tx2"/>
                </a:solidFill>
                <a:latin typeface="+mn-lt"/>
              </a:rPr>
              <a:t> de base à la planification de </a:t>
            </a:r>
            <a:r>
              <a:rPr lang="en-US" sz="1500" i="1" dirty="0" err="1">
                <a:solidFill>
                  <a:schemeClr val="tx2"/>
                </a:solidFill>
                <a:latin typeface="+mn-lt"/>
              </a:rPr>
              <a:t>l'ICCG</a:t>
            </a:r>
            <a:r>
              <a:rPr lang="en-US" sz="1500" i="1" dirty="0">
                <a:solidFill>
                  <a:schemeClr val="tx2"/>
                </a:solidFill>
                <a:latin typeface="+mn-lt"/>
              </a:rPr>
              <a:t>/HCT. </a:t>
            </a:r>
            <a:endParaRPr lang="en-US" sz="1500" i="1" dirty="0">
              <a:solidFill>
                <a:schemeClr val="tx2"/>
              </a:solidFill>
              <a:latin typeface="+mn-lt"/>
              <a:ea typeface="Roboto"/>
              <a:cs typeface="Roboto"/>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5404790" cy="886397"/>
          </a:xfrm>
        </p:spPr>
        <p:txBody>
          <a:bodyPr/>
          <a:lstStyle/>
          <a:p>
            <a:r>
              <a:rPr lang="en-US"/>
              <a:t>1.2 Analyse des besoins humanitaires [et des risques] </a:t>
            </a:r>
            <a:r>
              <a:rPr lang="en-US" b="0"/>
              <a:t>(1-2 </a:t>
            </a:r>
            <a:r>
              <a:rPr lang="en-US" b="0" err="1"/>
              <a:t>pg</a:t>
            </a:r>
            <a:r>
              <a:rPr lang="en-US" b="0"/>
              <a:t>)</a:t>
            </a:r>
            <a:endParaRPr lang="en-AU"/>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10" name="Picture 9">
            <a:extLst>
              <a:ext uri="{FF2B5EF4-FFF2-40B4-BE49-F238E27FC236}">
                <a16:creationId xmlns:a16="http://schemas.microsoft.com/office/drawing/2014/main" id="{4590BD74-C2CA-18B3-C20B-ACF027D1325C}"/>
              </a:ext>
            </a:extLst>
          </p:cNvPr>
          <p:cNvPicPr>
            <a:picLocks noChangeAspect="1"/>
          </p:cNvPicPr>
          <p:nvPr/>
        </p:nvPicPr>
        <p:blipFill>
          <a:blip r:embed="rId3"/>
          <a:stretch>
            <a:fillRect/>
          </a:stretch>
        </p:blipFill>
        <p:spPr>
          <a:xfrm>
            <a:off x="8189495" y="1"/>
            <a:ext cx="4002504" cy="2461767"/>
          </a:xfrm>
          <a:prstGeom prst="rect">
            <a:avLst/>
          </a:prstGeom>
        </p:spPr>
      </p:pic>
      <p:pic>
        <p:nvPicPr>
          <p:cNvPr id="8" name="Picture 7">
            <a:extLst>
              <a:ext uri="{FF2B5EF4-FFF2-40B4-BE49-F238E27FC236}">
                <a16:creationId xmlns:a16="http://schemas.microsoft.com/office/drawing/2014/main" id="{CFFCE822-3277-EA61-7C14-AC406242CD0A}"/>
              </a:ext>
            </a:extLst>
          </p:cNvPr>
          <p:cNvPicPr>
            <a:picLocks noChangeAspect="1"/>
          </p:cNvPicPr>
          <p:nvPr/>
        </p:nvPicPr>
        <p:blipFill>
          <a:blip r:embed="rId4"/>
          <a:stretch>
            <a:fillRect/>
          </a:stretch>
        </p:blipFill>
        <p:spPr>
          <a:xfrm>
            <a:off x="6324600" y="236156"/>
            <a:ext cx="1783285" cy="1648791"/>
          </a:xfrm>
          <a:prstGeom prst="rect">
            <a:avLst/>
          </a:prstGeom>
        </p:spPr>
      </p:pic>
      <p:pic>
        <p:nvPicPr>
          <p:cNvPr id="15" name="Picture 2">
            <a:extLst>
              <a:ext uri="{FF2B5EF4-FFF2-40B4-BE49-F238E27FC236}">
                <a16:creationId xmlns:a16="http://schemas.microsoft.com/office/drawing/2014/main" id="{70AA9E0C-5EE5-885D-A516-CFE57B0D0E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2057496"/>
            <a:ext cx="4343400" cy="275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a:extLst>
              <a:ext uri="{FF2B5EF4-FFF2-40B4-BE49-F238E27FC236}">
                <a16:creationId xmlns:a16="http://schemas.microsoft.com/office/drawing/2014/main" id="{4B64A92D-6D49-F3FF-18AF-CE7EFE5A56AB}"/>
              </a:ext>
            </a:extLst>
          </p:cNvPr>
          <p:cNvPicPr>
            <a:picLocks noChangeAspect="1"/>
          </p:cNvPicPr>
          <p:nvPr/>
        </p:nvPicPr>
        <p:blipFill>
          <a:blip r:embed="rId6"/>
          <a:stretch>
            <a:fillRect/>
          </a:stretch>
        </p:blipFill>
        <p:spPr>
          <a:xfrm>
            <a:off x="8309811" y="4390631"/>
            <a:ext cx="3882188" cy="2467368"/>
          </a:xfrm>
          <a:prstGeom prst="rect">
            <a:avLst/>
          </a:prstGeom>
        </p:spPr>
      </p:pic>
      <p:pic>
        <p:nvPicPr>
          <p:cNvPr id="21" name="Picture 20">
            <a:extLst>
              <a:ext uri="{FF2B5EF4-FFF2-40B4-BE49-F238E27FC236}">
                <a16:creationId xmlns:a16="http://schemas.microsoft.com/office/drawing/2014/main" id="{54FB011B-D6C4-0073-BDB4-374CFA2D0314}"/>
              </a:ext>
            </a:extLst>
          </p:cNvPr>
          <p:cNvPicPr>
            <a:picLocks noChangeAspect="1"/>
          </p:cNvPicPr>
          <p:nvPr/>
        </p:nvPicPr>
        <p:blipFill>
          <a:blip r:embed="rId7"/>
          <a:stretch>
            <a:fillRect/>
          </a:stretch>
        </p:blipFill>
        <p:spPr>
          <a:xfrm>
            <a:off x="6134705" y="5219106"/>
            <a:ext cx="2679031" cy="1013798"/>
          </a:xfrm>
          <a:prstGeom prst="rect">
            <a:avLst/>
          </a:prstGeom>
        </p:spPr>
      </p:pic>
    </p:spTree>
    <p:extLst>
      <p:ext uri="{BB962C8B-B14F-4D97-AF65-F5344CB8AC3E}">
        <p14:creationId xmlns:p14="http://schemas.microsoft.com/office/powerpoint/2010/main" val="1476675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379920"/>
            <a:ext cx="5029201" cy="5478080"/>
          </a:xfrm>
        </p:spPr>
        <p:txBody>
          <a:bodyPr vert="horz" lIns="0" tIns="0" rIns="0" bIns="0" rtlCol="0" anchor="t">
            <a:normAutofit/>
          </a:bodyPr>
          <a:lstStyle/>
          <a:p>
            <a:pPr marL="285750" indent="-285750">
              <a:buFont typeface="Arial" panose="020B0604020202020204" pitchFamily="34" charset="0"/>
              <a:buChar char="•"/>
            </a:pPr>
            <a:r>
              <a:rPr lang="en-US" sz="1600" dirty="0" err="1">
                <a:solidFill>
                  <a:schemeClr val="tx2"/>
                </a:solidFill>
                <a:latin typeface="+mn-lt"/>
              </a:rPr>
              <a:t>Fournir</a:t>
            </a:r>
            <a:r>
              <a:rPr lang="en-US" sz="1600" dirty="0">
                <a:solidFill>
                  <a:schemeClr val="tx2"/>
                </a:solidFill>
                <a:latin typeface="+mn-lt"/>
              </a:rPr>
              <a:t> </a:t>
            </a:r>
            <a:r>
              <a:rPr lang="en-US" sz="1600" dirty="0" err="1">
                <a:solidFill>
                  <a:schemeClr val="tx2"/>
                </a:solidFill>
                <a:latin typeface="+mn-lt"/>
              </a:rPr>
              <a:t>une</a:t>
            </a:r>
            <a:r>
              <a:rPr lang="en-US" sz="1600" dirty="0">
                <a:solidFill>
                  <a:schemeClr val="tx2"/>
                </a:solidFill>
                <a:latin typeface="+mn-lt"/>
              </a:rPr>
              <a:t> </a:t>
            </a:r>
            <a:r>
              <a:rPr lang="en-US" sz="1600" b="1" dirty="0">
                <a:solidFill>
                  <a:schemeClr val="tx2"/>
                </a:solidFill>
                <a:latin typeface="+mn-lt"/>
              </a:rPr>
              <a:t>ventilation </a:t>
            </a:r>
            <a:r>
              <a:rPr lang="en-US" sz="1600" b="1" dirty="0" err="1">
                <a:solidFill>
                  <a:schemeClr val="tx2"/>
                </a:solidFill>
                <a:latin typeface="+mn-lt"/>
              </a:rPr>
              <a:t>détaillée</a:t>
            </a:r>
            <a:r>
              <a:rPr lang="en-US" sz="1600" b="1" dirty="0">
                <a:solidFill>
                  <a:schemeClr val="tx2"/>
                </a:solidFill>
                <a:latin typeface="+mn-lt"/>
              </a:rPr>
              <a:t> du </a:t>
            </a:r>
            <a:r>
              <a:rPr lang="en-US" sz="1600" b="1" dirty="0" err="1">
                <a:solidFill>
                  <a:schemeClr val="tx2"/>
                </a:solidFill>
                <a:latin typeface="+mn-lt"/>
              </a:rPr>
              <a:t>PiN</a:t>
            </a:r>
            <a:r>
              <a:rPr lang="en-US" sz="1600" dirty="0">
                <a:solidFill>
                  <a:schemeClr val="tx2"/>
                </a:solidFill>
                <a:latin typeface="+mn-lt"/>
              </a:rPr>
              <a:t>, </a:t>
            </a:r>
            <a:r>
              <a:rPr lang="en-US" sz="1600" i="1" dirty="0">
                <a:solidFill>
                  <a:schemeClr val="tx2"/>
                </a:solidFill>
                <a:latin typeface="+mn-lt"/>
              </a:rPr>
              <a:t>[NOTE : </a:t>
            </a:r>
            <a:r>
              <a:rPr lang="en-US" sz="1600" i="1" dirty="0" err="1">
                <a:solidFill>
                  <a:schemeClr val="tx2"/>
                </a:solidFill>
                <a:latin typeface="+mn-lt"/>
              </a:rPr>
              <a:t>envisager</a:t>
            </a:r>
            <a:r>
              <a:rPr lang="en-US" sz="1600" i="1" dirty="0">
                <a:solidFill>
                  <a:schemeClr val="tx2"/>
                </a:solidFill>
                <a:latin typeface="+mn-lt"/>
              </a:rPr>
              <a:t> </a:t>
            </a:r>
            <a:r>
              <a:rPr lang="en-US" sz="1600" i="1" dirty="0" err="1">
                <a:solidFill>
                  <a:schemeClr val="tx2"/>
                </a:solidFill>
                <a:latin typeface="+mn-lt"/>
              </a:rPr>
              <a:t>d'utiliser</a:t>
            </a:r>
            <a:r>
              <a:rPr lang="en-US" sz="1600" i="1" dirty="0">
                <a:solidFill>
                  <a:schemeClr val="tx2"/>
                </a:solidFill>
                <a:latin typeface="+mn-lt"/>
              </a:rPr>
              <a:t> des </a:t>
            </a:r>
            <a:r>
              <a:rPr lang="en-US" sz="1600" i="1" dirty="0" err="1">
                <a:solidFill>
                  <a:schemeClr val="tx2"/>
                </a:solidFill>
                <a:latin typeface="+mn-lt"/>
              </a:rPr>
              <a:t>repères</a:t>
            </a:r>
            <a:r>
              <a:rPr lang="en-US" sz="1600" i="1" dirty="0">
                <a:solidFill>
                  <a:schemeClr val="tx2"/>
                </a:solidFill>
                <a:latin typeface="+mn-lt"/>
              </a:rPr>
              <a:t> </a:t>
            </a:r>
            <a:r>
              <a:rPr lang="en-US" sz="1600" i="1" dirty="0" err="1">
                <a:solidFill>
                  <a:schemeClr val="tx2"/>
                </a:solidFill>
                <a:latin typeface="+mn-lt"/>
              </a:rPr>
              <a:t>visuels</a:t>
            </a:r>
            <a:r>
              <a:rPr lang="en-US" sz="1600" i="1" dirty="0">
                <a:solidFill>
                  <a:schemeClr val="tx2"/>
                </a:solidFill>
                <a:latin typeface="+mn-lt"/>
              </a:rPr>
              <a:t> pour </a:t>
            </a:r>
            <a:r>
              <a:rPr lang="en-US" sz="1600" b="1" i="1" dirty="0" err="1">
                <a:solidFill>
                  <a:schemeClr val="tx2"/>
                </a:solidFill>
                <a:latin typeface="+mn-lt"/>
              </a:rPr>
              <a:t>mettre</a:t>
            </a:r>
            <a:r>
              <a:rPr lang="en-US" sz="1600" b="1" i="1" dirty="0">
                <a:solidFill>
                  <a:schemeClr val="tx2"/>
                </a:solidFill>
                <a:latin typeface="+mn-lt"/>
              </a:rPr>
              <a:t> </a:t>
            </a:r>
            <a:r>
              <a:rPr lang="en-US" sz="1600" b="1" i="1" dirty="0" err="1">
                <a:solidFill>
                  <a:schemeClr val="tx2"/>
                </a:solidFill>
                <a:latin typeface="+mn-lt"/>
              </a:rPr>
              <a:t>en</a:t>
            </a:r>
            <a:r>
              <a:rPr lang="en-US" sz="1600" b="1" i="1" dirty="0">
                <a:solidFill>
                  <a:schemeClr val="tx2"/>
                </a:solidFill>
                <a:latin typeface="+mn-lt"/>
              </a:rPr>
              <a:t> </a:t>
            </a:r>
            <a:r>
              <a:rPr lang="en-US" sz="1600" b="1" i="1" dirty="0" err="1">
                <a:solidFill>
                  <a:schemeClr val="tx2"/>
                </a:solidFill>
                <a:latin typeface="+mn-lt"/>
              </a:rPr>
              <a:t>évidence</a:t>
            </a:r>
            <a:r>
              <a:rPr lang="en-US" sz="1600" b="1" i="1" dirty="0">
                <a:solidFill>
                  <a:schemeClr val="tx2"/>
                </a:solidFill>
                <a:latin typeface="+mn-lt"/>
              </a:rPr>
              <a:t> les </a:t>
            </a:r>
            <a:r>
              <a:rPr lang="en-US" sz="1600" b="1" i="1" dirty="0" err="1">
                <a:solidFill>
                  <a:schemeClr val="tx2"/>
                </a:solidFill>
                <a:latin typeface="+mn-lt"/>
              </a:rPr>
              <a:t>informations</a:t>
            </a:r>
            <a:r>
              <a:rPr lang="en-US" sz="1600" b="1" i="1" dirty="0">
                <a:solidFill>
                  <a:schemeClr val="tx2"/>
                </a:solidFill>
                <a:latin typeface="+mn-lt"/>
              </a:rPr>
              <a:t> </a:t>
            </a:r>
            <a:r>
              <a:rPr lang="en-US" sz="1600" b="1" i="1" dirty="0" err="1">
                <a:solidFill>
                  <a:schemeClr val="tx2"/>
                </a:solidFill>
                <a:latin typeface="+mn-lt"/>
              </a:rPr>
              <a:t>clés</a:t>
            </a:r>
            <a:r>
              <a:rPr lang="en-US" sz="1600" b="1" i="1" dirty="0">
                <a:solidFill>
                  <a:schemeClr val="tx2"/>
                </a:solidFill>
                <a:latin typeface="+mn-lt"/>
              </a:rPr>
              <a:t> </a:t>
            </a:r>
            <a:r>
              <a:rPr lang="en-US" sz="1600" b="1" i="1" dirty="0" err="1">
                <a:solidFill>
                  <a:schemeClr val="tx2"/>
                </a:solidFill>
                <a:latin typeface="+mn-lt"/>
              </a:rPr>
              <a:t>dont</a:t>
            </a:r>
            <a:r>
              <a:rPr lang="en-US" sz="1600" b="1" i="1" dirty="0">
                <a:solidFill>
                  <a:schemeClr val="tx2"/>
                </a:solidFill>
                <a:latin typeface="+mn-lt"/>
              </a:rPr>
              <a:t> le </a:t>
            </a:r>
            <a:r>
              <a:rPr lang="en-US" sz="1600" i="1" dirty="0" err="1">
                <a:solidFill>
                  <a:schemeClr val="tx2"/>
                </a:solidFill>
                <a:latin typeface="+mn-lt"/>
              </a:rPr>
              <a:t>lecteur</a:t>
            </a:r>
            <a:r>
              <a:rPr lang="en-US" sz="1600" i="1" dirty="0">
                <a:solidFill>
                  <a:schemeClr val="tx2"/>
                </a:solidFill>
                <a:latin typeface="+mn-lt"/>
              </a:rPr>
              <a:t> doit </a:t>
            </a:r>
            <a:r>
              <a:rPr lang="en-US" sz="1600" i="1" dirty="0" err="1">
                <a:solidFill>
                  <a:schemeClr val="tx2"/>
                </a:solidFill>
                <a:latin typeface="+mn-lt"/>
              </a:rPr>
              <a:t>être</a:t>
            </a:r>
            <a:r>
              <a:rPr lang="en-US" sz="1600" i="1" dirty="0">
                <a:solidFill>
                  <a:schemeClr val="tx2"/>
                </a:solidFill>
                <a:latin typeface="+mn-lt"/>
              </a:rPr>
              <a:t> conscient (par </a:t>
            </a:r>
            <a:r>
              <a:rPr lang="en-US" sz="1600" i="1" dirty="0" err="1">
                <a:solidFill>
                  <a:schemeClr val="tx2"/>
                </a:solidFill>
                <a:latin typeface="+mn-lt"/>
              </a:rPr>
              <a:t>exemple</a:t>
            </a:r>
            <a:r>
              <a:rPr lang="en-US" sz="1600" i="1" dirty="0">
                <a:solidFill>
                  <a:schemeClr val="tx2"/>
                </a:solidFill>
                <a:latin typeface="+mn-lt"/>
              </a:rPr>
              <a:t>, la taille des </a:t>
            </a:r>
            <a:r>
              <a:rPr lang="en-US" sz="1600" i="1" dirty="0" err="1">
                <a:solidFill>
                  <a:schemeClr val="tx2"/>
                </a:solidFill>
                <a:latin typeface="+mn-lt"/>
              </a:rPr>
              <a:t>bulles</a:t>
            </a:r>
            <a:r>
              <a:rPr lang="en-US" sz="1600" i="1" dirty="0">
                <a:solidFill>
                  <a:schemeClr val="tx2"/>
                </a:solidFill>
                <a:latin typeface="+mn-lt"/>
              </a:rPr>
              <a:t> pour </a:t>
            </a:r>
            <a:r>
              <a:rPr lang="en-US" sz="1600" i="1" dirty="0" err="1">
                <a:solidFill>
                  <a:schemeClr val="tx2"/>
                </a:solidFill>
                <a:latin typeface="+mn-lt"/>
              </a:rPr>
              <a:t>montrer</a:t>
            </a:r>
            <a:r>
              <a:rPr lang="en-US" sz="1600" i="1" dirty="0">
                <a:solidFill>
                  <a:schemeClr val="tx2"/>
                </a:solidFill>
                <a:latin typeface="+mn-lt"/>
              </a:rPr>
              <a:t> </a:t>
            </a:r>
            <a:r>
              <a:rPr lang="en-US" sz="1600" i="1" dirty="0" err="1">
                <a:solidFill>
                  <a:schemeClr val="tx2"/>
                </a:solidFill>
                <a:latin typeface="+mn-lt"/>
              </a:rPr>
              <a:t>où</a:t>
            </a:r>
            <a:r>
              <a:rPr lang="en-US" sz="1600" i="1" dirty="0">
                <a:solidFill>
                  <a:schemeClr val="tx2"/>
                </a:solidFill>
                <a:latin typeface="+mn-lt"/>
              </a:rPr>
              <a:t> les </a:t>
            </a:r>
            <a:r>
              <a:rPr lang="en-US" sz="1600" i="1" dirty="0" err="1">
                <a:solidFill>
                  <a:schemeClr val="tx2"/>
                </a:solidFill>
                <a:latin typeface="+mn-lt"/>
              </a:rPr>
              <a:t>besoins</a:t>
            </a:r>
            <a:r>
              <a:rPr lang="en-US" sz="1600" i="1" dirty="0">
                <a:solidFill>
                  <a:schemeClr val="tx2"/>
                </a:solidFill>
                <a:latin typeface="+mn-lt"/>
              </a:rPr>
              <a:t> </a:t>
            </a:r>
            <a:r>
              <a:rPr lang="en-US" sz="1600" i="1" dirty="0" err="1">
                <a:solidFill>
                  <a:schemeClr val="tx2"/>
                </a:solidFill>
                <a:latin typeface="+mn-lt"/>
              </a:rPr>
              <a:t>sont</a:t>
            </a:r>
            <a:r>
              <a:rPr lang="en-US" sz="1600" i="1" dirty="0">
                <a:solidFill>
                  <a:schemeClr val="tx2"/>
                </a:solidFill>
                <a:latin typeface="+mn-lt"/>
              </a:rPr>
              <a:t> les plus </a:t>
            </a:r>
            <a:r>
              <a:rPr lang="en-US" sz="1600" i="1" dirty="0" err="1">
                <a:solidFill>
                  <a:schemeClr val="tx2"/>
                </a:solidFill>
                <a:latin typeface="+mn-lt"/>
              </a:rPr>
              <a:t>importants</a:t>
            </a:r>
            <a:r>
              <a:rPr lang="en-US" sz="1600" i="1" dirty="0">
                <a:solidFill>
                  <a:schemeClr val="tx2"/>
                </a:solidFill>
                <a:latin typeface="+mn-lt"/>
              </a:rPr>
              <a:t>, les </a:t>
            </a:r>
            <a:r>
              <a:rPr lang="en-US" sz="1600" i="1" dirty="0" err="1">
                <a:solidFill>
                  <a:schemeClr val="tx2"/>
                </a:solidFill>
                <a:latin typeface="+mn-lt"/>
              </a:rPr>
              <a:t>flèches</a:t>
            </a:r>
            <a:r>
              <a:rPr lang="en-US" sz="1600" i="1" dirty="0">
                <a:solidFill>
                  <a:schemeClr val="tx2"/>
                </a:solidFill>
                <a:latin typeface="+mn-lt"/>
              </a:rPr>
              <a:t> de tendance pour </a:t>
            </a:r>
            <a:r>
              <a:rPr lang="en-US" sz="1600" i="1" dirty="0" err="1">
                <a:solidFill>
                  <a:schemeClr val="tx2"/>
                </a:solidFill>
                <a:latin typeface="+mn-lt"/>
              </a:rPr>
              <a:t>montrer</a:t>
            </a:r>
            <a:r>
              <a:rPr lang="en-US" sz="1600" i="1" dirty="0">
                <a:solidFill>
                  <a:schemeClr val="tx2"/>
                </a:solidFill>
                <a:latin typeface="+mn-lt"/>
              </a:rPr>
              <a:t> le </a:t>
            </a:r>
            <a:r>
              <a:rPr lang="en-US" sz="1600" i="1" dirty="0" err="1">
                <a:solidFill>
                  <a:schemeClr val="tx2"/>
                </a:solidFill>
                <a:latin typeface="+mn-lt"/>
              </a:rPr>
              <a:t>changement</a:t>
            </a:r>
            <a:r>
              <a:rPr lang="en-US" sz="1600" i="1" dirty="0">
                <a:solidFill>
                  <a:schemeClr val="tx2"/>
                </a:solidFill>
                <a:latin typeface="+mn-lt"/>
              </a:rPr>
              <a:t> </a:t>
            </a:r>
            <a:r>
              <a:rPr lang="en-US" sz="1600" i="1" dirty="0" err="1">
                <a:solidFill>
                  <a:schemeClr val="tx2"/>
                </a:solidFill>
                <a:latin typeface="+mn-lt"/>
              </a:rPr>
              <a:t>depuis</a:t>
            </a:r>
            <a:r>
              <a:rPr lang="en-US" sz="1600" i="1" dirty="0">
                <a:solidFill>
                  <a:schemeClr val="tx2"/>
                </a:solidFill>
                <a:latin typeface="+mn-lt"/>
              </a:rPr>
              <a:t> la </a:t>
            </a:r>
            <a:r>
              <a:rPr lang="en-US" sz="1600" i="1" dirty="0" err="1">
                <a:solidFill>
                  <a:schemeClr val="tx2"/>
                </a:solidFill>
                <a:latin typeface="+mn-lt"/>
              </a:rPr>
              <a:t>période</a:t>
            </a:r>
            <a:r>
              <a:rPr lang="en-US" sz="1600" i="1" dirty="0">
                <a:solidFill>
                  <a:schemeClr val="tx2"/>
                </a:solidFill>
                <a:latin typeface="+mn-lt"/>
              </a:rPr>
              <a:t> </a:t>
            </a:r>
            <a:r>
              <a:rPr lang="en-US" sz="1600" i="1" dirty="0" err="1">
                <a:solidFill>
                  <a:schemeClr val="tx2"/>
                </a:solidFill>
                <a:latin typeface="+mn-lt"/>
              </a:rPr>
              <a:t>précédente</a:t>
            </a:r>
            <a:r>
              <a:rPr lang="en-US" sz="1600" i="1" dirty="0">
                <a:solidFill>
                  <a:schemeClr val="tx2"/>
                </a:solidFill>
                <a:latin typeface="+mn-lt"/>
              </a:rPr>
              <a:t>, etc.]</a:t>
            </a:r>
          </a:p>
          <a:p>
            <a:pPr marL="285750" indent="-285750">
              <a:buFont typeface="Arial" panose="020B0604020202020204" pitchFamily="34" charset="0"/>
              <a:buChar char="•"/>
            </a:pPr>
            <a:endParaRPr lang="en-US" sz="1600" i="1" dirty="0">
              <a:solidFill>
                <a:schemeClr val="tx2"/>
              </a:solidFill>
              <a:latin typeface="+mn-lt"/>
            </a:endParaRPr>
          </a:p>
          <a:p>
            <a:pPr marL="285750" indent="-285750">
              <a:buFont typeface="Arial" panose="020B0604020202020204" pitchFamily="34" charset="0"/>
              <a:buChar char="•"/>
            </a:pPr>
            <a:r>
              <a:rPr lang="en-US" sz="1600" dirty="0">
                <a:solidFill>
                  <a:schemeClr val="tx2"/>
                </a:solidFill>
                <a:latin typeface="+mn-lt"/>
              </a:rPr>
              <a:t>Il </a:t>
            </a:r>
            <a:r>
              <a:rPr lang="en-US" sz="1600" dirty="0" err="1">
                <a:solidFill>
                  <a:schemeClr val="tx2"/>
                </a:solidFill>
                <a:latin typeface="+mn-lt"/>
              </a:rPr>
              <a:t>devrait</a:t>
            </a:r>
            <a:r>
              <a:rPr lang="en-US" sz="1600" dirty="0">
                <a:solidFill>
                  <a:schemeClr val="tx2"/>
                </a:solidFill>
                <a:latin typeface="+mn-lt"/>
              </a:rPr>
              <a:t> </a:t>
            </a:r>
            <a:r>
              <a:rPr lang="en-US" sz="1600" dirty="0" err="1">
                <a:solidFill>
                  <a:schemeClr val="tx2"/>
                </a:solidFill>
                <a:latin typeface="+mn-lt"/>
              </a:rPr>
              <a:t>comprendre</a:t>
            </a:r>
            <a:r>
              <a:rPr lang="en-US" sz="1600" dirty="0">
                <a:solidFill>
                  <a:schemeClr val="tx2"/>
                </a:solidFill>
                <a:latin typeface="+mn-lt"/>
              </a:rPr>
              <a:t> </a:t>
            </a:r>
          </a:p>
          <a:p>
            <a:pPr marL="628650" lvl="2" indent="-285750"/>
            <a:r>
              <a:rPr lang="en-US" sz="1400" b="1" dirty="0">
                <a:solidFill>
                  <a:schemeClr val="tx2"/>
                </a:solidFill>
                <a:latin typeface="+mn-lt"/>
              </a:rPr>
              <a:t>RÉPARTITION GÉOGRAPHIQUE </a:t>
            </a:r>
            <a:r>
              <a:rPr lang="en-US" sz="1400" dirty="0">
                <a:solidFill>
                  <a:schemeClr val="tx2"/>
                </a:solidFill>
                <a:latin typeface="+mn-lt"/>
              </a:rPr>
              <a:t>(par zone administrative </a:t>
            </a:r>
            <a:r>
              <a:rPr lang="en-US" sz="1400" dirty="0" err="1">
                <a:solidFill>
                  <a:schemeClr val="tx2"/>
                </a:solidFill>
                <a:latin typeface="+mn-lt"/>
              </a:rPr>
              <a:t>appropriée</a:t>
            </a:r>
            <a:r>
              <a:rPr lang="en-US" sz="1400" dirty="0">
                <a:solidFill>
                  <a:schemeClr val="tx2"/>
                </a:solidFill>
                <a:latin typeface="+mn-lt"/>
              </a:rPr>
              <a:t>) ;</a:t>
            </a:r>
            <a:endParaRPr lang="en-US" sz="1400" dirty="0">
              <a:solidFill>
                <a:schemeClr val="tx2"/>
              </a:solidFill>
              <a:latin typeface="+mn-lt"/>
              <a:ea typeface="Roboto"/>
              <a:cs typeface="Roboto"/>
            </a:endParaRPr>
          </a:p>
          <a:p>
            <a:pPr marL="628650" lvl="2" indent="-285750"/>
            <a:r>
              <a:rPr lang="en-US" sz="1400" b="1" dirty="0">
                <a:solidFill>
                  <a:schemeClr val="tx2"/>
                </a:solidFill>
                <a:latin typeface="+mn-lt"/>
              </a:rPr>
              <a:t>TENDANCES </a:t>
            </a:r>
            <a:r>
              <a:rPr lang="en-US" sz="1400" dirty="0">
                <a:solidFill>
                  <a:schemeClr val="tx2"/>
                </a:solidFill>
                <a:latin typeface="+mn-lt"/>
              </a:rPr>
              <a:t>(</a:t>
            </a:r>
            <a:r>
              <a:rPr lang="en-US" sz="1400" dirty="0" err="1">
                <a:solidFill>
                  <a:schemeClr val="tx2"/>
                </a:solidFill>
                <a:latin typeface="+mn-lt"/>
              </a:rPr>
              <a:t>c'est</a:t>
            </a:r>
            <a:r>
              <a:rPr lang="en-US" sz="1400" dirty="0">
                <a:solidFill>
                  <a:schemeClr val="tx2"/>
                </a:solidFill>
                <a:latin typeface="+mn-lt"/>
              </a:rPr>
              <a:t>-à-dire les </a:t>
            </a:r>
            <a:r>
              <a:rPr lang="en-US" sz="1400" dirty="0" err="1">
                <a:solidFill>
                  <a:schemeClr val="tx2"/>
                </a:solidFill>
                <a:latin typeface="+mn-lt"/>
              </a:rPr>
              <a:t>changements</a:t>
            </a:r>
            <a:r>
              <a:rPr lang="en-US" sz="1400" dirty="0">
                <a:solidFill>
                  <a:schemeClr val="tx2"/>
                </a:solidFill>
                <a:latin typeface="+mn-lt"/>
              </a:rPr>
              <a:t> </a:t>
            </a:r>
            <a:r>
              <a:rPr lang="en-US" sz="1400" dirty="0" err="1">
                <a:solidFill>
                  <a:schemeClr val="tx2"/>
                </a:solidFill>
                <a:latin typeface="+mn-lt"/>
              </a:rPr>
              <a:t>survenus</a:t>
            </a:r>
            <a:r>
              <a:rPr lang="en-US" sz="1400" dirty="0">
                <a:solidFill>
                  <a:schemeClr val="tx2"/>
                </a:solidFill>
                <a:latin typeface="+mn-lt"/>
              </a:rPr>
              <a:t> </a:t>
            </a:r>
            <a:r>
              <a:rPr lang="en-US" sz="1400" dirty="0" err="1">
                <a:solidFill>
                  <a:schemeClr val="tx2"/>
                </a:solidFill>
                <a:latin typeface="+mn-lt"/>
              </a:rPr>
              <a:t>depuis</a:t>
            </a:r>
            <a:r>
              <a:rPr lang="en-US" sz="1400" dirty="0">
                <a:solidFill>
                  <a:schemeClr val="tx2"/>
                </a:solidFill>
                <a:latin typeface="+mn-lt"/>
              </a:rPr>
              <a:t> le dernier HNO) ;</a:t>
            </a:r>
            <a:endParaRPr lang="en-US" sz="1400" dirty="0">
              <a:solidFill>
                <a:schemeClr val="tx2"/>
              </a:solidFill>
              <a:latin typeface="+mn-lt"/>
              <a:ea typeface="Roboto"/>
              <a:cs typeface="Roboto"/>
            </a:endParaRPr>
          </a:p>
          <a:p>
            <a:pPr marL="628650" lvl="2" indent="-285750"/>
            <a:r>
              <a:rPr lang="en-US" sz="1400" b="1" dirty="0">
                <a:solidFill>
                  <a:schemeClr val="tx2"/>
                </a:solidFill>
                <a:latin typeface="+mn-lt"/>
              </a:rPr>
              <a:t>RÉPARTITION PAR SEXE, ÂGE ET HANDICAP</a:t>
            </a:r>
            <a:r>
              <a:rPr lang="en-US" sz="1400" dirty="0">
                <a:solidFill>
                  <a:schemeClr val="tx2"/>
                </a:solidFill>
                <a:latin typeface="+mn-lt"/>
              </a:rPr>
              <a:t>, </a:t>
            </a:r>
            <a:r>
              <a:rPr lang="en-US" sz="1400" dirty="0" err="1">
                <a:solidFill>
                  <a:schemeClr val="tx2"/>
                </a:solidFill>
                <a:latin typeface="+mn-lt"/>
              </a:rPr>
              <a:t>si</a:t>
            </a:r>
            <a:r>
              <a:rPr lang="en-US" sz="1400" dirty="0">
                <a:solidFill>
                  <a:schemeClr val="tx2"/>
                </a:solidFill>
                <a:latin typeface="+mn-lt"/>
              </a:rPr>
              <a:t> disponible (et estimations </a:t>
            </a:r>
            <a:r>
              <a:rPr lang="en-US" sz="1400" dirty="0" err="1">
                <a:solidFill>
                  <a:schemeClr val="tx2"/>
                </a:solidFill>
                <a:latin typeface="+mn-lt"/>
              </a:rPr>
              <a:t>si</a:t>
            </a:r>
            <a:r>
              <a:rPr lang="en-US" sz="1400" dirty="0">
                <a:solidFill>
                  <a:schemeClr val="tx2"/>
                </a:solidFill>
                <a:latin typeface="+mn-lt"/>
              </a:rPr>
              <a:t> non disponible) ;</a:t>
            </a:r>
          </a:p>
          <a:p>
            <a:pPr marL="628650" lvl="2" indent="-285750"/>
            <a:r>
              <a:rPr lang="en-US" sz="1400" b="1" dirty="0">
                <a:solidFill>
                  <a:schemeClr val="tx2"/>
                </a:solidFill>
                <a:latin typeface="+mn-lt"/>
              </a:rPr>
              <a:t>La </a:t>
            </a:r>
            <a:r>
              <a:rPr lang="en-US" sz="1400" b="1" dirty="0" err="1">
                <a:solidFill>
                  <a:schemeClr val="tx2"/>
                </a:solidFill>
                <a:latin typeface="+mn-lt"/>
              </a:rPr>
              <a:t>décomposition</a:t>
            </a:r>
            <a:r>
              <a:rPr lang="en-US" sz="1400" b="1" dirty="0">
                <a:solidFill>
                  <a:schemeClr val="tx2"/>
                </a:solidFill>
                <a:latin typeface="+mn-lt"/>
              </a:rPr>
              <a:t> par </a:t>
            </a:r>
            <a:r>
              <a:rPr lang="en-US" sz="1400" b="1" dirty="0" err="1">
                <a:solidFill>
                  <a:schemeClr val="tx2"/>
                </a:solidFill>
                <a:latin typeface="+mn-lt"/>
              </a:rPr>
              <a:t>statut</a:t>
            </a:r>
            <a:r>
              <a:rPr lang="en-US" sz="1400" b="1" dirty="0">
                <a:solidFill>
                  <a:schemeClr val="tx2"/>
                </a:solidFill>
                <a:latin typeface="+mn-lt"/>
              </a:rPr>
              <a:t> </a:t>
            </a:r>
            <a:r>
              <a:rPr lang="en-US" sz="1400" dirty="0">
                <a:solidFill>
                  <a:schemeClr val="tx2"/>
                </a:solidFill>
                <a:latin typeface="+mn-lt"/>
              </a:rPr>
              <a:t>(</a:t>
            </a:r>
            <a:r>
              <a:rPr lang="en-US" sz="1400" dirty="0" err="1">
                <a:solidFill>
                  <a:schemeClr val="tx2"/>
                </a:solidFill>
                <a:latin typeface="+mn-lt"/>
              </a:rPr>
              <a:t>c'est</a:t>
            </a:r>
            <a:r>
              <a:rPr lang="en-US" sz="1400" dirty="0">
                <a:solidFill>
                  <a:schemeClr val="tx2"/>
                </a:solidFill>
                <a:latin typeface="+mn-lt"/>
              </a:rPr>
              <a:t>-à-dire IDP, </a:t>
            </a:r>
            <a:r>
              <a:rPr lang="en-US" sz="1400" dirty="0" err="1">
                <a:solidFill>
                  <a:schemeClr val="tx2"/>
                </a:solidFill>
                <a:latin typeface="+mn-lt"/>
              </a:rPr>
              <a:t>résident</a:t>
            </a:r>
            <a:r>
              <a:rPr lang="en-US" sz="1400" dirty="0">
                <a:solidFill>
                  <a:schemeClr val="tx2"/>
                </a:solidFill>
                <a:latin typeface="+mn-lt"/>
              </a:rPr>
              <a:t>, etc.), </a:t>
            </a:r>
            <a:r>
              <a:rPr lang="en-US" sz="1400" dirty="0" err="1">
                <a:solidFill>
                  <a:schemeClr val="tx2"/>
                </a:solidFill>
                <a:latin typeface="+mn-lt"/>
              </a:rPr>
              <a:t>si</a:t>
            </a:r>
            <a:r>
              <a:rPr lang="en-US" sz="1400" dirty="0">
                <a:solidFill>
                  <a:schemeClr val="tx2"/>
                </a:solidFill>
                <a:latin typeface="+mn-lt"/>
              </a:rPr>
              <a:t> </a:t>
            </a:r>
            <a:r>
              <a:rPr lang="en-US" sz="1400" dirty="0" err="1">
                <a:solidFill>
                  <a:schemeClr val="tx2"/>
                </a:solidFill>
                <a:latin typeface="+mn-lt"/>
              </a:rPr>
              <a:t>cela</a:t>
            </a:r>
            <a:r>
              <a:rPr lang="en-US" sz="1400" dirty="0">
                <a:solidFill>
                  <a:schemeClr val="tx2"/>
                </a:solidFill>
                <a:latin typeface="+mn-lt"/>
              </a:rPr>
              <a:t> </a:t>
            </a:r>
            <a:r>
              <a:rPr lang="en-US" sz="1400" dirty="0" err="1">
                <a:solidFill>
                  <a:schemeClr val="tx2"/>
                </a:solidFill>
                <a:latin typeface="+mn-lt"/>
              </a:rPr>
              <a:t>est</a:t>
            </a:r>
            <a:r>
              <a:rPr lang="en-US" sz="1400" dirty="0">
                <a:solidFill>
                  <a:schemeClr val="tx2"/>
                </a:solidFill>
                <a:latin typeface="+mn-lt"/>
              </a:rPr>
              <a:t> </a:t>
            </a:r>
            <a:r>
              <a:rPr lang="en-US" sz="1400" dirty="0" err="1">
                <a:solidFill>
                  <a:schemeClr val="tx2"/>
                </a:solidFill>
                <a:latin typeface="+mn-lt"/>
              </a:rPr>
              <a:t>approprié</a:t>
            </a:r>
            <a:r>
              <a:rPr lang="en-US" sz="1400" dirty="0">
                <a:solidFill>
                  <a:schemeClr val="tx2"/>
                </a:solidFill>
                <a:latin typeface="+mn-lt"/>
              </a:rPr>
              <a:t> dans le </a:t>
            </a:r>
            <a:r>
              <a:rPr lang="en-US" sz="1400" dirty="0" err="1">
                <a:solidFill>
                  <a:schemeClr val="tx2"/>
                </a:solidFill>
                <a:latin typeface="+mn-lt"/>
              </a:rPr>
              <a:t>contexte</a:t>
            </a:r>
            <a:r>
              <a:rPr lang="en-US" sz="1400" dirty="0">
                <a:solidFill>
                  <a:schemeClr val="tx2"/>
                </a:solidFill>
                <a:latin typeface="+mn-lt"/>
              </a:rPr>
              <a:t>.</a:t>
            </a:r>
            <a:endParaRPr lang="en-US" sz="1400" dirty="0">
              <a:solidFill>
                <a:schemeClr val="tx2"/>
              </a:solidFill>
              <a:latin typeface="+mn-lt"/>
              <a:ea typeface="Roboto"/>
              <a:cs typeface="Roboto"/>
            </a:endParaRPr>
          </a:p>
          <a:p>
            <a:pPr marL="628650" lvl="2" indent="-285750"/>
            <a:endParaRPr lang="en-US" sz="1400" dirty="0">
              <a:solidFill>
                <a:schemeClr val="tx2"/>
              </a:solidFill>
              <a:latin typeface="+mn-lt"/>
            </a:endParaRPr>
          </a:p>
          <a:p>
            <a:pPr marL="285750" lvl="1" indent="-285750">
              <a:buFont typeface="Arial" panose="020B0604020202020204" pitchFamily="34" charset="0"/>
              <a:buChar char="•"/>
            </a:pPr>
            <a:r>
              <a:rPr lang="en-US" sz="1600" dirty="0">
                <a:solidFill>
                  <a:schemeClr val="tx2"/>
                </a:solidFill>
                <a:latin typeface="+mn-lt"/>
              </a:rPr>
              <a:t>Ce tableau ne doit pas </a:t>
            </a:r>
            <a:r>
              <a:rPr lang="en-US" sz="1600" dirty="0" err="1">
                <a:solidFill>
                  <a:schemeClr val="tx2"/>
                </a:solidFill>
                <a:latin typeface="+mn-lt"/>
              </a:rPr>
              <a:t>nécessairement</a:t>
            </a:r>
            <a:r>
              <a:rPr lang="en-US" sz="1600" dirty="0">
                <a:solidFill>
                  <a:schemeClr val="tx2"/>
                </a:solidFill>
                <a:latin typeface="+mn-lt"/>
              </a:rPr>
              <a:t> </a:t>
            </a:r>
            <a:r>
              <a:rPr lang="en-US" sz="1600" dirty="0" err="1">
                <a:solidFill>
                  <a:schemeClr val="tx2"/>
                </a:solidFill>
                <a:latin typeface="+mn-lt"/>
              </a:rPr>
              <a:t>être</a:t>
            </a:r>
            <a:r>
              <a:rPr lang="en-US" sz="1600" dirty="0">
                <a:solidFill>
                  <a:schemeClr val="tx2"/>
                </a:solidFill>
                <a:latin typeface="+mn-lt"/>
              </a:rPr>
              <a:t> </a:t>
            </a:r>
            <a:r>
              <a:rPr lang="en-US" sz="1600" dirty="0" err="1">
                <a:solidFill>
                  <a:schemeClr val="tx2"/>
                </a:solidFill>
                <a:latin typeface="+mn-lt"/>
              </a:rPr>
              <a:t>inclus</a:t>
            </a:r>
            <a:r>
              <a:rPr lang="en-US" sz="1600" dirty="0">
                <a:solidFill>
                  <a:schemeClr val="tx2"/>
                </a:solidFill>
                <a:latin typeface="+mn-lt"/>
              </a:rPr>
              <a:t> dans le document principal. Il </a:t>
            </a:r>
            <a:r>
              <a:rPr lang="en-US" sz="1600" dirty="0" err="1">
                <a:solidFill>
                  <a:schemeClr val="tx2"/>
                </a:solidFill>
                <a:latin typeface="+mn-lt"/>
              </a:rPr>
              <a:t>peut</a:t>
            </a:r>
            <a:r>
              <a:rPr lang="en-US" sz="1600" dirty="0">
                <a:solidFill>
                  <a:schemeClr val="tx2"/>
                </a:solidFill>
                <a:latin typeface="+mn-lt"/>
              </a:rPr>
              <a:t> </a:t>
            </a:r>
            <a:r>
              <a:rPr lang="en-US" sz="1600" dirty="0" err="1">
                <a:solidFill>
                  <a:schemeClr val="tx2"/>
                </a:solidFill>
                <a:latin typeface="+mn-lt"/>
              </a:rPr>
              <a:t>être</a:t>
            </a:r>
            <a:r>
              <a:rPr lang="en-US" sz="1600" dirty="0">
                <a:solidFill>
                  <a:schemeClr val="tx2"/>
                </a:solidFill>
                <a:latin typeface="+mn-lt"/>
              </a:rPr>
              <a:t> </a:t>
            </a:r>
            <a:r>
              <a:rPr lang="en-US" sz="1600" dirty="0" err="1">
                <a:solidFill>
                  <a:schemeClr val="tx2"/>
                </a:solidFill>
                <a:latin typeface="+mn-lt"/>
              </a:rPr>
              <a:t>inclus</a:t>
            </a:r>
            <a:r>
              <a:rPr lang="en-US" sz="1600" dirty="0">
                <a:solidFill>
                  <a:schemeClr val="tx2"/>
                </a:solidFill>
                <a:latin typeface="+mn-lt"/>
              </a:rPr>
              <a:t> sous </a:t>
            </a:r>
            <a:r>
              <a:rPr lang="en-US" sz="1600" dirty="0" err="1">
                <a:solidFill>
                  <a:schemeClr val="tx2"/>
                </a:solidFill>
                <a:latin typeface="+mn-lt"/>
              </a:rPr>
              <a:t>forme</a:t>
            </a:r>
            <a:r>
              <a:rPr lang="en-US" sz="1600" dirty="0">
                <a:solidFill>
                  <a:schemeClr val="tx2"/>
                </a:solidFill>
                <a:latin typeface="+mn-lt"/>
              </a:rPr>
              <a:t> de </a:t>
            </a:r>
            <a:r>
              <a:rPr lang="en-US" sz="1600" u="sng" dirty="0">
                <a:solidFill>
                  <a:schemeClr val="tx2"/>
                </a:solidFill>
                <a:latin typeface="+mn-lt"/>
              </a:rPr>
              <a:t>lien </a:t>
            </a:r>
            <a:r>
              <a:rPr lang="en-US" sz="1600" dirty="0" err="1">
                <a:solidFill>
                  <a:schemeClr val="tx2"/>
                </a:solidFill>
                <a:latin typeface="+mn-lt"/>
              </a:rPr>
              <a:t>ou</a:t>
            </a:r>
            <a:r>
              <a:rPr lang="en-US" sz="1600" dirty="0">
                <a:solidFill>
                  <a:schemeClr val="tx2"/>
                </a:solidFill>
                <a:latin typeface="+mn-lt"/>
              </a:rPr>
              <a:t> </a:t>
            </a:r>
            <a:r>
              <a:rPr lang="en-US" sz="1600" dirty="0" err="1">
                <a:solidFill>
                  <a:schemeClr val="tx2"/>
                </a:solidFill>
                <a:latin typeface="+mn-lt"/>
              </a:rPr>
              <a:t>d'annexe</a:t>
            </a:r>
            <a:r>
              <a:rPr lang="en-US" sz="1600" dirty="0">
                <a:solidFill>
                  <a:schemeClr val="tx2"/>
                </a:solidFill>
                <a:latin typeface="+mn-lt"/>
              </a:rPr>
              <a:t>. </a:t>
            </a:r>
          </a:p>
          <a:p>
            <a:pPr marL="628650" lvl="2" indent="-285750"/>
            <a:endParaRPr lang="en-US" sz="1400" dirty="0">
              <a:solidFill>
                <a:schemeClr val="tx2"/>
              </a:solidFill>
              <a:latin typeface="+mn-lt"/>
            </a:endParaRPr>
          </a:p>
          <a:p>
            <a:pPr marL="628650" lvl="2" indent="-285750"/>
            <a:endParaRPr lang="en-US" sz="1400" i="1" dirty="0">
              <a:solidFill>
                <a:schemeClr val="tx2"/>
              </a:solidFill>
              <a:latin typeface="+mn-lt"/>
            </a:endParaRPr>
          </a:p>
          <a:p>
            <a:endParaRPr lang="en-US" sz="1100" i="1" dirty="0">
              <a:solidFill>
                <a:schemeClr val="tx2"/>
              </a:solidFill>
              <a:latin typeface="+mn-lt"/>
            </a:endParaRPr>
          </a:p>
          <a:p>
            <a:endParaRPr lang="en-US" sz="1600" b="1" dirty="0">
              <a:solidFill>
                <a:schemeClr val="tx2"/>
              </a:solidFill>
              <a:latin typeface="+mn-lt"/>
            </a:endParaRPr>
          </a:p>
          <a:p>
            <a:pPr marL="285750" indent="-285750">
              <a:buFont typeface="Arial" panose="020B0604020202020204" pitchFamily="34" charset="0"/>
              <a:buChar char="•"/>
            </a:pPr>
            <a:endParaRPr lang="en-US" sz="14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5110810" cy="886397"/>
          </a:xfrm>
        </p:spPr>
        <p:txBody>
          <a:bodyPr/>
          <a:lstStyle/>
          <a:p>
            <a:r>
              <a:rPr lang="en-US" dirty="0"/>
              <a:t>1.3 Ventilation du </a:t>
            </a:r>
            <a:r>
              <a:rPr lang="en-US" dirty="0" err="1"/>
              <a:t>PiN</a:t>
            </a:r>
            <a:r>
              <a:rPr lang="en-US" dirty="0"/>
              <a:t> </a:t>
            </a:r>
            <a:br>
              <a:rPr lang="en-US" dirty="0"/>
            </a:br>
            <a:r>
              <a:rPr lang="en-US" b="0" dirty="0"/>
              <a:t>[LIEN OU ANNEXE]</a:t>
            </a:r>
            <a:endParaRPr lang="en-AU" b="0" dirty="0"/>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p:txBody>
          <a:bodyPr/>
          <a:lstStyle/>
          <a:p>
            <a:endParaRPr lang="en-NL"/>
          </a:p>
        </p:txBody>
      </p:sp>
      <p:pic>
        <p:nvPicPr>
          <p:cNvPr id="6" name="Picture 5">
            <a:extLst>
              <a:ext uri="{FF2B5EF4-FFF2-40B4-BE49-F238E27FC236}">
                <a16:creationId xmlns:a16="http://schemas.microsoft.com/office/drawing/2014/main" id="{995A2FB6-BA36-1232-CBBA-598C5D47D1D1}"/>
              </a:ext>
            </a:extLst>
          </p:cNvPr>
          <p:cNvPicPr>
            <a:picLocks noChangeAspect="1"/>
          </p:cNvPicPr>
          <p:nvPr/>
        </p:nvPicPr>
        <p:blipFill>
          <a:blip r:embed="rId3"/>
          <a:stretch>
            <a:fillRect/>
          </a:stretch>
        </p:blipFill>
        <p:spPr>
          <a:xfrm>
            <a:off x="6014390" y="-4011"/>
            <a:ext cx="4134147" cy="4419600"/>
          </a:xfrm>
          <a:prstGeom prst="rect">
            <a:avLst/>
          </a:prstGeom>
        </p:spPr>
      </p:pic>
      <p:pic>
        <p:nvPicPr>
          <p:cNvPr id="12" name="Picture 11">
            <a:extLst>
              <a:ext uri="{FF2B5EF4-FFF2-40B4-BE49-F238E27FC236}">
                <a16:creationId xmlns:a16="http://schemas.microsoft.com/office/drawing/2014/main" id="{C225D502-3C0A-8A6F-3532-EAEAA9AEA26A}"/>
              </a:ext>
            </a:extLst>
          </p:cNvPr>
          <p:cNvPicPr>
            <a:picLocks noChangeAspect="1"/>
          </p:cNvPicPr>
          <p:nvPr/>
        </p:nvPicPr>
        <p:blipFill>
          <a:blip r:embed="rId4"/>
          <a:stretch>
            <a:fillRect/>
          </a:stretch>
        </p:blipFill>
        <p:spPr>
          <a:xfrm>
            <a:off x="8257299" y="2125579"/>
            <a:ext cx="3934701" cy="4732421"/>
          </a:xfrm>
          <a:prstGeom prst="rect">
            <a:avLst/>
          </a:prstGeom>
        </p:spPr>
      </p:pic>
    </p:spTree>
    <p:extLst>
      <p:ext uri="{BB962C8B-B14F-4D97-AF65-F5344CB8AC3E}">
        <p14:creationId xmlns:p14="http://schemas.microsoft.com/office/powerpoint/2010/main" val="294847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Partie 2. Plan de réponse humanitaire</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Tree>
    <p:extLst>
      <p:ext uri="{BB962C8B-B14F-4D97-AF65-F5344CB8AC3E}">
        <p14:creationId xmlns:p14="http://schemas.microsoft.com/office/powerpoint/2010/main" val="2212140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73585" y="1317955"/>
            <a:ext cx="6021182" cy="5422346"/>
          </a:xfrm>
        </p:spPr>
        <p:txBody>
          <a:bodyPr vert="horz" lIns="0" tIns="0" rIns="0" bIns="0" rtlCol="0" anchor="t">
            <a:noAutofit/>
          </a:bodyPr>
          <a:lstStyle/>
          <a:p>
            <a:pPr marL="285750" indent="-285750">
              <a:buClr>
                <a:srgbClr val="F99F4E"/>
              </a:buClr>
              <a:buFont typeface="Arial" panose="020B0604020202020204" pitchFamily="34" charset="0"/>
              <a:buChar char="•"/>
            </a:pPr>
            <a:r>
              <a:rPr lang="en-US" sz="1400" dirty="0">
                <a:solidFill>
                  <a:srgbClr val="F99F4E"/>
                </a:solidFill>
                <a:latin typeface="+mn-lt"/>
              </a:rPr>
              <a:t>Articuler </a:t>
            </a:r>
            <a:r>
              <a:rPr lang="en-US" sz="1400" b="1" dirty="0">
                <a:solidFill>
                  <a:srgbClr val="F99F4E"/>
                </a:solidFill>
                <a:latin typeface="+mn-lt"/>
              </a:rPr>
              <a:t>3 à 6 éléments clés de la stratégie de </a:t>
            </a:r>
            <a:r>
              <a:rPr lang="en-US" sz="1400" b="1" dirty="0" err="1">
                <a:solidFill>
                  <a:srgbClr val="F99F4E"/>
                </a:solidFill>
                <a:latin typeface="+mn-lt"/>
              </a:rPr>
              <a:t>réponse</a:t>
            </a:r>
            <a:r>
              <a:rPr lang="en-US" sz="1400" b="1" dirty="0">
                <a:solidFill>
                  <a:srgbClr val="F99F4E"/>
                </a:solidFill>
                <a:latin typeface="+mn-lt"/>
              </a:rPr>
              <a:t>, </a:t>
            </a:r>
            <a:r>
              <a:rPr lang="en-US" sz="1400" dirty="0">
                <a:solidFill>
                  <a:srgbClr val="F99F4E"/>
                </a:solidFill>
                <a:latin typeface="+mn-lt"/>
              </a:rPr>
              <a:t>y </a:t>
            </a:r>
            <a:r>
              <a:rPr lang="en-US" sz="1400" dirty="0" err="1">
                <a:solidFill>
                  <a:srgbClr val="F99F4E"/>
                </a:solidFill>
                <a:latin typeface="+mn-lt"/>
              </a:rPr>
              <a:t>compris</a:t>
            </a:r>
            <a:r>
              <a:rPr lang="en-US" sz="1400" dirty="0">
                <a:solidFill>
                  <a:srgbClr val="F99F4E"/>
                </a:solidFill>
                <a:latin typeface="+mn-lt"/>
              </a:rPr>
              <a:t> :</a:t>
            </a:r>
            <a:endParaRPr lang="en-US" sz="1400" b="1" dirty="0">
              <a:solidFill>
                <a:srgbClr val="F99F4E"/>
              </a:solidFill>
              <a:latin typeface="+mn-lt"/>
            </a:endParaRPr>
          </a:p>
          <a:p>
            <a:pPr marL="628650" lvl="2" indent="-285750">
              <a:buClr>
                <a:srgbClr val="F99F4E"/>
              </a:buClr>
            </a:pPr>
            <a:r>
              <a:rPr lang="en-US" sz="1200" b="1" dirty="0">
                <a:solidFill>
                  <a:srgbClr val="F99F4E"/>
                </a:solidFill>
                <a:latin typeface="+mn-lt"/>
              </a:rPr>
              <a:t>LA DEMANDE : </a:t>
            </a:r>
            <a:r>
              <a:rPr lang="en-US" sz="1200" err="1">
                <a:solidFill>
                  <a:srgbClr val="F99F4E"/>
                </a:solidFill>
                <a:latin typeface="+mn-lt"/>
              </a:rPr>
              <a:t>Fournir</a:t>
            </a:r>
            <a:r>
              <a:rPr lang="en-US" sz="1200" dirty="0">
                <a:solidFill>
                  <a:srgbClr val="F99F4E"/>
                </a:solidFill>
                <a:latin typeface="+mn-lt"/>
              </a:rPr>
              <a:t> les $ </a:t>
            </a:r>
            <a:r>
              <a:rPr lang="en-US" sz="1200" err="1">
                <a:solidFill>
                  <a:srgbClr val="F99F4E"/>
                </a:solidFill>
                <a:latin typeface="+mn-lt"/>
              </a:rPr>
              <a:t>nécessaires</a:t>
            </a:r>
            <a:r>
              <a:rPr lang="en-US" sz="1200" dirty="0">
                <a:solidFill>
                  <a:srgbClr val="F99F4E"/>
                </a:solidFill>
                <a:latin typeface="+mn-lt"/>
              </a:rPr>
              <a:t> à la </a:t>
            </a:r>
            <a:r>
              <a:rPr lang="en-US" sz="1200" err="1">
                <a:solidFill>
                  <a:srgbClr val="F99F4E"/>
                </a:solidFill>
                <a:latin typeface="+mn-lt"/>
              </a:rPr>
              <a:t>réponse</a:t>
            </a:r>
            <a:r>
              <a:rPr lang="en-US" sz="1200" dirty="0">
                <a:solidFill>
                  <a:srgbClr val="F99F4E"/>
                </a:solidFill>
                <a:latin typeface="+mn-lt"/>
              </a:rPr>
              <a:t> et </a:t>
            </a:r>
            <a:r>
              <a:rPr lang="en-US" sz="1200" err="1">
                <a:solidFill>
                  <a:srgbClr val="F99F4E"/>
                </a:solidFill>
                <a:latin typeface="+mn-lt"/>
              </a:rPr>
              <a:t>mettre</a:t>
            </a:r>
            <a:r>
              <a:rPr lang="en-US" sz="1200" dirty="0">
                <a:solidFill>
                  <a:srgbClr val="F99F4E"/>
                </a:solidFill>
                <a:latin typeface="+mn-lt"/>
              </a:rPr>
              <a:t> </a:t>
            </a:r>
            <a:r>
              <a:rPr lang="en-US" sz="1200" err="1">
                <a:solidFill>
                  <a:srgbClr val="F99F4E"/>
                </a:solidFill>
                <a:latin typeface="+mn-lt"/>
              </a:rPr>
              <a:t>en</a:t>
            </a:r>
            <a:r>
              <a:rPr lang="en-US" sz="1200" dirty="0">
                <a:solidFill>
                  <a:srgbClr val="F99F4E"/>
                </a:solidFill>
                <a:latin typeface="+mn-lt"/>
              </a:rPr>
              <a:t> </a:t>
            </a:r>
            <a:r>
              <a:rPr lang="en-US" sz="1200" err="1">
                <a:solidFill>
                  <a:srgbClr val="F99F4E"/>
                </a:solidFill>
                <a:latin typeface="+mn-lt"/>
              </a:rPr>
              <a:t>évidence</a:t>
            </a:r>
            <a:r>
              <a:rPr lang="en-US" sz="1200" dirty="0">
                <a:solidFill>
                  <a:srgbClr val="F99F4E"/>
                </a:solidFill>
                <a:latin typeface="+mn-lt"/>
              </a:rPr>
              <a:t> </a:t>
            </a:r>
            <a:r>
              <a:rPr lang="en-US" sz="1200" err="1">
                <a:solidFill>
                  <a:srgbClr val="F99F4E"/>
                </a:solidFill>
                <a:latin typeface="+mn-lt"/>
              </a:rPr>
              <a:t>toute</a:t>
            </a:r>
            <a:r>
              <a:rPr lang="en-US" sz="1200" dirty="0">
                <a:solidFill>
                  <a:srgbClr val="F99F4E"/>
                </a:solidFill>
                <a:latin typeface="+mn-lt"/>
              </a:rPr>
              <a:t> </a:t>
            </a:r>
            <a:r>
              <a:rPr lang="en-US" sz="1200" err="1">
                <a:solidFill>
                  <a:srgbClr val="F99F4E"/>
                </a:solidFill>
                <a:latin typeface="+mn-lt"/>
              </a:rPr>
              <a:t>efficacité</a:t>
            </a:r>
            <a:r>
              <a:rPr lang="en-US" sz="1200" dirty="0">
                <a:solidFill>
                  <a:srgbClr val="F99F4E"/>
                </a:solidFill>
                <a:latin typeface="+mn-lt"/>
              </a:rPr>
              <a:t> dans la </a:t>
            </a:r>
            <a:r>
              <a:rPr lang="en-US" sz="1200" err="1">
                <a:solidFill>
                  <a:srgbClr val="F99F4E"/>
                </a:solidFill>
                <a:latin typeface="+mn-lt"/>
              </a:rPr>
              <a:t>réponse</a:t>
            </a:r>
            <a:r>
              <a:rPr lang="en-US" sz="1200" dirty="0">
                <a:solidFill>
                  <a:srgbClr val="F99F4E"/>
                </a:solidFill>
                <a:latin typeface="+mn-lt"/>
              </a:rPr>
              <a:t> (par </a:t>
            </a:r>
            <a:r>
              <a:rPr lang="en-US" sz="1200" err="1">
                <a:solidFill>
                  <a:srgbClr val="F99F4E"/>
                </a:solidFill>
                <a:latin typeface="+mn-lt"/>
              </a:rPr>
              <a:t>exemple</a:t>
            </a:r>
            <a:r>
              <a:rPr lang="en-US" sz="1200" dirty="0">
                <a:solidFill>
                  <a:srgbClr val="F99F4E"/>
                </a:solidFill>
                <a:latin typeface="+mn-lt"/>
              </a:rPr>
              <a:t>, les pipelines </a:t>
            </a:r>
            <a:r>
              <a:rPr lang="en-US" sz="1200" err="1">
                <a:solidFill>
                  <a:srgbClr val="F99F4E"/>
                </a:solidFill>
                <a:latin typeface="+mn-lt"/>
              </a:rPr>
              <a:t>d'approvisionnement</a:t>
            </a:r>
            <a:r>
              <a:rPr lang="en-US" sz="1200" dirty="0">
                <a:solidFill>
                  <a:srgbClr val="F99F4E"/>
                </a:solidFill>
                <a:latin typeface="+mn-lt"/>
              </a:rPr>
              <a:t> </a:t>
            </a:r>
            <a:r>
              <a:rPr lang="en-US" sz="1200" err="1">
                <a:solidFill>
                  <a:srgbClr val="F99F4E"/>
                </a:solidFill>
                <a:latin typeface="+mn-lt"/>
              </a:rPr>
              <a:t>communs</a:t>
            </a:r>
            <a:r>
              <a:rPr lang="en-US" sz="1200">
                <a:solidFill>
                  <a:srgbClr val="F99F4E"/>
                </a:solidFill>
                <a:latin typeface="+mn-lt"/>
              </a:rPr>
              <a:t>, etc.).</a:t>
            </a:r>
            <a:endParaRPr lang="en-US" sz="1200" b="1">
              <a:solidFill>
                <a:srgbClr val="F99F4E"/>
              </a:solidFill>
              <a:latin typeface="+mn-lt"/>
              <a:ea typeface="Roboto"/>
              <a:cs typeface="Roboto"/>
            </a:endParaRPr>
          </a:p>
          <a:p>
            <a:pPr marL="628650" lvl="2" indent="-285750">
              <a:buClr>
                <a:srgbClr val="F99F4E"/>
              </a:buClr>
            </a:pPr>
            <a:r>
              <a:rPr lang="en-US" sz="1200" b="1" dirty="0">
                <a:solidFill>
                  <a:srgbClr val="F99F4E"/>
                </a:solidFill>
                <a:latin typeface="+mn-lt"/>
              </a:rPr>
              <a:t>PORTEE D'APPLICATION ET LIMITES : </a:t>
            </a:r>
            <a:r>
              <a:rPr lang="en-US" sz="1200" dirty="0" err="1">
                <a:solidFill>
                  <a:srgbClr val="F99F4E"/>
                </a:solidFill>
                <a:latin typeface="+mn-lt"/>
              </a:rPr>
              <a:t>Préciser</a:t>
            </a:r>
            <a:r>
              <a:rPr lang="en-US" sz="1200" dirty="0">
                <a:solidFill>
                  <a:srgbClr val="F99F4E"/>
                </a:solidFill>
                <a:latin typeface="+mn-lt"/>
              </a:rPr>
              <a:t> </a:t>
            </a:r>
            <a:r>
              <a:rPr lang="en-US" sz="1200" b="1" dirty="0" err="1">
                <a:solidFill>
                  <a:srgbClr val="F99F4E"/>
                </a:solidFill>
                <a:latin typeface="+mn-lt"/>
              </a:rPr>
              <a:t>combien</a:t>
            </a:r>
            <a:r>
              <a:rPr lang="en-US" sz="1200" b="1" dirty="0">
                <a:solidFill>
                  <a:srgbClr val="F99F4E"/>
                </a:solidFill>
                <a:latin typeface="+mn-lt"/>
              </a:rPr>
              <a:t> de </a:t>
            </a:r>
            <a:r>
              <a:rPr lang="en-US" sz="1200" b="1" dirty="0" err="1">
                <a:solidFill>
                  <a:srgbClr val="F99F4E"/>
                </a:solidFill>
                <a:latin typeface="+mn-lt"/>
              </a:rPr>
              <a:t>personnes</a:t>
            </a:r>
            <a:r>
              <a:rPr lang="en-US" sz="1200" b="1" dirty="0">
                <a:solidFill>
                  <a:srgbClr val="F99F4E"/>
                </a:solidFill>
                <a:latin typeface="+mn-lt"/>
              </a:rPr>
              <a:t> seront ciblées, </a:t>
            </a:r>
            <a:r>
              <a:rPr lang="en-US" sz="1200" dirty="0">
                <a:solidFill>
                  <a:srgbClr val="F99F4E"/>
                </a:solidFill>
                <a:latin typeface="+mn-lt"/>
              </a:rPr>
              <a:t>qui elles sont et pourquoi elles le seront. Soulignez la </a:t>
            </a:r>
            <a:r>
              <a:rPr lang="en-US" sz="1200" b="1" dirty="0">
                <a:solidFill>
                  <a:srgbClr val="F99F4E"/>
                </a:solidFill>
                <a:latin typeface="+mn-lt"/>
              </a:rPr>
              <a:t>relation du PRH avec d'autres stratégies/plans </a:t>
            </a:r>
            <a:r>
              <a:rPr lang="en-US" sz="1200" dirty="0">
                <a:solidFill>
                  <a:srgbClr val="F99F4E"/>
                </a:solidFill>
                <a:latin typeface="+mn-lt"/>
              </a:rPr>
              <a:t>dans le pays (en particulier le CDSNU, les solutions durables et les activités de développement). S'il n'y a pas de plans de développement ou de solutions durables, comment la stratégie de réponse vise à jeter les bases de solutions durables. LIENS avec toute planification pertinente pour les approches nexus, les plans de solutions durables, etc.</a:t>
            </a:r>
            <a:endParaRPr lang="en-US" sz="1200" dirty="0">
              <a:solidFill>
                <a:srgbClr val="F99F4E"/>
              </a:solidFill>
              <a:latin typeface="+mn-lt"/>
              <a:ea typeface="Roboto"/>
              <a:cs typeface="Roboto"/>
            </a:endParaRPr>
          </a:p>
          <a:p>
            <a:pPr marL="628650" lvl="2" indent="-285750">
              <a:buClr>
                <a:srgbClr val="F99F4E"/>
              </a:buClr>
            </a:pPr>
            <a:r>
              <a:rPr lang="en-US" sz="1200" b="1" dirty="0">
                <a:solidFill>
                  <a:srgbClr val="F99F4E"/>
                </a:solidFill>
                <a:latin typeface="+mn-lt"/>
              </a:rPr>
              <a:t>PRIORISATION </a:t>
            </a:r>
            <a:r>
              <a:rPr lang="en-US" sz="1200" dirty="0">
                <a:solidFill>
                  <a:srgbClr val="F99F4E"/>
                </a:solidFill>
                <a:latin typeface="+mn-lt"/>
              </a:rPr>
              <a:t>: illustrez la </a:t>
            </a:r>
            <a:r>
              <a:rPr lang="en-US" sz="1200" b="1" dirty="0">
                <a:solidFill>
                  <a:srgbClr val="F99F4E"/>
                </a:solidFill>
                <a:latin typeface="+mn-lt"/>
              </a:rPr>
              <a:t>manière dont la réponse planifiée est priorisée </a:t>
            </a:r>
            <a:r>
              <a:rPr lang="en-US" sz="1200" dirty="0">
                <a:solidFill>
                  <a:srgbClr val="F99F4E"/>
                </a:solidFill>
                <a:latin typeface="+mn-lt"/>
              </a:rPr>
              <a:t>en fonction des besoins, ce qui peut inclure : a) la priorisation géographique ; b) la priorisation des activités (</a:t>
            </a:r>
            <a:r>
              <a:rPr lang="en-US" sz="1200" i="1" dirty="0">
                <a:solidFill>
                  <a:srgbClr val="F99F4E"/>
                </a:solidFill>
                <a:latin typeface="+mn-lt"/>
              </a:rPr>
              <a:t>voir par exemple </a:t>
            </a:r>
            <a:r>
              <a:rPr lang="en-US" sz="1200" i="1" dirty="0">
                <a:solidFill>
                  <a:srgbClr val="F99F4E"/>
                </a:solidFill>
                <a:latin typeface="+mn-lt"/>
                <a:hlinkClick r:id="rId3"/>
              </a:rPr>
              <a:t>ici</a:t>
            </a:r>
            <a:r>
              <a:rPr lang="en-US" sz="1200" i="1" dirty="0">
                <a:solidFill>
                  <a:srgbClr val="F99F4E"/>
                </a:solidFill>
                <a:latin typeface="+mn-lt"/>
              </a:rPr>
              <a:t>), en </a:t>
            </a:r>
            <a:r>
              <a:rPr lang="en-US" sz="1200" dirty="0">
                <a:solidFill>
                  <a:srgbClr val="F99F4E"/>
                </a:solidFill>
                <a:latin typeface="+mn-lt"/>
              </a:rPr>
              <a:t>tenant compte de la capacité des personnes à accéder à l'information et à l'aide ; c) les activités sensibles au temps qui devraient être financées à un certain moment de l'année, d) et d'autres formes de priorisation.</a:t>
            </a:r>
            <a:endParaRPr lang="en-US" sz="1200" dirty="0">
              <a:solidFill>
                <a:srgbClr val="F99F4E"/>
              </a:solidFill>
              <a:latin typeface="+mn-lt"/>
              <a:ea typeface="Roboto"/>
              <a:cs typeface="Roboto"/>
            </a:endParaRPr>
          </a:p>
          <a:p>
            <a:pPr marL="628650" lvl="2" indent="-285750">
              <a:buClr>
                <a:srgbClr val="F99F4E"/>
              </a:buClr>
            </a:pPr>
            <a:r>
              <a:rPr lang="en-US" sz="1200" b="1" dirty="0">
                <a:solidFill>
                  <a:srgbClr val="F99F4E"/>
                </a:solidFill>
                <a:latin typeface="+mn-lt"/>
              </a:rPr>
              <a:t>FOCUS SPECIFIQUE : </a:t>
            </a:r>
            <a:r>
              <a:rPr lang="en-US" sz="1200" dirty="0" err="1">
                <a:solidFill>
                  <a:srgbClr val="F99F4E"/>
                </a:solidFill>
                <a:latin typeface="+mn-lt"/>
              </a:rPr>
              <a:t>Existe</a:t>
            </a:r>
            <a:r>
              <a:rPr lang="en-US" sz="1200" dirty="0">
                <a:solidFill>
                  <a:srgbClr val="F99F4E"/>
                </a:solidFill>
                <a:latin typeface="+mn-lt"/>
              </a:rPr>
              <a:t>-t-il des </a:t>
            </a:r>
            <a:r>
              <a:rPr lang="en-US" sz="1200" b="1" dirty="0" err="1">
                <a:solidFill>
                  <a:srgbClr val="F99F4E"/>
                </a:solidFill>
                <a:latin typeface="+mn-lt"/>
              </a:rPr>
              <a:t>domaines</a:t>
            </a:r>
            <a:r>
              <a:rPr lang="en-US" sz="1200" b="1" dirty="0">
                <a:solidFill>
                  <a:srgbClr val="F99F4E"/>
                </a:solidFill>
                <a:latin typeface="+mn-lt"/>
              </a:rPr>
              <a:t> </a:t>
            </a:r>
            <a:r>
              <a:rPr lang="en-US" sz="1200" b="1" dirty="0" err="1">
                <a:solidFill>
                  <a:srgbClr val="F99F4E"/>
                </a:solidFill>
                <a:latin typeface="+mn-lt"/>
              </a:rPr>
              <a:t>d'intérêt</a:t>
            </a:r>
            <a:r>
              <a:rPr lang="en-US" sz="1200" b="1" dirty="0">
                <a:solidFill>
                  <a:srgbClr val="F99F4E"/>
                </a:solidFill>
                <a:latin typeface="+mn-lt"/>
              </a:rPr>
              <a:t> </a:t>
            </a:r>
            <a:r>
              <a:rPr lang="en-US" sz="1200" b="1" dirty="0" err="1">
                <a:solidFill>
                  <a:srgbClr val="F99F4E"/>
                </a:solidFill>
                <a:latin typeface="+mn-lt"/>
              </a:rPr>
              <a:t>ou</a:t>
            </a:r>
            <a:r>
              <a:rPr lang="en-US" sz="1200" b="1" dirty="0">
                <a:solidFill>
                  <a:srgbClr val="F99F4E"/>
                </a:solidFill>
                <a:latin typeface="+mn-lt"/>
              </a:rPr>
              <a:t> focus </a:t>
            </a:r>
            <a:r>
              <a:rPr lang="en-US" sz="1200" b="1" dirty="0" err="1">
                <a:solidFill>
                  <a:srgbClr val="F99F4E"/>
                </a:solidFill>
                <a:latin typeface="+mn-lt"/>
              </a:rPr>
              <a:t>specifiques</a:t>
            </a:r>
            <a:r>
              <a:rPr lang="en-US" sz="1200" b="1" dirty="0">
                <a:solidFill>
                  <a:srgbClr val="F99F4E"/>
                </a:solidFill>
                <a:latin typeface="+mn-lt"/>
              </a:rPr>
              <a:t> </a:t>
            </a:r>
            <a:r>
              <a:rPr lang="en-US" sz="1200" dirty="0">
                <a:solidFill>
                  <a:srgbClr val="F99F4E"/>
                </a:solidFill>
                <a:latin typeface="+mn-lt"/>
              </a:rPr>
              <a:t>pour la </a:t>
            </a:r>
            <a:r>
              <a:rPr lang="en-US" sz="1200" dirty="0" err="1">
                <a:solidFill>
                  <a:srgbClr val="F99F4E"/>
                </a:solidFill>
                <a:latin typeface="+mn-lt"/>
              </a:rPr>
              <a:t>réponse</a:t>
            </a:r>
            <a:r>
              <a:rPr lang="en-US" sz="1200" dirty="0">
                <a:solidFill>
                  <a:srgbClr val="F99F4E"/>
                </a:solidFill>
                <a:latin typeface="+mn-lt"/>
              </a:rPr>
              <a:t> </a:t>
            </a:r>
            <a:r>
              <a:rPr lang="en-US" sz="1200" dirty="0" err="1">
                <a:solidFill>
                  <a:srgbClr val="F99F4E"/>
                </a:solidFill>
                <a:latin typeface="+mn-lt"/>
              </a:rPr>
              <a:t>en</a:t>
            </a:r>
            <a:r>
              <a:rPr lang="en-US" sz="1200" dirty="0">
                <a:solidFill>
                  <a:srgbClr val="F99F4E"/>
                </a:solidFill>
                <a:latin typeface="+mn-lt"/>
              </a:rPr>
              <a:t> 2024 (par </a:t>
            </a:r>
            <a:r>
              <a:rPr lang="en-US" sz="1200" dirty="0" err="1">
                <a:solidFill>
                  <a:srgbClr val="F99F4E"/>
                </a:solidFill>
                <a:latin typeface="+mn-lt"/>
              </a:rPr>
              <a:t>exemple</a:t>
            </a:r>
            <a:r>
              <a:rPr lang="en-US" sz="1200" dirty="0">
                <a:solidFill>
                  <a:srgbClr val="F99F4E"/>
                </a:solidFill>
                <a:latin typeface="+mn-lt"/>
              </a:rPr>
              <a:t>, </a:t>
            </a:r>
            <a:r>
              <a:rPr lang="en-US" sz="1200" dirty="0" err="1">
                <a:solidFill>
                  <a:srgbClr val="F99F4E"/>
                </a:solidFill>
                <a:latin typeface="+mn-lt"/>
              </a:rPr>
              <a:t>récponse</a:t>
            </a:r>
            <a:r>
              <a:rPr lang="en-US" sz="1200" dirty="0">
                <a:solidFill>
                  <a:srgbClr val="F99F4E"/>
                </a:solidFill>
                <a:latin typeface="+mn-lt"/>
              </a:rPr>
              <a:t> dans les zones </a:t>
            </a:r>
            <a:r>
              <a:rPr lang="en-US" sz="1200" dirty="0" err="1">
                <a:solidFill>
                  <a:srgbClr val="F99F4E"/>
                </a:solidFill>
                <a:latin typeface="+mn-lt"/>
              </a:rPr>
              <a:t>difficiles</a:t>
            </a:r>
            <a:r>
              <a:rPr lang="en-US" sz="1200" dirty="0">
                <a:solidFill>
                  <a:srgbClr val="F99F4E"/>
                </a:solidFill>
                <a:latin typeface="+mn-lt"/>
              </a:rPr>
              <a:t> </a:t>
            </a:r>
            <a:r>
              <a:rPr lang="en-US" sz="1200" dirty="0" err="1">
                <a:solidFill>
                  <a:srgbClr val="F99F4E"/>
                </a:solidFill>
                <a:latin typeface="+mn-lt"/>
              </a:rPr>
              <a:t>d'accès</a:t>
            </a:r>
            <a:r>
              <a:rPr lang="en-US" sz="1200" dirty="0">
                <a:solidFill>
                  <a:srgbClr val="F99F4E"/>
                </a:solidFill>
                <a:latin typeface="+mn-lt"/>
              </a:rPr>
              <a:t> ; </a:t>
            </a:r>
            <a:r>
              <a:rPr lang="en-US" sz="1200" dirty="0" err="1">
                <a:solidFill>
                  <a:srgbClr val="F99F4E"/>
                </a:solidFill>
                <a:latin typeface="+mn-lt"/>
              </a:rPr>
              <a:t>localisation</a:t>
            </a:r>
            <a:r>
              <a:rPr lang="en-US" sz="1200" dirty="0">
                <a:solidFill>
                  <a:srgbClr val="F99F4E"/>
                </a:solidFill>
                <a:latin typeface="+mn-lt"/>
              </a:rPr>
              <a:t> de la réponse ; saisonnalité/actions sensibles au temps + Action précoce/anticipée concernant les risques connus ; centralité de la protection (y compris la VBG), AAP, PSEA, sensibilité au genre, à l'âge et au handicap, et autres).</a:t>
            </a:r>
            <a:endParaRPr lang="en-US" sz="1200" dirty="0">
              <a:solidFill>
                <a:srgbClr val="F99F4E"/>
              </a:solidFill>
              <a:latin typeface="+mn-lt"/>
              <a:ea typeface="Roboto"/>
              <a:cs typeface="Roboto"/>
            </a:endParaRPr>
          </a:p>
          <a:p>
            <a:pPr lvl="2" indent="0">
              <a:buClr>
                <a:srgbClr val="F99F4E"/>
              </a:buClr>
              <a:buNone/>
            </a:pPr>
            <a:r>
              <a:rPr lang="en-US" sz="1100" i="1" dirty="0">
                <a:solidFill>
                  <a:srgbClr val="F99F4E"/>
                </a:solidFill>
                <a:latin typeface="+mn-lt"/>
              </a:rPr>
              <a:t>REMARQUE : Vous pouvez fournir un résumé ici et un </a:t>
            </a:r>
            <a:r>
              <a:rPr lang="en-US" sz="1100" i="1" u="sng" dirty="0">
                <a:solidFill>
                  <a:srgbClr val="F99F4E"/>
                </a:solidFill>
                <a:latin typeface="+mn-lt"/>
              </a:rPr>
              <a:t>lien </a:t>
            </a:r>
            <a:r>
              <a:rPr lang="en-US" sz="1100" i="1" dirty="0">
                <a:solidFill>
                  <a:srgbClr val="F99F4E"/>
                </a:solidFill>
                <a:latin typeface="+mn-lt"/>
              </a:rPr>
              <a:t>vers plus de détails (par exemple, une stratégie de localisation complète).</a:t>
            </a:r>
            <a:endParaRPr lang="en-US" sz="1100" b="1" dirty="0">
              <a:solidFill>
                <a:srgbClr val="F99F4E"/>
              </a:solidFill>
              <a:latin typeface="+mn-lt"/>
            </a:endParaRPr>
          </a:p>
          <a:p>
            <a:endParaRPr lang="en-US" sz="1100" i="1" dirty="0">
              <a:solidFill>
                <a:srgbClr val="F99F4E"/>
              </a:solidFill>
              <a:latin typeface="+mn-lt"/>
            </a:endParaRPr>
          </a:p>
          <a:p>
            <a:endParaRPr lang="en-US" sz="1100" i="1" dirty="0">
              <a:solidFill>
                <a:schemeClr val="tx2"/>
              </a:solidFill>
              <a:latin typeface="+mn-lt"/>
            </a:endParaRPr>
          </a:p>
          <a:p>
            <a:endParaRPr lang="en-US" sz="1600" b="1" dirty="0">
              <a:solidFill>
                <a:schemeClr val="tx2"/>
              </a:solidFill>
              <a:latin typeface="+mn-lt"/>
            </a:endParaRPr>
          </a:p>
          <a:p>
            <a:pPr marL="285750" indent="-285750">
              <a:buFont typeface="Arial" panose="020B0604020202020204" pitchFamily="34" charset="0"/>
              <a:buChar char="•"/>
            </a:pPr>
            <a:endParaRPr lang="en-US" sz="1400" dirty="0">
              <a:solidFill>
                <a:schemeClr val="tx2"/>
              </a:solidFill>
              <a:latin typeface="+mn-lt"/>
            </a:endParaRPr>
          </a:p>
          <a:p>
            <a:pPr marL="285750" indent="-285750">
              <a:buFont typeface="Arial" panose="020B0604020202020204" pitchFamily="34" charset="0"/>
              <a:buChar char="•"/>
            </a:pPr>
            <a:endParaRPr lang="en-US" sz="16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552091" y="290408"/>
            <a:ext cx="5158154" cy="886397"/>
          </a:xfrm>
        </p:spPr>
        <p:txBody>
          <a:bodyPr/>
          <a:lstStyle/>
          <a:p>
            <a:r>
              <a:rPr lang="en-US">
                <a:solidFill>
                  <a:srgbClr val="F99F4E"/>
                </a:solidFill>
              </a:rPr>
              <a:t>2.1 Stratégie de réponse humanitaire </a:t>
            </a:r>
            <a:r>
              <a:rPr lang="en-US" b="0">
                <a:solidFill>
                  <a:srgbClr val="F99F4E"/>
                </a:solidFill>
              </a:rPr>
              <a:t>(1-2 </a:t>
            </a:r>
            <a:r>
              <a:rPr lang="en-US" b="0" err="1">
                <a:solidFill>
                  <a:srgbClr val="F99F4E"/>
                </a:solidFill>
              </a:rPr>
              <a:t>pgs</a:t>
            </a:r>
            <a:r>
              <a:rPr lang="en-US" b="0">
                <a:solidFill>
                  <a:srgbClr val="F99F4E"/>
                </a:solidFill>
              </a:rPr>
              <a:t>)</a:t>
            </a:r>
            <a:endParaRPr lang="en-US">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14" name="Picture 13">
            <a:extLst>
              <a:ext uri="{FF2B5EF4-FFF2-40B4-BE49-F238E27FC236}">
                <a16:creationId xmlns:a16="http://schemas.microsoft.com/office/drawing/2014/main" id="{A662D115-CB28-3FBE-F7CB-30572FA84FEB}"/>
              </a:ext>
            </a:extLst>
          </p:cNvPr>
          <p:cNvPicPr>
            <a:picLocks noChangeAspect="1"/>
          </p:cNvPicPr>
          <p:nvPr/>
        </p:nvPicPr>
        <p:blipFill>
          <a:blip r:embed="rId4"/>
          <a:stretch>
            <a:fillRect/>
          </a:stretch>
        </p:blipFill>
        <p:spPr>
          <a:xfrm>
            <a:off x="6096000" y="0"/>
            <a:ext cx="3391186" cy="4245024"/>
          </a:xfrm>
          <a:prstGeom prst="rect">
            <a:avLst/>
          </a:prstGeom>
        </p:spPr>
      </p:pic>
      <p:pic>
        <p:nvPicPr>
          <p:cNvPr id="7" name="Picture 6">
            <a:extLst>
              <a:ext uri="{FF2B5EF4-FFF2-40B4-BE49-F238E27FC236}">
                <a16:creationId xmlns:a16="http://schemas.microsoft.com/office/drawing/2014/main" id="{6F00412F-1EC8-8027-4172-5083BB63415B}"/>
              </a:ext>
            </a:extLst>
          </p:cNvPr>
          <p:cNvPicPr>
            <a:picLocks noChangeAspect="1"/>
          </p:cNvPicPr>
          <p:nvPr/>
        </p:nvPicPr>
        <p:blipFill>
          <a:blip r:embed="rId5"/>
          <a:stretch>
            <a:fillRect/>
          </a:stretch>
        </p:blipFill>
        <p:spPr>
          <a:xfrm>
            <a:off x="8982662" y="2390274"/>
            <a:ext cx="3209337" cy="4476180"/>
          </a:xfrm>
          <a:prstGeom prst="rect">
            <a:avLst/>
          </a:prstGeom>
        </p:spPr>
      </p:pic>
      <p:pic>
        <p:nvPicPr>
          <p:cNvPr id="16" name="Picture 15">
            <a:extLst>
              <a:ext uri="{FF2B5EF4-FFF2-40B4-BE49-F238E27FC236}">
                <a16:creationId xmlns:a16="http://schemas.microsoft.com/office/drawing/2014/main" id="{77B5F0FC-DBB6-619E-1A59-24865EBDA9D4}"/>
              </a:ext>
            </a:extLst>
          </p:cNvPr>
          <p:cNvPicPr>
            <a:picLocks noChangeAspect="1"/>
          </p:cNvPicPr>
          <p:nvPr/>
        </p:nvPicPr>
        <p:blipFill>
          <a:blip r:embed="rId6"/>
          <a:stretch>
            <a:fillRect/>
          </a:stretch>
        </p:blipFill>
        <p:spPr>
          <a:xfrm>
            <a:off x="6395250" y="3728656"/>
            <a:ext cx="2748750" cy="1822855"/>
          </a:xfrm>
          <a:prstGeom prst="rect">
            <a:avLst/>
          </a:prstGeom>
        </p:spPr>
      </p:pic>
      <p:pic>
        <p:nvPicPr>
          <p:cNvPr id="20" name="Picture 19">
            <a:extLst>
              <a:ext uri="{FF2B5EF4-FFF2-40B4-BE49-F238E27FC236}">
                <a16:creationId xmlns:a16="http://schemas.microsoft.com/office/drawing/2014/main" id="{9F47BE80-3EDC-F7A1-31D7-0B6EAF772CF9}"/>
              </a:ext>
            </a:extLst>
          </p:cNvPr>
          <p:cNvPicPr>
            <a:picLocks noChangeAspect="1"/>
          </p:cNvPicPr>
          <p:nvPr/>
        </p:nvPicPr>
        <p:blipFill>
          <a:blip r:embed="rId7"/>
          <a:stretch>
            <a:fillRect/>
          </a:stretch>
        </p:blipFill>
        <p:spPr>
          <a:xfrm>
            <a:off x="9374208" y="155625"/>
            <a:ext cx="2930769" cy="2047193"/>
          </a:xfrm>
          <a:prstGeom prst="rect">
            <a:avLst/>
          </a:prstGeom>
        </p:spPr>
      </p:pic>
      <p:pic>
        <p:nvPicPr>
          <p:cNvPr id="22" name="Picture 21">
            <a:extLst>
              <a:ext uri="{FF2B5EF4-FFF2-40B4-BE49-F238E27FC236}">
                <a16:creationId xmlns:a16="http://schemas.microsoft.com/office/drawing/2014/main" id="{80EFF1CE-BC7F-3CE2-D91C-3073F1A151E5}"/>
              </a:ext>
            </a:extLst>
          </p:cNvPr>
          <p:cNvPicPr>
            <a:picLocks noChangeAspect="1"/>
          </p:cNvPicPr>
          <p:nvPr/>
        </p:nvPicPr>
        <p:blipFill>
          <a:blip r:embed="rId8"/>
          <a:stretch>
            <a:fillRect/>
          </a:stretch>
        </p:blipFill>
        <p:spPr>
          <a:xfrm>
            <a:off x="10416208" y="1697525"/>
            <a:ext cx="1704473" cy="1321836"/>
          </a:xfrm>
          <a:prstGeom prst="rect">
            <a:avLst/>
          </a:prstGeom>
        </p:spPr>
      </p:pic>
      <p:pic>
        <p:nvPicPr>
          <p:cNvPr id="24" name="Picture 23">
            <a:extLst>
              <a:ext uri="{FF2B5EF4-FFF2-40B4-BE49-F238E27FC236}">
                <a16:creationId xmlns:a16="http://schemas.microsoft.com/office/drawing/2014/main" id="{EDEA8170-FB10-927A-9261-127DFBD9A5FB}"/>
              </a:ext>
            </a:extLst>
          </p:cNvPr>
          <p:cNvPicPr>
            <a:picLocks noChangeAspect="1"/>
          </p:cNvPicPr>
          <p:nvPr/>
        </p:nvPicPr>
        <p:blipFill>
          <a:blip r:embed="rId9"/>
          <a:stretch>
            <a:fillRect/>
          </a:stretch>
        </p:blipFill>
        <p:spPr>
          <a:xfrm>
            <a:off x="7076975" y="5320741"/>
            <a:ext cx="1429235" cy="1537259"/>
          </a:xfrm>
          <a:prstGeom prst="rect">
            <a:avLst/>
          </a:prstGeom>
        </p:spPr>
      </p:pic>
    </p:spTree>
    <p:extLst>
      <p:ext uri="{BB962C8B-B14F-4D97-AF65-F5344CB8AC3E}">
        <p14:creationId xmlns:p14="http://schemas.microsoft.com/office/powerpoint/2010/main" val="231847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6B656-A27A-644F-4870-DD24FB2DB9EF}"/>
              </a:ext>
            </a:extLst>
          </p:cNvPr>
          <p:cNvSpPr>
            <a:spLocks noGrp="1"/>
          </p:cNvSpPr>
          <p:nvPr>
            <p:ph type="body" sz="quarter" idx="21"/>
          </p:nvPr>
        </p:nvSpPr>
        <p:spPr/>
        <p:txBody>
          <a:bodyPr/>
          <a:lstStyle/>
          <a:p>
            <a:r>
              <a:rPr lang="en-US"/>
              <a:t>1</a:t>
            </a:r>
            <a:endParaRPr lang="en-AU"/>
          </a:p>
        </p:txBody>
      </p:sp>
      <p:sp>
        <p:nvSpPr>
          <p:cNvPr id="3" name="Text Placeholder 2">
            <a:extLst>
              <a:ext uri="{FF2B5EF4-FFF2-40B4-BE49-F238E27FC236}">
                <a16:creationId xmlns:a16="http://schemas.microsoft.com/office/drawing/2014/main" id="{FCDBA51F-05CE-744F-8356-6BD8E1D06D92}"/>
              </a:ext>
            </a:extLst>
          </p:cNvPr>
          <p:cNvSpPr>
            <a:spLocks noGrp="1"/>
          </p:cNvSpPr>
          <p:nvPr>
            <p:ph type="body" sz="quarter" idx="22"/>
          </p:nvPr>
        </p:nvSpPr>
        <p:spPr/>
        <p:txBody>
          <a:bodyPr/>
          <a:lstStyle/>
          <a:p>
            <a:r>
              <a:rPr lang="en-US" sz="2400"/>
              <a:t>CONSIDÉRATIONS ESSENTIELLES</a:t>
            </a:r>
            <a:endParaRPr lang="en-AU" sz="2400"/>
          </a:p>
        </p:txBody>
      </p:sp>
    </p:spTree>
    <p:extLst>
      <p:ext uri="{BB962C8B-B14F-4D97-AF65-F5344CB8AC3E}">
        <p14:creationId xmlns:p14="http://schemas.microsoft.com/office/powerpoint/2010/main" val="229748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154257" y="1528739"/>
            <a:ext cx="5782106" cy="5264129"/>
          </a:xfrm>
        </p:spPr>
        <p:txBody>
          <a:bodyPr vert="horz" lIns="0" tIns="0" rIns="0" bIns="0" rtlCol="0" anchor="t">
            <a:normAutofit lnSpcReduction="10000"/>
          </a:bodyPr>
          <a:lstStyle/>
          <a:p>
            <a:pPr marL="285750" indent="-285750">
              <a:buClr>
                <a:srgbClr val="F99F4E"/>
              </a:buClr>
              <a:buFont typeface="Arial" panose="020B0604020202020204" pitchFamily="34" charset="0"/>
              <a:buChar char="•"/>
            </a:pPr>
            <a:r>
              <a:rPr lang="en-US" sz="1600" dirty="0">
                <a:solidFill>
                  <a:srgbClr val="F99F4E"/>
                </a:solidFill>
                <a:latin typeface="+mn-lt"/>
              </a:rPr>
              <a:t>D</a:t>
            </a:r>
            <a:r>
              <a:rPr lang="fr-CI" sz="1600" dirty="0">
                <a:solidFill>
                  <a:srgbClr val="F99F4E"/>
                </a:solidFill>
                <a:latin typeface="+mn-lt"/>
              </a:rPr>
              <a:t>écrire la </a:t>
            </a:r>
            <a:r>
              <a:rPr lang="fr-CI" sz="1600" b="1" dirty="0">
                <a:solidFill>
                  <a:srgbClr val="F99F4E"/>
                </a:solidFill>
                <a:latin typeface="+mn-lt"/>
              </a:rPr>
              <a:t>portée de </a:t>
            </a:r>
            <a:r>
              <a:rPr lang="fr-CI" sz="1600" dirty="0">
                <a:solidFill>
                  <a:srgbClr val="F99F4E"/>
                </a:solidFill>
                <a:latin typeface="+mn-lt"/>
              </a:rPr>
              <a:t>la réponse humanitaire :</a:t>
            </a:r>
            <a:endParaRPr lang="fr-CI" sz="1600" dirty="0">
              <a:solidFill>
                <a:srgbClr val="F99F4E"/>
              </a:solidFill>
              <a:latin typeface="+mn-lt"/>
              <a:ea typeface="Roboto"/>
              <a:cs typeface="Roboto"/>
            </a:endParaRPr>
          </a:p>
          <a:p>
            <a:pPr marL="285750" lvl="1" indent="-285750">
              <a:buClr>
                <a:srgbClr val="F99F4E"/>
              </a:buClr>
              <a:buFont typeface="Arial" panose="020B0604020202020204" pitchFamily="34" charset="0"/>
              <a:buChar char="•"/>
            </a:pPr>
            <a:r>
              <a:rPr lang="fr-CI" sz="1400">
                <a:solidFill>
                  <a:srgbClr val="F99F4E"/>
                </a:solidFill>
                <a:latin typeface="+mn-lt"/>
              </a:rPr>
              <a:t>Pour chaque objectif stratégique (OS), mettez en évidence :</a:t>
            </a:r>
            <a:endParaRPr lang="fr-CI" sz="1400">
              <a:solidFill>
                <a:srgbClr val="F99F4E"/>
              </a:solidFill>
              <a:latin typeface="+mn-lt"/>
              <a:ea typeface="Roboto"/>
              <a:cs typeface="Roboto"/>
            </a:endParaRPr>
          </a:p>
          <a:p>
            <a:pPr marL="628650" lvl="2" indent="-285750">
              <a:buClr>
                <a:srgbClr val="F99F4E"/>
              </a:buClr>
            </a:pPr>
            <a:r>
              <a:rPr lang="fr-CI" sz="1400" b="1">
                <a:solidFill>
                  <a:srgbClr val="F99F4E"/>
                </a:solidFill>
                <a:latin typeface="+mn-lt"/>
              </a:rPr>
              <a:t>QUEL </a:t>
            </a:r>
            <a:r>
              <a:rPr lang="fr-CI" sz="1400">
                <a:solidFill>
                  <a:srgbClr val="F99F4E"/>
                </a:solidFill>
                <a:latin typeface="+mn-lt"/>
              </a:rPr>
              <a:t>est </a:t>
            </a:r>
            <a:r>
              <a:rPr lang="fr-CI" sz="1400" i="1">
                <a:solidFill>
                  <a:srgbClr val="F99F4E"/>
                </a:solidFill>
                <a:latin typeface="+mn-lt"/>
              </a:rPr>
              <a:t>l</a:t>
            </a:r>
            <a:r>
              <a:rPr lang="fr-CI" sz="1400">
                <a:solidFill>
                  <a:srgbClr val="F99F4E"/>
                </a:solidFill>
                <a:latin typeface="+mn-lt"/>
              </a:rPr>
              <a:t>'objectif stratégique ?</a:t>
            </a:r>
            <a:endParaRPr lang="fr-CI" sz="1400" i="1">
              <a:solidFill>
                <a:srgbClr val="F99F4E"/>
              </a:solidFill>
              <a:latin typeface="+mn-lt"/>
              <a:ea typeface="Roboto"/>
              <a:cs typeface="Roboto"/>
            </a:endParaRPr>
          </a:p>
          <a:p>
            <a:pPr marL="628650" lvl="2" indent="-285750">
              <a:buClr>
                <a:srgbClr val="F99F4E"/>
              </a:buClr>
            </a:pPr>
            <a:r>
              <a:rPr lang="fr-CI" sz="1400" b="1">
                <a:solidFill>
                  <a:srgbClr val="F99F4E"/>
                </a:solidFill>
                <a:latin typeface="+mn-lt"/>
              </a:rPr>
              <a:t>COMBIEN DE PERSONNES </a:t>
            </a:r>
            <a:r>
              <a:rPr lang="fr-CI" sz="1400">
                <a:solidFill>
                  <a:srgbClr val="F99F4E"/>
                </a:solidFill>
                <a:latin typeface="+mn-lt"/>
              </a:rPr>
              <a:t>seront ciblées dans le cadre de cet objectif </a:t>
            </a:r>
            <a:r>
              <a:rPr lang="fr-CI" sz="1400" i="1">
                <a:solidFill>
                  <a:srgbClr val="F99F4E"/>
                </a:solidFill>
                <a:latin typeface="+mn-lt"/>
              </a:rPr>
              <a:t>[notes : 1) si cela est possible et approprié, fournir une ventilation, par exemple par groupes spécifiques, sexe/âge/handicap, etc. - expliquer comment cela a été calculé (par exemple, un pourcentage basé sur le recensement, ou quelque chose de plus pertinent d'un point de vue opérationnel) ; 2) s'il y a un chevauchement des personnes ciblées dans le cadre des différents objectifs stratégiques, l</a:t>
            </a:r>
            <a:r>
              <a:rPr lang="fr-CI" sz="1400">
                <a:solidFill>
                  <a:srgbClr val="F99F4E"/>
                </a:solidFill>
                <a:latin typeface="+mn-lt"/>
              </a:rPr>
              <a:t>'</a:t>
            </a:r>
            <a:r>
              <a:rPr lang="fr-CI" sz="1400" i="1">
                <a:solidFill>
                  <a:srgbClr val="F99F4E"/>
                </a:solidFill>
                <a:latin typeface="+mn-lt"/>
              </a:rPr>
              <a:t>expliquer] ;</a:t>
            </a:r>
            <a:endParaRPr lang="fr-CI" sz="1400" i="1">
              <a:solidFill>
                <a:srgbClr val="F99F4E"/>
              </a:solidFill>
              <a:latin typeface="+mn-lt"/>
              <a:ea typeface="Roboto"/>
              <a:cs typeface="Roboto"/>
            </a:endParaRPr>
          </a:p>
          <a:p>
            <a:pPr marL="628650" lvl="2" indent="-285750">
              <a:buClr>
                <a:srgbClr val="F99F4E"/>
              </a:buClr>
            </a:pPr>
            <a:r>
              <a:rPr lang="fr-CI" sz="1400" b="1">
                <a:solidFill>
                  <a:srgbClr val="F99F4E"/>
                </a:solidFill>
                <a:latin typeface="+mn-lt"/>
              </a:rPr>
              <a:t>OÙ </a:t>
            </a:r>
            <a:r>
              <a:rPr lang="fr-CI" sz="1400">
                <a:solidFill>
                  <a:srgbClr val="F99F4E"/>
                </a:solidFill>
                <a:latin typeface="+mn-lt"/>
              </a:rPr>
              <a:t>les personnes seront ciblées </a:t>
            </a:r>
            <a:r>
              <a:rPr lang="fr-CI" sz="1400" i="1">
                <a:solidFill>
                  <a:srgbClr val="F99F4E"/>
                </a:solidFill>
                <a:latin typeface="+mn-lt"/>
              </a:rPr>
              <a:t>[note : si possible, montrer la différence entre </a:t>
            </a:r>
            <a:r>
              <a:rPr lang="fr-CI" sz="1400" i="1" err="1">
                <a:solidFill>
                  <a:srgbClr val="F99F4E"/>
                </a:solidFill>
                <a:latin typeface="+mn-lt"/>
              </a:rPr>
              <a:t>PiN</a:t>
            </a:r>
            <a:r>
              <a:rPr lang="fr-CI" sz="1400" i="1">
                <a:solidFill>
                  <a:srgbClr val="F99F4E"/>
                </a:solidFill>
                <a:latin typeface="+mn-lt"/>
              </a:rPr>
              <a:t> et PT pour chaque OS] </a:t>
            </a:r>
            <a:r>
              <a:rPr lang="fr-CI" sz="1400">
                <a:solidFill>
                  <a:srgbClr val="F99F4E"/>
                </a:solidFill>
                <a:latin typeface="+mn-lt"/>
              </a:rPr>
              <a:t>;</a:t>
            </a:r>
            <a:endParaRPr lang="fr-CI" sz="1400">
              <a:solidFill>
                <a:srgbClr val="F99F4E"/>
              </a:solidFill>
              <a:latin typeface="+mn-lt"/>
              <a:ea typeface="Roboto"/>
              <a:cs typeface="Roboto"/>
            </a:endParaRPr>
          </a:p>
          <a:p>
            <a:pPr marL="628650" lvl="2" indent="-285750">
              <a:buClr>
                <a:srgbClr val="F99F4E"/>
              </a:buClr>
            </a:pPr>
            <a:r>
              <a:rPr lang="fr-CI" sz="1400" dirty="0">
                <a:solidFill>
                  <a:srgbClr val="F99F4E"/>
                </a:solidFill>
                <a:latin typeface="+mn-lt"/>
              </a:rPr>
              <a:t>[SI POSSIBLE] LE </a:t>
            </a:r>
            <a:r>
              <a:rPr lang="fr-CI" sz="1400" b="1" dirty="0">
                <a:solidFill>
                  <a:srgbClr val="F99F4E"/>
                </a:solidFill>
                <a:latin typeface="+mn-lt"/>
              </a:rPr>
              <a:t>MONTANT </a:t>
            </a:r>
            <a:r>
              <a:rPr lang="fr-CI" sz="1400" dirty="0">
                <a:solidFill>
                  <a:srgbClr val="F99F4E"/>
                </a:solidFill>
                <a:latin typeface="+mn-lt"/>
              </a:rPr>
              <a:t>du financement nécessaire pour atteindre chaque objectif stratégique.</a:t>
            </a:r>
            <a:endParaRPr lang="fr-CI" sz="1400" i="1" dirty="0">
              <a:solidFill>
                <a:srgbClr val="F99F4E"/>
              </a:solidFill>
              <a:latin typeface="+mn-lt"/>
              <a:ea typeface="Roboto"/>
              <a:cs typeface="Roboto"/>
            </a:endParaRPr>
          </a:p>
          <a:p>
            <a:pPr marL="628650" lvl="2" indent="-285750">
              <a:buClr>
                <a:srgbClr val="F99F4E"/>
              </a:buClr>
            </a:pPr>
            <a:r>
              <a:rPr lang="fr-CI" sz="1400" b="1" i="1" u="sng" dirty="0">
                <a:solidFill>
                  <a:srgbClr val="F99F4E"/>
                </a:solidFill>
                <a:latin typeface="+mn-lt"/>
              </a:rPr>
              <a:t>NOTE </a:t>
            </a:r>
            <a:r>
              <a:rPr lang="fr-CI" sz="1400" i="1" dirty="0">
                <a:solidFill>
                  <a:srgbClr val="F99F4E"/>
                </a:solidFill>
                <a:latin typeface="+mn-lt"/>
              </a:rPr>
              <a:t>: Le </a:t>
            </a:r>
            <a:r>
              <a:rPr lang="fr-CI" sz="1400" b="1" i="1" dirty="0">
                <a:solidFill>
                  <a:srgbClr val="F99F4E"/>
                </a:solidFill>
                <a:latin typeface="+mn-lt"/>
              </a:rPr>
              <a:t>cadre de suivi </a:t>
            </a:r>
            <a:r>
              <a:rPr lang="fr-CI" sz="1400" i="1" dirty="0">
                <a:solidFill>
                  <a:srgbClr val="F99F4E"/>
                </a:solidFill>
                <a:latin typeface="+mn-lt"/>
              </a:rPr>
              <a:t>complet comprend les objectifs stratégiques, les objectifs des clusters, les activités des clusters, les indicateurs et les cibles ; il doit être disponible par le biais d'un lien vers la page du </a:t>
            </a:r>
            <a:r>
              <a:rPr lang="fr-CI" sz="1400" b="1" i="1" dirty="0">
                <a:solidFill>
                  <a:srgbClr val="F99F4E"/>
                </a:solidFill>
                <a:latin typeface="+mn-lt"/>
              </a:rPr>
              <a:t>cadre logique </a:t>
            </a:r>
            <a:r>
              <a:rPr lang="fr-CI" sz="1400" i="1" dirty="0">
                <a:solidFill>
                  <a:srgbClr val="F99F4E"/>
                </a:solidFill>
                <a:latin typeface="+mn-lt"/>
              </a:rPr>
              <a:t>du PRH dans </a:t>
            </a:r>
            <a:r>
              <a:rPr lang="fr-CI" sz="1400" i="1" dirty="0" err="1">
                <a:solidFill>
                  <a:srgbClr val="F99F4E"/>
                </a:solidFill>
                <a:latin typeface="+mn-lt"/>
              </a:rPr>
              <a:t>HumanitarianAction</a:t>
            </a:r>
            <a:r>
              <a:rPr lang="fr-CI" sz="1400" i="1" dirty="0">
                <a:solidFill>
                  <a:srgbClr val="F99F4E"/>
                </a:solidFill>
                <a:latin typeface="+mn-lt"/>
              </a:rPr>
              <a:t>. Au cours de l'année, cette page fournira des données de résultats en temps réel. Sur votre page SO, incluez le texte et le lien, par exemple : "Le cadre de suivi complet peut être consulté en ligne </a:t>
            </a:r>
            <a:r>
              <a:rPr lang="fr-CI" sz="1400" i="1" u="sng" dirty="0">
                <a:solidFill>
                  <a:srgbClr val="F99F4E"/>
                </a:solidFill>
                <a:latin typeface="+mn-lt"/>
              </a:rPr>
              <a:t>ici</a:t>
            </a:r>
            <a:r>
              <a:rPr lang="fr-CI" sz="1400" dirty="0">
                <a:solidFill>
                  <a:srgbClr val="F99F4E"/>
                </a:solidFill>
                <a:latin typeface="+mn-lt"/>
              </a:rPr>
              <a:t>".</a:t>
            </a:r>
            <a:endParaRPr lang="fr-CI" sz="1400" dirty="0">
              <a:solidFill>
                <a:srgbClr val="F99F4E"/>
              </a:solidFill>
              <a:latin typeface="+mn-lt"/>
              <a:ea typeface="Roboto"/>
              <a:cs typeface="Roboto"/>
            </a:endParaRPr>
          </a:p>
          <a:p>
            <a:endParaRPr lang="fr-CI" sz="1100" i="1" dirty="0">
              <a:solidFill>
                <a:schemeClr val="tx2"/>
              </a:solidFill>
              <a:latin typeface="+mn-lt"/>
              <a:ea typeface="Roboto"/>
              <a:cs typeface="Roboto"/>
            </a:endParaRPr>
          </a:p>
          <a:p>
            <a:endParaRPr lang="fr-CI" sz="1600" b="1" dirty="0">
              <a:solidFill>
                <a:schemeClr val="tx2"/>
              </a:solidFill>
              <a:latin typeface="+mn-lt"/>
              <a:ea typeface="Roboto"/>
              <a:cs typeface="Roboto"/>
            </a:endParaRPr>
          </a:p>
          <a:p>
            <a:pPr marL="285750" indent="-285750">
              <a:buFont typeface="Arial" panose="020B0604020202020204" pitchFamily="34" charset="0"/>
              <a:buChar char="•"/>
            </a:pPr>
            <a:endParaRPr lang="fr-CI" sz="1400" dirty="0">
              <a:solidFill>
                <a:schemeClr val="tx2"/>
              </a:solidFill>
              <a:latin typeface="+mn-lt"/>
              <a:ea typeface="Roboto"/>
              <a:cs typeface="Roboto"/>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2.2 Objectifs stratégiques </a:t>
            </a:r>
            <a:br>
              <a:rPr lang="en-US">
                <a:solidFill>
                  <a:srgbClr val="F99F4E"/>
                </a:solidFill>
              </a:rPr>
            </a:br>
            <a:r>
              <a:rPr lang="en-US" b="0">
                <a:solidFill>
                  <a:srgbClr val="F99F4E"/>
                </a:solidFill>
              </a:rPr>
              <a:t>(1-2 </a:t>
            </a:r>
            <a:r>
              <a:rPr lang="en-US" b="0" err="1">
                <a:solidFill>
                  <a:srgbClr val="F99F4E"/>
                </a:solidFill>
              </a:rPr>
              <a:t>pgs</a:t>
            </a:r>
            <a:r>
              <a:rPr lang="en-US" b="0">
                <a:solidFill>
                  <a:srgbClr val="F99F4E"/>
                </a:solidFill>
              </a:rPr>
              <a:t>)</a:t>
            </a:r>
            <a:endParaRPr lang="en-US">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9" name="Picture 8">
            <a:extLst>
              <a:ext uri="{FF2B5EF4-FFF2-40B4-BE49-F238E27FC236}">
                <a16:creationId xmlns:a16="http://schemas.microsoft.com/office/drawing/2014/main" id="{6761E0EF-42E1-E5F5-F798-49B1C3500DB6}"/>
              </a:ext>
            </a:extLst>
          </p:cNvPr>
          <p:cNvPicPr>
            <a:picLocks noChangeAspect="1"/>
          </p:cNvPicPr>
          <p:nvPr/>
        </p:nvPicPr>
        <p:blipFill>
          <a:blip r:embed="rId3"/>
          <a:stretch>
            <a:fillRect/>
          </a:stretch>
        </p:blipFill>
        <p:spPr>
          <a:xfrm>
            <a:off x="9465665" y="3510734"/>
            <a:ext cx="2726335" cy="3325446"/>
          </a:xfrm>
          <a:prstGeom prst="rect">
            <a:avLst/>
          </a:prstGeom>
        </p:spPr>
      </p:pic>
      <p:pic>
        <p:nvPicPr>
          <p:cNvPr id="11" name="Picture 10">
            <a:extLst>
              <a:ext uri="{FF2B5EF4-FFF2-40B4-BE49-F238E27FC236}">
                <a16:creationId xmlns:a16="http://schemas.microsoft.com/office/drawing/2014/main" id="{F49AC294-C591-D1E7-55C4-5A0FE6C9E1C0}"/>
              </a:ext>
            </a:extLst>
          </p:cNvPr>
          <p:cNvPicPr>
            <a:picLocks noChangeAspect="1"/>
          </p:cNvPicPr>
          <p:nvPr/>
        </p:nvPicPr>
        <p:blipFill>
          <a:blip r:embed="rId4"/>
          <a:stretch>
            <a:fillRect/>
          </a:stretch>
        </p:blipFill>
        <p:spPr>
          <a:xfrm>
            <a:off x="6096000" y="0"/>
            <a:ext cx="3474383" cy="4645919"/>
          </a:xfrm>
          <a:prstGeom prst="rect">
            <a:avLst/>
          </a:prstGeom>
        </p:spPr>
      </p:pic>
      <p:pic>
        <p:nvPicPr>
          <p:cNvPr id="15" name="Picture 14">
            <a:extLst>
              <a:ext uri="{FF2B5EF4-FFF2-40B4-BE49-F238E27FC236}">
                <a16:creationId xmlns:a16="http://schemas.microsoft.com/office/drawing/2014/main" id="{416333AE-AD05-E27C-0919-347F8C71643C}"/>
              </a:ext>
            </a:extLst>
          </p:cNvPr>
          <p:cNvPicPr>
            <a:picLocks noChangeAspect="1"/>
          </p:cNvPicPr>
          <p:nvPr/>
        </p:nvPicPr>
        <p:blipFill>
          <a:blip r:embed="rId5"/>
          <a:stretch>
            <a:fillRect/>
          </a:stretch>
        </p:blipFill>
        <p:spPr>
          <a:xfrm>
            <a:off x="9730018" y="391049"/>
            <a:ext cx="2302346" cy="2635410"/>
          </a:xfrm>
          <a:prstGeom prst="rect">
            <a:avLst/>
          </a:prstGeom>
        </p:spPr>
      </p:pic>
      <p:pic>
        <p:nvPicPr>
          <p:cNvPr id="24" name="Picture 23">
            <a:extLst>
              <a:ext uri="{FF2B5EF4-FFF2-40B4-BE49-F238E27FC236}">
                <a16:creationId xmlns:a16="http://schemas.microsoft.com/office/drawing/2014/main" id="{7D0C33E0-3B31-98C5-B76F-1F6E7D9F5EC5}"/>
              </a:ext>
            </a:extLst>
          </p:cNvPr>
          <p:cNvPicPr>
            <a:picLocks noChangeAspect="1"/>
          </p:cNvPicPr>
          <p:nvPr/>
        </p:nvPicPr>
        <p:blipFill>
          <a:blip r:embed="rId6"/>
          <a:stretch>
            <a:fillRect/>
          </a:stretch>
        </p:blipFill>
        <p:spPr>
          <a:xfrm>
            <a:off x="7177136" y="3928531"/>
            <a:ext cx="1966864" cy="2864337"/>
          </a:xfrm>
          <a:prstGeom prst="rect">
            <a:avLst/>
          </a:prstGeom>
        </p:spPr>
      </p:pic>
    </p:spTree>
    <p:extLst>
      <p:ext uri="{BB962C8B-B14F-4D97-AF65-F5344CB8AC3E}">
        <p14:creationId xmlns:p14="http://schemas.microsoft.com/office/powerpoint/2010/main" val="326077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135741" y="2050254"/>
            <a:ext cx="5740372" cy="4807746"/>
          </a:xfrm>
        </p:spPr>
        <p:txBody>
          <a:bodyPr vert="horz" lIns="0" tIns="0" rIns="0" bIns="0" rtlCol="0" anchor="t">
            <a:normAutofit/>
          </a:bodyPr>
          <a:lstStyle/>
          <a:p>
            <a:pPr marL="285750" indent="-285750">
              <a:buClr>
                <a:srgbClr val="F99F4E"/>
              </a:buClr>
              <a:buFont typeface="Arial" panose="020B0604020202020204" pitchFamily="34" charset="0"/>
              <a:buChar char="•"/>
            </a:pPr>
            <a:r>
              <a:rPr lang="en-US" sz="1200" dirty="0">
                <a:solidFill>
                  <a:srgbClr val="F99F4E"/>
                </a:solidFill>
                <a:latin typeface="+mn-lt"/>
              </a:rPr>
              <a:t>Fournir brièvement une </a:t>
            </a:r>
            <a:r>
              <a:rPr lang="en-US" sz="1200" b="1" dirty="0">
                <a:solidFill>
                  <a:srgbClr val="F99F4E"/>
                </a:solidFill>
                <a:latin typeface="+mn-lt"/>
              </a:rPr>
              <a:t>image globale de la faisabilité opérationnelle et de la capacité de réponse </a:t>
            </a:r>
            <a:r>
              <a:rPr lang="en-US" sz="1200" dirty="0">
                <a:solidFill>
                  <a:srgbClr val="F99F4E"/>
                </a:solidFill>
                <a:latin typeface="+mn-lt"/>
              </a:rPr>
              <a:t>(c'est-à-dire convaincre le public que nous serions en mesure de mettre en œuvre le PRH s'il était entièrement financé)</a:t>
            </a:r>
            <a:r>
              <a:rPr lang="en-US" sz="1200" b="1" dirty="0">
                <a:solidFill>
                  <a:srgbClr val="F99F4E"/>
                </a:solidFill>
                <a:latin typeface="+mn-lt"/>
              </a:rPr>
              <a:t>, </a:t>
            </a:r>
            <a:r>
              <a:rPr lang="en-US" sz="1200" dirty="0">
                <a:solidFill>
                  <a:srgbClr val="F99F4E"/>
                </a:solidFill>
                <a:latin typeface="+mn-lt"/>
              </a:rPr>
              <a:t>y compris les éléments suivants</a:t>
            </a:r>
          </a:p>
          <a:p>
            <a:pPr marL="628650" lvl="2" indent="-285750">
              <a:buClr>
                <a:srgbClr val="F99F4E"/>
              </a:buClr>
            </a:pPr>
            <a:r>
              <a:rPr lang="en-US" sz="1100" b="1" dirty="0">
                <a:solidFill>
                  <a:srgbClr val="F99F4E"/>
                </a:solidFill>
                <a:latin typeface="+mn-lt"/>
              </a:rPr>
              <a:t>HYPOTHÈSES DE PLANIFICATION </a:t>
            </a:r>
            <a:r>
              <a:rPr lang="en-US" sz="1100" dirty="0">
                <a:solidFill>
                  <a:srgbClr val="F99F4E"/>
                </a:solidFill>
                <a:latin typeface="+mn-lt"/>
              </a:rPr>
              <a:t>qui auront un impact sur la mise en œuvre ;</a:t>
            </a:r>
            <a:endParaRPr lang="en-US" sz="1100" dirty="0">
              <a:solidFill>
                <a:srgbClr val="F99F4E"/>
              </a:solidFill>
              <a:latin typeface="+mn-lt"/>
              <a:ea typeface="Roboto"/>
              <a:cs typeface="Roboto"/>
            </a:endParaRPr>
          </a:p>
          <a:p>
            <a:pPr marL="628650" lvl="2" indent="-285750">
              <a:buClr>
                <a:srgbClr val="F99F4E"/>
              </a:buClr>
            </a:pPr>
            <a:r>
              <a:rPr lang="en-US" sz="1100" b="1" dirty="0">
                <a:solidFill>
                  <a:srgbClr val="F99F4E"/>
                </a:solidFill>
                <a:latin typeface="+mn-lt"/>
              </a:rPr>
              <a:t>CAPACITÉ OPÉRATIONNELLE </a:t>
            </a:r>
            <a:r>
              <a:rPr lang="en-US" sz="1100" dirty="0">
                <a:solidFill>
                  <a:srgbClr val="F99F4E"/>
                </a:solidFill>
                <a:latin typeface="+mn-lt"/>
              </a:rPr>
              <a:t>à mettre en œuvre le PRH </a:t>
            </a:r>
            <a:r>
              <a:rPr lang="en-US" sz="1100" i="1" dirty="0">
                <a:solidFill>
                  <a:srgbClr val="F99F4E"/>
                </a:solidFill>
                <a:latin typeface="+mn-lt"/>
              </a:rPr>
              <a:t>(note : ceci doit être accompagné d'un visuel de la présence opérationnelle réelle et des chiffres clés qui s'y rapportent, par exemple la capacité locale par rapport à la capacité internationale, etc. Pour une ventilation plus détaillée du type de partenaire, de la localisation</a:t>
            </a:r>
            <a:r>
              <a:rPr lang="en-US" sz="1100" i="1" dirty="0" err="1">
                <a:solidFill>
                  <a:srgbClr val="F99F4E"/>
                </a:solidFill>
                <a:latin typeface="+mn-lt"/>
              </a:rPr>
              <a:t>, etc.</a:t>
            </a:r>
            <a:r>
              <a:rPr lang="en-US" sz="1100" i="1" dirty="0">
                <a:solidFill>
                  <a:srgbClr val="F99F4E"/>
                </a:solidFill>
                <a:latin typeface="+mn-lt"/>
              </a:rPr>
              <a:t>, fournir un </a:t>
            </a:r>
            <a:r>
              <a:rPr lang="en-US" sz="1100" i="1" u="sng" dirty="0">
                <a:solidFill>
                  <a:srgbClr val="F99F4E"/>
                </a:solidFill>
                <a:latin typeface="+mn-lt"/>
              </a:rPr>
              <a:t>lien</a:t>
            </a:r>
            <a:r>
              <a:rPr lang="en-US" sz="1100" i="1" dirty="0">
                <a:solidFill>
                  <a:srgbClr val="F99F4E"/>
                </a:solidFill>
                <a:latin typeface="+mn-lt"/>
              </a:rPr>
              <a:t>)</a:t>
            </a:r>
            <a:endParaRPr lang="en-US" sz="1100" i="1" dirty="0">
              <a:solidFill>
                <a:srgbClr val="F99F4E"/>
              </a:solidFill>
              <a:latin typeface="+mn-lt"/>
              <a:ea typeface="Roboto"/>
              <a:cs typeface="Roboto"/>
            </a:endParaRPr>
          </a:p>
          <a:p>
            <a:pPr marL="628650" lvl="2" indent="-285750">
              <a:buClr>
                <a:srgbClr val="F99F4E"/>
              </a:buClr>
            </a:pPr>
            <a:r>
              <a:rPr lang="en-US" sz="1100" b="1" dirty="0">
                <a:solidFill>
                  <a:srgbClr val="F99F4E"/>
                </a:solidFill>
                <a:latin typeface="+mn-lt"/>
              </a:rPr>
              <a:t>LES CONTRAINTES ET DÉFIS D'ACCÈS </a:t>
            </a:r>
            <a:r>
              <a:rPr lang="en-US" sz="1100" dirty="0">
                <a:solidFill>
                  <a:srgbClr val="F99F4E"/>
                </a:solidFill>
                <a:latin typeface="+mn-lt"/>
              </a:rPr>
              <a:t>qui auront une incidence sur la mise en œuvre - en soulignant les principales tendances et la manière dont la réponse tiendra compte des défis </a:t>
            </a:r>
            <a:r>
              <a:rPr lang="en-US" sz="1100" i="1" dirty="0">
                <a:solidFill>
                  <a:srgbClr val="F99F4E"/>
                </a:solidFill>
                <a:latin typeface="+mn-lt"/>
              </a:rPr>
              <a:t>(note : il est préférable de superposer la capacité opérationnelle/les personnes ciblées aux contraintes et défis d'accès afin d'obtenir une vue d'ensemble de la faisabilité opérationnelle) ;</a:t>
            </a:r>
            <a:endParaRPr lang="en-US" sz="1100" i="1" dirty="0">
              <a:solidFill>
                <a:srgbClr val="F99F4E"/>
              </a:solidFill>
              <a:latin typeface="+mn-lt"/>
              <a:ea typeface="Roboto"/>
              <a:cs typeface="Roboto"/>
            </a:endParaRPr>
          </a:p>
          <a:p>
            <a:pPr marL="628650" lvl="2" indent="-285750">
              <a:buClr>
                <a:srgbClr val="F99F4E"/>
              </a:buClr>
            </a:pPr>
            <a:r>
              <a:rPr lang="en-US" sz="1100" b="1" dirty="0">
                <a:solidFill>
                  <a:srgbClr val="F99F4E"/>
                </a:solidFill>
                <a:latin typeface="+mn-lt"/>
              </a:rPr>
              <a:t>TENDANCES DE LA RÉPONSE, </a:t>
            </a:r>
            <a:r>
              <a:rPr lang="en-US" sz="1100" dirty="0">
                <a:solidFill>
                  <a:srgbClr val="F99F4E"/>
                </a:solidFill>
                <a:latin typeface="+mn-lt"/>
              </a:rPr>
              <a:t>y compris : 1) les faits marquants de la réponse, les lacunes et les défis de l'année précédente </a:t>
            </a:r>
            <a:r>
              <a:rPr lang="en-US" sz="1100" i="1" dirty="0">
                <a:solidFill>
                  <a:srgbClr val="F99F4E"/>
                </a:solidFill>
                <a:latin typeface="+mn-lt"/>
              </a:rPr>
              <a:t>[peut être un encadré] </a:t>
            </a:r>
            <a:r>
              <a:rPr lang="en-US" sz="1100" dirty="0">
                <a:solidFill>
                  <a:srgbClr val="F99F4E"/>
                </a:solidFill>
                <a:latin typeface="+mn-lt"/>
              </a:rPr>
              <a:t>; et 2) les tendances plus générales de la réponse au cours de l'année </a:t>
            </a:r>
            <a:r>
              <a:rPr lang="en-US" sz="1100" i="1" dirty="0">
                <a:solidFill>
                  <a:srgbClr val="F99F4E"/>
                </a:solidFill>
                <a:latin typeface="+mn-lt"/>
              </a:rPr>
              <a:t>[peut être un visuel du PT par rapport au </a:t>
            </a:r>
            <a:r>
              <a:rPr lang="en-US" sz="1100" i="1" dirty="0" err="1">
                <a:solidFill>
                  <a:srgbClr val="F99F4E"/>
                </a:solidFill>
                <a:latin typeface="+mn-lt"/>
              </a:rPr>
              <a:t>PiN </a:t>
            </a:r>
            <a:r>
              <a:rPr lang="en-US" sz="1100" i="1" dirty="0">
                <a:solidFill>
                  <a:srgbClr val="F99F4E"/>
                </a:solidFill>
                <a:latin typeface="+mn-lt"/>
              </a:rPr>
              <a:t>et les tendances des besoins en dollars].</a:t>
            </a:r>
            <a:endParaRPr lang="en-US" sz="1100" b="1" i="1" dirty="0">
              <a:solidFill>
                <a:srgbClr val="F99F4E"/>
              </a:solidFill>
              <a:latin typeface="+mn-lt"/>
            </a:endParaRPr>
          </a:p>
          <a:p>
            <a:pPr marL="628650" lvl="2" indent="-285750">
              <a:buClr>
                <a:srgbClr val="F99F4E"/>
              </a:buClr>
            </a:pPr>
            <a:r>
              <a:rPr lang="en-US" sz="1100" b="1" dirty="0">
                <a:solidFill>
                  <a:srgbClr val="F99F4E"/>
                </a:solidFill>
                <a:latin typeface="+mn-lt"/>
              </a:rPr>
              <a:t>(si nécessaire) </a:t>
            </a:r>
            <a:r>
              <a:rPr lang="en-US" sz="1100" dirty="0">
                <a:solidFill>
                  <a:srgbClr val="F99F4E"/>
                </a:solidFill>
                <a:latin typeface="+mn-lt"/>
              </a:rPr>
              <a:t>organisation et approche de </a:t>
            </a:r>
            <a:r>
              <a:rPr lang="en-US" sz="1100" b="1" dirty="0">
                <a:solidFill>
                  <a:srgbClr val="F99F4E"/>
                </a:solidFill>
                <a:latin typeface="+mn-lt"/>
              </a:rPr>
              <a:t>la COORDINATION</a:t>
            </a:r>
            <a:r>
              <a:rPr lang="en-US" sz="1100" dirty="0">
                <a:solidFill>
                  <a:srgbClr val="F99F4E"/>
                </a:solidFill>
                <a:latin typeface="+mn-lt"/>
              </a:rPr>
              <a:t>, y compris tous les éléments qui soutiennent la participation des personnes affectées, la localisation et les efforts connexes (par exemple, les ONG locales sur les HCT, les approches de coordination par zone</a:t>
            </a:r>
            <a:r>
              <a:rPr lang="en-US" sz="1100" dirty="0" err="1">
                <a:solidFill>
                  <a:srgbClr val="F99F4E"/>
                </a:solidFill>
                <a:latin typeface="+mn-lt"/>
              </a:rPr>
              <a:t>, etc</a:t>
            </a:r>
            <a:r>
              <a:rPr lang="en-US" sz="1100" dirty="0">
                <a:solidFill>
                  <a:srgbClr val="F99F4E"/>
                </a:solidFill>
                <a:latin typeface="+mn-lt"/>
              </a:rPr>
              <a:t>) </a:t>
            </a:r>
            <a:r>
              <a:rPr lang="en-US" sz="1100" i="1" dirty="0">
                <a:solidFill>
                  <a:srgbClr val="F99F4E"/>
                </a:solidFill>
                <a:latin typeface="+mn-lt"/>
              </a:rPr>
              <a:t>[NOTE : Il peut s'agir d'un lien vers un organigramme de coordination</a:t>
            </a:r>
            <a:r>
              <a:rPr lang="en-US" sz="1100" i="1" dirty="0" err="1">
                <a:solidFill>
                  <a:srgbClr val="F99F4E"/>
                </a:solidFill>
                <a:latin typeface="+mn-lt"/>
              </a:rPr>
              <a:t>, etc</a:t>
            </a:r>
            <a:r>
              <a:rPr lang="en-US" sz="1100" i="1" dirty="0">
                <a:solidFill>
                  <a:srgbClr val="F99F4E"/>
                </a:solidFill>
                <a:latin typeface="+mn-lt"/>
              </a:rPr>
              <a:t>.]</a:t>
            </a:r>
            <a:endParaRPr lang="en-US" sz="1100" i="1" dirty="0">
              <a:solidFill>
                <a:srgbClr val="F99F4E"/>
              </a:solidFill>
              <a:latin typeface="+mn-lt"/>
              <a:ea typeface="Roboto"/>
              <a:cs typeface="Roboto"/>
            </a:endParaRPr>
          </a:p>
          <a:p>
            <a:pPr lvl="2" indent="0">
              <a:buClr>
                <a:srgbClr val="F99F4E"/>
              </a:buClr>
              <a:buNone/>
            </a:pPr>
            <a:endParaRPr lang="en-US" sz="1000" i="1" dirty="0">
              <a:solidFill>
                <a:srgbClr val="F99F4E"/>
              </a:solidFill>
              <a:latin typeface="+mn-lt"/>
            </a:endParaRPr>
          </a:p>
          <a:p>
            <a:endParaRPr lang="en-US" sz="1000" i="1" dirty="0">
              <a:solidFill>
                <a:srgbClr val="F99F4E"/>
              </a:solidFill>
              <a:latin typeface="+mn-lt"/>
            </a:endParaRPr>
          </a:p>
          <a:p>
            <a:endParaRPr lang="en-US" sz="1000" i="1" dirty="0">
              <a:solidFill>
                <a:srgbClr val="F99F4E"/>
              </a:solidFill>
              <a:latin typeface="+mn-lt"/>
            </a:endParaRPr>
          </a:p>
          <a:p>
            <a:endParaRPr lang="en-US" sz="1000" i="1" dirty="0">
              <a:solidFill>
                <a:schemeClr val="tx2"/>
              </a:solidFill>
              <a:latin typeface="+mn-lt"/>
            </a:endParaRPr>
          </a:p>
          <a:p>
            <a:endParaRPr lang="en-US" sz="1600" b="1" dirty="0">
              <a:solidFill>
                <a:schemeClr val="tx2"/>
              </a:solidFill>
              <a:latin typeface="+mn-lt"/>
            </a:endParaRPr>
          </a:p>
          <a:p>
            <a:pPr marL="285750" indent="-285750">
              <a:buFont typeface="Arial" panose="020B0604020202020204" pitchFamily="34" charset="0"/>
              <a:buChar char="•"/>
            </a:pPr>
            <a:endParaRPr lang="en-US" sz="1200" dirty="0">
              <a:solidFill>
                <a:schemeClr val="tx2"/>
              </a:solidFill>
              <a:latin typeface="+mn-lt"/>
            </a:endParaRPr>
          </a:p>
          <a:p>
            <a:pPr marL="285750" indent="-285750">
              <a:buFont typeface="Arial" panose="020B0604020202020204" pitchFamily="34" charset="0"/>
              <a:buChar char="•"/>
            </a:pPr>
            <a:endParaRPr lang="en-US" sz="16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351627" y="267667"/>
            <a:ext cx="5308600" cy="1717393"/>
          </a:xfrm>
        </p:spPr>
        <p:txBody>
          <a:bodyPr>
            <a:normAutofit fontScale="90000"/>
          </a:bodyPr>
          <a:lstStyle/>
          <a:p>
            <a:r>
              <a:rPr lang="en-US" sz="3100" dirty="0">
                <a:solidFill>
                  <a:srgbClr val="F99F4E"/>
                </a:solidFill>
              </a:rPr>
              <a:t>2.3 </a:t>
            </a:r>
            <a:r>
              <a:rPr lang="en-US" sz="3100" dirty="0" err="1">
                <a:solidFill>
                  <a:srgbClr val="F99F4E"/>
                </a:solidFill>
              </a:rPr>
              <a:t>Hypothèses</a:t>
            </a:r>
            <a:r>
              <a:rPr lang="en-US" sz="3100" dirty="0">
                <a:solidFill>
                  <a:srgbClr val="F99F4E"/>
                </a:solidFill>
              </a:rPr>
              <a:t> de planification, </a:t>
            </a:r>
            <a:r>
              <a:rPr lang="en-US" sz="3100" dirty="0" err="1">
                <a:solidFill>
                  <a:srgbClr val="F99F4E"/>
                </a:solidFill>
              </a:rPr>
              <a:t>capacité</a:t>
            </a:r>
            <a:r>
              <a:rPr lang="en-US" sz="3100" dirty="0">
                <a:solidFill>
                  <a:srgbClr val="F99F4E"/>
                </a:solidFill>
              </a:rPr>
              <a:t> </a:t>
            </a:r>
            <a:r>
              <a:rPr lang="en-US" sz="3100" dirty="0" err="1">
                <a:solidFill>
                  <a:srgbClr val="F99F4E"/>
                </a:solidFill>
              </a:rPr>
              <a:t>opérationnelle</a:t>
            </a:r>
            <a:r>
              <a:rPr lang="en-US" sz="3100" dirty="0">
                <a:solidFill>
                  <a:srgbClr val="F99F4E"/>
                </a:solidFill>
              </a:rPr>
              <a:t> et </a:t>
            </a:r>
            <a:r>
              <a:rPr lang="en-US" sz="3100" dirty="0" err="1">
                <a:solidFill>
                  <a:srgbClr val="F99F4E"/>
                </a:solidFill>
              </a:rPr>
              <a:t>accès</a:t>
            </a:r>
            <a:r>
              <a:rPr lang="en-US" sz="3100" dirty="0">
                <a:solidFill>
                  <a:srgbClr val="F99F4E"/>
                </a:solidFill>
              </a:rPr>
              <a:t>, et tendances </a:t>
            </a:r>
            <a:r>
              <a:rPr lang="en-US" sz="3100" dirty="0" err="1">
                <a:solidFill>
                  <a:srgbClr val="F99F4E"/>
                </a:solidFill>
              </a:rPr>
              <a:t>en</a:t>
            </a:r>
            <a:r>
              <a:rPr lang="en-US" sz="3100" dirty="0">
                <a:solidFill>
                  <a:srgbClr val="F99F4E"/>
                </a:solidFill>
              </a:rPr>
              <a:t> matière de </a:t>
            </a:r>
            <a:r>
              <a:rPr lang="en-US" sz="3100" dirty="0" err="1">
                <a:solidFill>
                  <a:srgbClr val="F99F4E"/>
                </a:solidFill>
              </a:rPr>
              <a:t>réponse</a:t>
            </a:r>
            <a:r>
              <a:rPr lang="en-US" sz="3100" dirty="0">
                <a:solidFill>
                  <a:srgbClr val="F99F4E"/>
                </a:solidFill>
              </a:rPr>
              <a:t> </a:t>
            </a:r>
            <a:r>
              <a:rPr lang="en-US" sz="3100" b="0" dirty="0">
                <a:solidFill>
                  <a:srgbClr val="F99F4E"/>
                </a:solidFill>
              </a:rPr>
              <a:t>(1-2 </a:t>
            </a:r>
            <a:r>
              <a:rPr lang="en-US" sz="3100" b="0" dirty="0" err="1">
                <a:solidFill>
                  <a:srgbClr val="F99F4E"/>
                </a:solidFill>
              </a:rPr>
              <a:t>pgs</a:t>
            </a:r>
            <a:r>
              <a:rPr lang="en-US" sz="3100" b="0" dirty="0">
                <a:solidFill>
                  <a:srgbClr val="F99F4E"/>
                </a:solidFill>
              </a:rPr>
              <a:t>)</a:t>
            </a:r>
            <a:endParaRPr lang="en-US" sz="3100" dirty="0">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8" name="Picture 7">
            <a:extLst>
              <a:ext uri="{FF2B5EF4-FFF2-40B4-BE49-F238E27FC236}">
                <a16:creationId xmlns:a16="http://schemas.microsoft.com/office/drawing/2014/main" id="{CB575623-D12F-C4BD-8FB4-74B865752504}"/>
              </a:ext>
            </a:extLst>
          </p:cNvPr>
          <p:cNvPicPr>
            <a:picLocks noChangeAspect="1"/>
          </p:cNvPicPr>
          <p:nvPr/>
        </p:nvPicPr>
        <p:blipFill>
          <a:blip r:embed="rId3"/>
          <a:stretch>
            <a:fillRect/>
          </a:stretch>
        </p:blipFill>
        <p:spPr>
          <a:xfrm>
            <a:off x="5918200" y="0"/>
            <a:ext cx="4978400" cy="2926782"/>
          </a:xfrm>
          <a:prstGeom prst="rect">
            <a:avLst/>
          </a:prstGeom>
        </p:spPr>
      </p:pic>
      <p:pic>
        <p:nvPicPr>
          <p:cNvPr id="12" name="Picture 11">
            <a:extLst>
              <a:ext uri="{FF2B5EF4-FFF2-40B4-BE49-F238E27FC236}">
                <a16:creationId xmlns:a16="http://schemas.microsoft.com/office/drawing/2014/main" id="{9DAAC2D8-9B48-1C20-4475-A4CDB99FC053}"/>
              </a:ext>
            </a:extLst>
          </p:cNvPr>
          <p:cNvPicPr>
            <a:picLocks noChangeAspect="1"/>
          </p:cNvPicPr>
          <p:nvPr/>
        </p:nvPicPr>
        <p:blipFill>
          <a:blip r:embed="rId4"/>
          <a:stretch>
            <a:fillRect/>
          </a:stretch>
        </p:blipFill>
        <p:spPr>
          <a:xfrm>
            <a:off x="6148756" y="3310251"/>
            <a:ext cx="3488808" cy="3258226"/>
          </a:xfrm>
          <a:prstGeom prst="rect">
            <a:avLst/>
          </a:prstGeom>
        </p:spPr>
      </p:pic>
      <p:pic>
        <p:nvPicPr>
          <p:cNvPr id="14" name="Picture 13">
            <a:extLst>
              <a:ext uri="{FF2B5EF4-FFF2-40B4-BE49-F238E27FC236}">
                <a16:creationId xmlns:a16="http://schemas.microsoft.com/office/drawing/2014/main" id="{627F7920-92E0-5220-1E1D-E37CD372554A}"/>
              </a:ext>
            </a:extLst>
          </p:cNvPr>
          <p:cNvPicPr>
            <a:picLocks noChangeAspect="1"/>
          </p:cNvPicPr>
          <p:nvPr/>
        </p:nvPicPr>
        <p:blipFill>
          <a:blip r:embed="rId5"/>
          <a:stretch>
            <a:fillRect/>
          </a:stretch>
        </p:blipFill>
        <p:spPr>
          <a:xfrm>
            <a:off x="9456615" y="2511567"/>
            <a:ext cx="2447210" cy="2831508"/>
          </a:xfrm>
          <a:prstGeom prst="rect">
            <a:avLst/>
          </a:prstGeom>
        </p:spPr>
      </p:pic>
      <p:pic>
        <p:nvPicPr>
          <p:cNvPr id="17" name="Picture 16">
            <a:extLst>
              <a:ext uri="{FF2B5EF4-FFF2-40B4-BE49-F238E27FC236}">
                <a16:creationId xmlns:a16="http://schemas.microsoft.com/office/drawing/2014/main" id="{3D3DD256-7145-222E-53F4-65389A22EF6E}"/>
              </a:ext>
            </a:extLst>
          </p:cNvPr>
          <p:cNvPicPr>
            <a:picLocks noChangeAspect="1"/>
          </p:cNvPicPr>
          <p:nvPr/>
        </p:nvPicPr>
        <p:blipFill>
          <a:blip r:embed="rId6"/>
          <a:stretch>
            <a:fillRect/>
          </a:stretch>
        </p:blipFill>
        <p:spPr>
          <a:xfrm>
            <a:off x="8910447" y="4640627"/>
            <a:ext cx="3213265" cy="1994002"/>
          </a:xfrm>
          <a:prstGeom prst="rect">
            <a:avLst/>
          </a:prstGeom>
        </p:spPr>
      </p:pic>
      <p:pic>
        <p:nvPicPr>
          <p:cNvPr id="19" name="Picture 18">
            <a:extLst>
              <a:ext uri="{FF2B5EF4-FFF2-40B4-BE49-F238E27FC236}">
                <a16:creationId xmlns:a16="http://schemas.microsoft.com/office/drawing/2014/main" id="{8049230B-67D3-A55D-94FD-017E0A9818DA}"/>
              </a:ext>
            </a:extLst>
          </p:cNvPr>
          <p:cNvPicPr>
            <a:picLocks noChangeAspect="1"/>
          </p:cNvPicPr>
          <p:nvPr/>
        </p:nvPicPr>
        <p:blipFill>
          <a:blip r:embed="rId7"/>
          <a:stretch>
            <a:fillRect/>
          </a:stretch>
        </p:blipFill>
        <p:spPr>
          <a:xfrm>
            <a:off x="8839217" y="1286165"/>
            <a:ext cx="3284495" cy="1397791"/>
          </a:xfrm>
          <a:prstGeom prst="rect">
            <a:avLst/>
          </a:prstGeom>
        </p:spPr>
      </p:pic>
    </p:spTree>
    <p:extLst>
      <p:ext uri="{BB962C8B-B14F-4D97-AF65-F5344CB8AC3E}">
        <p14:creationId xmlns:p14="http://schemas.microsoft.com/office/powerpoint/2010/main" val="120954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269624" y="1239744"/>
            <a:ext cx="5762394" cy="5510741"/>
          </a:xfrm>
        </p:spPr>
        <p:txBody>
          <a:bodyPr vert="horz" lIns="0" tIns="0" rIns="0" bIns="0" rtlCol="0" anchor="t">
            <a:normAutofit fontScale="92500" lnSpcReduction="10000"/>
          </a:bodyPr>
          <a:lstStyle/>
          <a:p>
            <a:pPr>
              <a:buClr>
                <a:srgbClr val="F99F4E"/>
              </a:buClr>
            </a:pPr>
            <a:r>
              <a:rPr lang="en-US" sz="1500" dirty="0">
                <a:solidFill>
                  <a:srgbClr val="F99F4E"/>
                </a:solidFill>
                <a:latin typeface="+mn-lt"/>
              </a:rPr>
              <a:t>Décrivez </a:t>
            </a:r>
            <a:r>
              <a:rPr lang="en-US" sz="1500" i="1" dirty="0">
                <a:solidFill>
                  <a:srgbClr val="F99F4E"/>
                </a:solidFill>
                <a:latin typeface="+mn-lt"/>
              </a:rPr>
              <a:t>brièvement </a:t>
            </a:r>
            <a:r>
              <a:rPr lang="en-US" sz="1500" dirty="0">
                <a:solidFill>
                  <a:srgbClr val="F99F4E"/>
                </a:solidFill>
                <a:latin typeface="+mn-lt"/>
              </a:rPr>
              <a:t>(c.-à-d. 1 à 2 paragraphes chacun) l'approche du HCT sur les questions suivantes : </a:t>
            </a:r>
            <a:endParaRPr lang="en-US" sz="1200" b="1" dirty="0">
              <a:solidFill>
                <a:srgbClr val="F99F4E"/>
              </a:solidFill>
              <a:latin typeface="+mn-lt"/>
            </a:endParaRPr>
          </a:p>
          <a:p>
            <a:pPr marL="628650" lvl="2" indent="-285750">
              <a:buClr>
                <a:srgbClr val="F99F4E"/>
              </a:buClr>
            </a:pPr>
            <a:r>
              <a:rPr lang="en-US" sz="1250" b="1" dirty="0">
                <a:solidFill>
                  <a:srgbClr val="F99F4E"/>
                </a:solidFill>
                <a:latin typeface="+mn-lt"/>
              </a:rPr>
              <a:t>RESPONSABILITÉ À L'ÉGARD DES PERSONNES AFFECTÉES ET RÉPONSE CENTRÉE SUR LES PERSONNES : souligner comment les </a:t>
            </a:r>
            <a:r>
              <a:rPr lang="en-US" sz="1250" dirty="0">
                <a:solidFill>
                  <a:srgbClr val="F99F4E"/>
                </a:solidFill>
                <a:latin typeface="+mn-lt"/>
              </a:rPr>
              <a:t>communautés ont été consultées pour déterminer la stratégie et le plan de réponse humanitaire ; comment les communautés et les acteurs locaux seront inclus dans le processus de prise de décision tout au long de la mise en œuvre de la réponse ; décrire les canaux de communication bidirectionnels (de préférence collectifs) entre les communautés et les acteurs humanitaires ; comment les perceptions, les réactions et les plaintes des communautés seront traitées et analysées collectivement pour influencer la prise de décision conduisant à l'ajustement de la réponse et à la correction du cap ; souligner toute autre caractéristique de la réponse qui la rend plus </a:t>
            </a:r>
            <a:r>
              <a:rPr lang="en-US" sz="1250" dirty="0" err="1">
                <a:solidFill>
                  <a:srgbClr val="F99F4E"/>
                </a:solidFill>
                <a:latin typeface="+mn-lt"/>
              </a:rPr>
              <a:t>centrée</a:t>
            </a:r>
            <a:r>
              <a:rPr lang="en-US" sz="1250" dirty="0">
                <a:solidFill>
                  <a:srgbClr val="F99F4E"/>
                </a:solidFill>
                <a:latin typeface="+mn-lt"/>
              </a:rPr>
              <a:t> sur les personnes (p. ex.) [Note : lien avec votre stratégie PAA, s'il y en a une].</a:t>
            </a:r>
          </a:p>
          <a:p>
            <a:pPr marL="628650" lvl="2" indent="-285750">
              <a:buClr>
                <a:srgbClr val="F99F4E"/>
              </a:buClr>
            </a:pPr>
            <a:r>
              <a:rPr lang="en-US" sz="1250" b="1" dirty="0">
                <a:solidFill>
                  <a:srgbClr val="F99F4E"/>
                </a:solidFill>
                <a:latin typeface="+mn-lt"/>
              </a:rPr>
              <a:t>PROTECTION CONTRE L'EXPLOITATION ET LES ABUS SEXUELS </a:t>
            </a:r>
            <a:r>
              <a:rPr lang="en-US" sz="1250" b="1" i="1" dirty="0">
                <a:solidFill>
                  <a:srgbClr val="F99F4E"/>
                </a:solidFill>
                <a:latin typeface="+mn-lt"/>
              </a:rPr>
              <a:t>: </a:t>
            </a:r>
            <a:r>
              <a:rPr lang="en-US" sz="1250" dirty="0">
                <a:solidFill>
                  <a:srgbClr val="F99F4E"/>
                </a:solidFill>
                <a:latin typeface="+mn-lt"/>
              </a:rPr>
              <a:t>souligner l'approche collective de l'équipe de pays en matière de PSEA et la manière dont elle est intégrée dans les mécanismes de coordination et la réponse, en utilisant une approche </a:t>
            </a:r>
            <a:r>
              <a:rPr lang="en-US" sz="1250" dirty="0" err="1">
                <a:solidFill>
                  <a:srgbClr val="F99F4E"/>
                </a:solidFill>
                <a:latin typeface="+mn-lt"/>
              </a:rPr>
              <a:t>centrée</a:t>
            </a:r>
            <a:r>
              <a:rPr lang="en-US" sz="1250" dirty="0">
                <a:solidFill>
                  <a:srgbClr val="F99F4E"/>
                </a:solidFill>
                <a:latin typeface="+mn-lt"/>
              </a:rPr>
              <a:t> sur la victime </a:t>
            </a:r>
            <a:r>
              <a:rPr lang="en-US" sz="1250" i="1" dirty="0">
                <a:solidFill>
                  <a:srgbClr val="F99F4E"/>
                </a:solidFill>
                <a:latin typeface="+mn-lt"/>
              </a:rPr>
              <a:t>[Note : </a:t>
            </a:r>
            <a:r>
              <a:rPr lang="en-US" sz="1250" i="1" u="sng" dirty="0">
                <a:solidFill>
                  <a:srgbClr val="F99F4E"/>
                </a:solidFill>
                <a:latin typeface="+mn-lt"/>
              </a:rPr>
              <a:t>lien </a:t>
            </a:r>
            <a:r>
              <a:rPr lang="en-US" sz="1250" i="1" dirty="0">
                <a:solidFill>
                  <a:srgbClr val="F99F4E"/>
                </a:solidFill>
                <a:latin typeface="+mn-lt"/>
              </a:rPr>
              <a:t>vers votre plan d'action inter-agences en matière de PSEA, qui devrait répondre aux attentes du bulletin du SG et aux engagements du CPI en matière de PSEA] </a:t>
            </a:r>
            <a:r>
              <a:rPr lang="en-US" sz="1250" dirty="0">
                <a:solidFill>
                  <a:srgbClr val="F99F4E"/>
                </a:solidFill>
                <a:latin typeface="+mn-lt"/>
              </a:rPr>
              <a:t>; </a:t>
            </a:r>
            <a:endParaRPr lang="en-US" sz="1250" i="1" dirty="0">
              <a:solidFill>
                <a:srgbClr val="F99F4E"/>
              </a:solidFill>
              <a:latin typeface="+mn-lt"/>
            </a:endParaRPr>
          </a:p>
          <a:p>
            <a:pPr marL="628650" lvl="2" indent="-285750">
              <a:buClr>
                <a:srgbClr val="F99F4E"/>
              </a:buClr>
            </a:pPr>
            <a:r>
              <a:rPr lang="en-US" sz="1250" b="1" dirty="0">
                <a:solidFill>
                  <a:srgbClr val="F99F4E"/>
                </a:solidFill>
                <a:latin typeface="+mn-lt"/>
              </a:rPr>
              <a:t>GENRE, ÂGE, HANDICAP ET AUTRES DIVERSITÉS - SENSIBILITÉ ET AUTONOMISATION :  </a:t>
            </a:r>
            <a:r>
              <a:rPr lang="en-US" sz="1250" dirty="0">
                <a:solidFill>
                  <a:srgbClr val="F99F4E"/>
                </a:solidFill>
                <a:latin typeface="+mn-lt"/>
              </a:rPr>
              <a:t>Décrivez comment la réponse humanitaire tiendra compte des besoins uniques de différentes personnes ET (le cas échéant) comment elle cherchera à autonomiser différents groupes (par exemple, les femmes/filles ; les personnes handicapées) dans le cadre de la réponse (par exemple, par le biais de plates-formes de parties prenantes spécifiques</a:t>
            </a:r>
            <a:r>
              <a:rPr lang="en-US" sz="1250" dirty="0" err="1">
                <a:solidFill>
                  <a:srgbClr val="F99F4E"/>
                </a:solidFill>
                <a:latin typeface="+mn-lt"/>
              </a:rPr>
              <a:t>, etc</a:t>
            </a:r>
            <a:r>
              <a:rPr lang="en-US" sz="1250" dirty="0">
                <a:solidFill>
                  <a:srgbClr val="F99F4E"/>
                </a:solidFill>
                <a:latin typeface="+mn-lt"/>
              </a:rPr>
              <a:t>.) [</a:t>
            </a:r>
            <a:r>
              <a:rPr lang="en-US" sz="1250" i="1" dirty="0">
                <a:solidFill>
                  <a:srgbClr val="F99F4E"/>
                </a:solidFill>
                <a:latin typeface="+mn-lt"/>
              </a:rPr>
              <a:t>Note : </a:t>
            </a:r>
            <a:r>
              <a:rPr lang="en-US" sz="1250" i="1" u="sng" dirty="0">
                <a:solidFill>
                  <a:srgbClr val="F99F4E"/>
                </a:solidFill>
                <a:latin typeface="+mn-lt"/>
              </a:rPr>
              <a:t>lien </a:t>
            </a:r>
            <a:r>
              <a:rPr lang="en-US" sz="1250" i="1" dirty="0">
                <a:solidFill>
                  <a:srgbClr val="F99F4E"/>
                </a:solidFill>
                <a:latin typeface="+mn-lt"/>
              </a:rPr>
              <a:t>vers des développements plus détaillés sur ces questions, tels que des stratégies/feuilles de route en matière de genre</a:t>
            </a:r>
            <a:r>
              <a:rPr lang="en-US" sz="1250" i="1" dirty="0" err="1">
                <a:solidFill>
                  <a:srgbClr val="F99F4E"/>
                </a:solidFill>
                <a:latin typeface="+mn-lt"/>
              </a:rPr>
              <a:t>, etc</a:t>
            </a:r>
            <a:r>
              <a:rPr lang="en-US" sz="1250" i="1" dirty="0">
                <a:solidFill>
                  <a:srgbClr val="F99F4E"/>
                </a:solidFill>
                <a:latin typeface="+mn-lt"/>
              </a:rPr>
              <a:t>.]</a:t>
            </a:r>
            <a:endParaRPr lang="en-US" sz="1250" b="1" dirty="0">
              <a:solidFill>
                <a:srgbClr val="F99F4E"/>
              </a:solidFill>
              <a:latin typeface="+mn-lt"/>
            </a:endParaRPr>
          </a:p>
          <a:p>
            <a:pPr lvl="2" indent="0">
              <a:buClr>
                <a:srgbClr val="F99F4E"/>
              </a:buClr>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382979" y="214152"/>
            <a:ext cx="5599288" cy="886397"/>
          </a:xfrm>
        </p:spPr>
        <p:txBody>
          <a:bodyPr/>
          <a:lstStyle/>
          <a:p>
            <a:r>
              <a:rPr lang="en-US" dirty="0">
                <a:solidFill>
                  <a:srgbClr val="F99F4E"/>
                </a:solidFill>
              </a:rPr>
              <a:t>2.4 Programmation inclusive et de qualité </a:t>
            </a:r>
            <a:r>
              <a:rPr lang="en-US" b="0" dirty="0">
                <a:solidFill>
                  <a:srgbClr val="F99F4E"/>
                </a:solidFill>
              </a:rPr>
              <a:t>(1-2 </a:t>
            </a:r>
            <a:r>
              <a:rPr lang="en-US" b="0" dirty="0" err="1">
                <a:solidFill>
                  <a:srgbClr val="F99F4E"/>
                </a:solidFill>
              </a:rPr>
              <a:t>pgs)</a:t>
            </a:r>
            <a:endParaRPr lang="en-US" dirty="0">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6" name="Picture 5">
            <a:extLst>
              <a:ext uri="{FF2B5EF4-FFF2-40B4-BE49-F238E27FC236}">
                <a16:creationId xmlns:a16="http://schemas.microsoft.com/office/drawing/2014/main" id="{80A73646-4B77-BDF4-B6F1-B37172C20A51}"/>
              </a:ext>
            </a:extLst>
          </p:cNvPr>
          <p:cNvPicPr>
            <a:picLocks noChangeAspect="1"/>
          </p:cNvPicPr>
          <p:nvPr/>
        </p:nvPicPr>
        <p:blipFill>
          <a:blip r:embed="rId3"/>
          <a:stretch>
            <a:fillRect/>
          </a:stretch>
        </p:blipFill>
        <p:spPr>
          <a:xfrm>
            <a:off x="6032018" y="8308"/>
            <a:ext cx="4629373" cy="3040863"/>
          </a:xfrm>
          <a:prstGeom prst="rect">
            <a:avLst/>
          </a:prstGeom>
        </p:spPr>
      </p:pic>
      <p:pic>
        <p:nvPicPr>
          <p:cNvPr id="9" name="Picture 8">
            <a:extLst>
              <a:ext uri="{FF2B5EF4-FFF2-40B4-BE49-F238E27FC236}">
                <a16:creationId xmlns:a16="http://schemas.microsoft.com/office/drawing/2014/main" id="{AE2D6FB6-CCC2-8AAA-01FE-E85F89CD5F51}"/>
              </a:ext>
            </a:extLst>
          </p:cNvPr>
          <p:cNvPicPr>
            <a:picLocks noChangeAspect="1"/>
          </p:cNvPicPr>
          <p:nvPr/>
        </p:nvPicPr>
        <p:blipFill>
          <a:blip r:embed="rId4"/>
          <a:stretch>
            <a:fillRect/>
          </a:stretch>
        </p:blipFill>
        <p:spPr>
          <a:xfrm>
            <a:off x="6096000" y="3040863"/>
            <a:ext cx="3249304" cy="1181147"/>
          </a:xfrm>
          <a:prstGeom prst="rect">
            <a:avLst/>
          </a:prstGeom>
        </p:spPr>
      </p:pic>
      <p:pic>
        <p:nvPicPr>
          <p:cNvPr id="11" name="Picture 10">
            <a:extLst>
              <a:ext uri="{FF2B5EF4-FFF2-40B4-BE49-F238E27FC236}">
                <a16:creationId xmlns:a16="http://schemas.microsoft.com/office/drawing/2014/main" id="{28BD7E62-30CB-2CAA-2BA9-5710C8ADE693}"/>
              </a:ext>
            </a:extLst>
          </p:cNvPr>
          <p:cNvPicPr>
            <a:picLocks noChangeAspect="1"/>
          </p:cNvPicPr>
          <p:nvPr/>
        </p:nvPicPr>
        <p:blipFill>
          <a:blip r:embed="rId5"/>
          <a:stretch>
            <a:fillRect/>
          </a:stretch>
        </p:blipFill>
        <p:spPr>
          <a:xfrm>
            <a:off x="6096000" y="4496825"/>
            <a:ext cx="3932217" cy="2166963"/>
          </a:xfrm>
          <a:prstGeom prst="rect">
            <a:avLst/>
          </a:prstGeom>
        </p:spPr>
      </p:pic>
      <p:pic>
        <p:nvPicPr>
          <p:cNvPr id="15" name="Picture 14">
            <a:extLst>
              <a:ext uri="{FF2B5EF4-FFF2-40B4-BE49-F238E27FC236}">
                <a16:creationId xmlns:a16="http://schemas.microsoft.com/office/drawing/2014/main" id="{F0157293-1CA2-C50E-0657-15B2002EF40D}"/>
              </a:ext>
            </a:extLst>
          </p:cNvPr>
          <p:cNvPicPr>
            <a:picLocks noChangeAspect="1"/>
          </p:cNvPicPr>
          <p:nvPr/>
        </p:nvPicPr>
        <p:blipFill>
          <a:blip r:embed="rId6"/>
          <a:stretch>
            <a:fillRect/>
          </a:stretch>
        </p:blipFill>
        <p:spPr>
          <a:xfrm>
            <a:off x="8696672" y="3130752"/>
            <a:ext cx="3495328" cy="2486217"/>
          </a:xfrm>
          <a:prstGeom prst="rect">
            <a:avLst/>
          </a:prstGeom>
        </p:spPr>
      </p:pic>
      <p:pic>
        <p:nvPicPr>
          <p:cNvPr id="17" name="Picture 16">
            <a:extLst>
              <a:ext uri="{FF2B5EF4-FFF2-40B4-BE49-F238E27FC236}">
                <a16:creationId xmlns:a16="http://schemas.microsoft.com/office/drawing/2014/main" id="{85721429-423A-B9C9-27EC-B129C04C7D4F}"/>
              </a:ext>
            </a:extLst>
          </p:cNvPr>
          <p:cNvPicPr>
            <a:picLocks noChangeAspect="1"/>
          </p:cNvPicPr>
          <p:nvPr/>
        </p:nvPicPr>
        <p:blipFill>
          <a:blip r:embed="rId7"/>
          <a:stretch>
            <a:fillRect/>
          </a:stretch>
        </p:blipFill>
        <p:spPr>
          <a:xfrm>
            <a:off x="8999769" y="81436"/>
            <a:ext cx="3192231" cy="2955273"/>
          </a:xfrm>
          <a:prstGeom prst="rect">
            <a:avLst/>
          </a:prstGeom>
        </p:spPr>
      </p:pic>
    </p:spTree>
    <p:extLst>
      <p:ext uri="{BB962C8B-B14F-4D97-AF65-F5344CB8AC3E}">
        <p14:creationId xmlns:p14="http://schemas.microsoft.com/office/powerpoint/2010/main" val="429185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528740"/>
            <a:ext cx="4800601" cy="5329260"/>
          </a:xfrm>
        </p:spPr>
        <p:txBody>
          <a:bodyPr vert="horz" lIns="0" tIns="0" rIns="0" bIns="0" rtlCol="0" anchor="t">
            <a:normAutofit fontScale="92500" lnSpcReduction="10000"/>
          </a:bodyPr>
          <a:lstStyle/>
          <a:p>
            <a:pPr marL="285750" indent="-285750">
              <a:buClr>
                <a:srgbClr val="F99F4E"/>
              </a:buClr>
              <a:buFont typeface="Arial" panose="020B0604020202020204" pitchFamily="34" charset="0"/>
              <a:buChar char="•"/>
            </a:pPr>
            <a:r>
              <a:rPr lang="en-US" sz="1500" dirty="0" err="1">
                <a:solidFill>
                  <a:srgbClr val="F99F4E"/>
                </a:solidFill>
                <a:latin typeface="+mn-lt"/>
              </a:rPr>
              <a:t>Décrivez</a:t>
            </a:r>
            <a:r>
              <a:rPr lang="en-US" sz="1500" dirty="0">
                <a:solidFill>
                  <a:srgbClr val="F99F4E"/>
                </a:solidFill>
                <a:latin typeface="+mn-lt"/>
              </a:rPr>
              <a:t> </a:t>
            </a:r>
            <a:r>
              <a:rPr lang="en-US" sz="1500" dirty="0" err="1">
                <a:solidFill>
                  <a:srgbClr val="F99F4E"/>
                </a:solidFill>
                <a:latin typeface="+mn-lt"/>
              </a:rPr>
              <a:t>brièvement</a:t>
            </a:r>
            <a:r>
              <a:rPr lang="en-US" sz="1500" dirty="0">
                <a:solidFill>
                  <a:srgbClr val="F99F4E"/>
                </a:solidFill>
                <a:latin typeface="+mn-lt"/>
              </a:rPr>
              <a:t> : </a:t>
            </a:r>
          </a:p>
          <a:p>
            <a:pPr marL="628650" lvl="2" indent="-285750">
              <a:buClr>
                <a:srgbClr val="F99F4E"/>
              </a:buClr>
            </a:pPr>
            <a:r>
              <a:rPr lang="en-US" sz="1500" b="1" dirty="0">
                <a:solidFill>
                  <a:srgbClr val="F99F4E"/>
                </a:solidFill>
                <a:latin typeface="+mn-lt"/>
              </a:rPr>
              <a:t>MÉTHODOLOGIE D'ETABLISSEMENT DES COÛTS: </a:t>
            </a:r>
            <a:r>
              <a:rPr lang="en-US" sz="1500" dirty="0" err="1">
                <a:solidFill>
                  <a:srgbClr val="F99F4E"/>
                </a:solidFill>
                <a:latin typeface="+mn-lt"/>
              </a:rPr>
              <a:t>expliquez</a:t>
            </a:r>
            <a:r>
              <a:rPr lang="en-US" sz="1500" dirty="0">
                <a:solidFill>
                  <a:srgbClr val="F99F4E"/>
                </a:solidFill>
                <a:latin typeface="+mn-lt"/>
              </a:rPr>
              <a:t> quelle </a:t>
            </a:r>
            <a:r>
              <a:rPr lang="en-US" sz="1500" dirty="0" err="1">
                <a:solidFill>
                  <a:srgbClr val="F99F4E"/>
                </a:solidFill>
                <a:latin typeface="+mn-lt"/>
              </a:rPr>
              <a:t>méthodologie</a:t>
            </a:r>
            <a:r>
              <a:rPr lang="en-US" sz="1500" dirty="0">
                <a:solidFill>
                  <a:srgbClr val="F99F4E"/>
                </a:solidFill>
                <a:latin typeface="+mn-lt"/>
              </a:rPr>
              <a:t> </a:t>
            </a:r>
            <a:r>
              <a:rPr lang="en-US" sz="1500" dirty="0" err="1">
                <a:solidFill>
                  <a:srgbClr val="F99F4E"/>
                </a:solidFill>
                <a:latin typeface="+mn-lt"/>
              </a:rPr>
              <a:t>d'établissement</a:t>
            </a:r>
            <a:r>
              <a:rPr lang="en-US" sz="1500" dirty="0">
                <a:solidFill>
                  <a:srgbClr val="F99F4E"/>
                </a:solidFill>
                <a:latin typeface="+mn-lt"/>
              </a:rPr>
              <a:t> des </a:t>
            </a:r>
            <a:r>
              <a:rPr lang="en-US" sz="1500" dirty="0" err="1">
                <a:solidFill>
                  <a:srgbClr val="F99F4E"/>
                </a:solidFill>
                <a:latin typeface="+mn-lt"/>
              </a:rPr>
              <a:t>coûts</a:t>
            </a:r>
            <a:r>
              <a:rPr lang="en-US" sz="1500" dirty="0">
                <a:solidFill>
                  <a:srgbClr val="F99F4E"/>
                </a:solidFill>
                <a:latin typeface="+mn-lt"/>
              </a:rPr>
              <a:t> a </a:t>
            </a:r>
            <a:r>
              <a:rPr lang="en-US" sz="1500" dirty="0" err="1">
                <a:solidFill>
                  <a:srgbClr val="F99F4E"/>
                </a:solidFill>
                <a:latin typeface="+mn-lt"/>
              </a:rPr>
              <a:t>été</a:t>
            </a:r>
            <a:r>
              <a:rPr lang="en-US" sz="1500" dirty="0">
                <a:solidFill>
                  <a:srgbClr val="F99F4E"/>
                </a:solidFill>
                <a:latin typeface="+mn-lt"/>
              </a:rPr>
              <a:t> </a:t>
            </a:r>
            <a:r>
              <a:rPr lang="en-US" sz="1500" dirty="0" err="1">
                <a:solidFill>
                  <a:srgbClr val="F99F4E"/>
                </a:solidFill>
                <a:latin typeface="+mn-lt"/>
              </a:rPr>
              <a:t>utilisée</a:t>
            </a:r>
            <a:r>
              <a:rPr lang="en-US" sz="1500" dirty="0">
                <a:solidFill>
                  <a:srgbClr val="F99F4E"/>
                </a:solidFill>
                <a:latin typeface="+mn-lt"/>
              </a:rPr>
              <a:t> pour le PRH (</a:t>
            </a:r>
            <a:r>
              <a:rPr lang="en-US" sz="1500" dirty="0" err="1">
                <a:solidFill>
                  <a:srgbClr val="F99F4E"/>
                </a:solidFill>
                <a:latin typeface="+mn-lt"/>
              </a:rPr>
              <a:t>chiffré</a:t>
            </a:r>
            <a:r>
              <a:rPr lang="en-US" sz="1500" dirty="0">
                <a:solidFill>
                  <a:srgbClr val="F99F4E"/>
                </a:solidFill>
                <a:latin typeface="+mn-lt"/>
              </a:rPr>
              <a:t> par </a:t>
            </a:r>
            <a:r>
              <a:rPr lang="en-US" sz="1500" dirty="0" err="1">
                <a:solidFill>
                  <a:srgbClr val="F99F4E"/>
                </a:solidFill>
                <a:latin typeface="+mn-lt"/>
              </a:rPr>
              <a:t>projet</a:t>
            </a:r>
            <a:r>
              <a:rPr lang="en-US" sz="1500" dirty="0">
                <a:solidFill>
                  <a:srgbClr val="F99F4E"/>
                </a:solidFill>
                <a:latin typeface="+mn-lt"/>
              </a:rPr>
              <a:t>, </a:t>
            </a:r>
            <a:r>
              <a:rPr lang="en-US" sz="1500" dirty="0" err="1">
                <a:solidFill>
                  <a:srgbClr val="F99F4E"/>
                </a:solidFill>
                <a:latin typeface="+mn-lt"/>
              </a:rPr>
              <a:t>chiffré</a:t>
            </a:r>
            <a:r>
              <a:rPr lang="en-US" sz="1500" dirty="0">
                <a:solidFill>
                  <a:srgbClr val="F99F4E"/>
                </a:solidFill>
                <a:latin typeface="+mn-lt"/>
              </a:rPr>
              <a:t> par </a:t>
            </a:r>
            <a:r>
              <a:rPr lang="en-US" sz="1500" dirty="0" err="1">
                <a:solidFill>
                  <a:srgbClr val="F99F4E"/>
                </a:solidFill>
                <a:latin typeface="+mn-lt"/>
              </a:rPr>
              <a:t>activité</a:t>
            </a:r>
            <a:r>
              <a:rPr lang="en-US" sz="1500" dirty="0">
                <a:solidFill>
                  <a:srgbClr val="F99F4E"/>
                </a:solidFill>
                <a:latin typeface="+mn-lt"/>
              </a:rPr>
              <a:t>/</a:t>
            </a:r>
            <a:r>
              <a:rPr lang="en-US" sz="1500" dirty="0" err="1">
                <a:solidFill>
                  <a:srgbClr val="F99F4E"/>
                </a:solidFill>
                <a:latin typeface="+mn-lt"/>
              </a:rPr>
              <a:t>unité</a:t>
            </a:r>
            <a:r>
              <a:rPr lang="en-US" sz="1500" dirty="0">
                <a:solidFill>
                  <a:srgbClr val="F99F4E"/>
                </a:solidFill>
                <a:latin typeface="+mn-lt"/>
              </a:rPr>
              <a:t> </a:t>
            </a:r>
            <a:r>
              <a:rPr lang="en-US" sz="1500" dirty="0" err="1">
                <a:solidFill>
                  <a:srgbClr val="F99F4E"/>
                </a:solidFill>
                <a:latin typeface="+mn-lt"/>
              </a:rPr>
              <a:t>ou</a:t>
            </a:r>
            <a:r>
              <a:rPr lang="en-US" sz="1500" dirty="0">
                <a:solidFill>
                  <a:srgbClr val="F99F4E"/>
                </a:solidFill>
                <a:latin typeface="+mn-lt"/>
              </a:rPr>
              <a:t> </a:t>
            </a:r>
            <a:r>
              <a:rPr lang="en-US" sz="1500" dirty="0" err="1">
                <a:solidFill>
                  <a:srgbClr val="F99F4E"/>
                </a:solidFill>
                <a:latin typeface="+mn-lt"/>
              </a:rPr>
              <a:t>hybride</a:t>
            </a:r>
            <a:r>
              <a:rPr lang="en-US" sz="1500" dirty="0">
                <a:solidFill>
                  <a:srgbClr val="F99F4E"/>
                </a:solidFill>
                <a:latin typeface="+mn-lt"/>
              </a:rPr>
              <a:t>) ;</a:t>
            </a:r>
          </a:p>
          <a:p>
            <a:pPr marL="980440" lvl="3" indent="-285750">
              <a:buClr>
                <a:srgbClr val="F99F4E"/>
              </a:buClr>
            </a:pPr>
            <a:r>
              <a:rPr lang="en-US" sz="1500" dirty="0">
                <a:solidFill>
                  <a:srgbClr val="F99F4E"/>
                </a:solidFill>
                <a:latin typeface="+mn-lt"/>
              </a:rPr>
              <a:t>Pour les PRH </a:t>
            </a:r>
            <a:r>
              <a:rPr lang="en-US" sz="1500" b="1" err="1">
                <a:solidFill>
                  <a:srgbClr val="F99F4E"/>
                </a:solidFill>
                <a:latin typeface="+mn-lt"/>
              </a:rPr>
              <a:t>chiffrés</a:t>
            </a:r>
            <a:r>
              <a:rPr lang="en-US" sz="1500" b="1" dirty="0">
                <a:solidFill>
                  <a:srgbClr val="F99F4E"/>
                </a:solidFill>
                <a:latin typeface="+mn-lt"/>
              </a:rPr>
              <a:t> sur la base de </a:t>
            </a:r>
            <a:r>
              <a:rPr lang="en-US" sz="1500" b="1" err="1">
                <a:solidFill>
                  <a:srgbClr val="F99F4E"/>
                </a:solidFill>
                <a:latin typeface="+mn-lt"/>
              </a:rPr>
              <a:t>projets</a:t>
            </a:r>
            <a:r>
              <a:rPr lang="en-US" sz="1500" dirty="0">
                <a:solidFill>
                  <a:srgbClr val="F99F4E"/>
                </a:solidFill>
                <a:latin typeface="+mn-lt"/>
              </a:rPr>
              <a:t>, </a:t>
            </a:r>
            <a:r>
              <a:rPr lang="en-US" sz="1500" err="1">
                <a:solidFill>
                  <a:srgbClr val="F99F4E"/>
                </a:solidFill>
                <a:latin typeface="+mn-lt"/>
              </a:rPr>
              <a:t>fournir</a:t>
            </a:r>
            <a:r>
              <a:rPr lang="en-US" sz="1500" dirty="0">
                <a:solidFill>
                  <a:srgbClr val="F99F4E"/>
                </a:solidFill>
                <a:latin typeface="+mn-lt"/>
              </a:rPr>
              <a:t> des </a:t>
            </a:r>
            <a:r>
              <a:rPr lang="en-US" sz="1500" err="1">
                <a:solidFill>
                  <a:srgbClr val="F99F4E"/>
                </a:solidFill>
                <a:latin typeface="+mn-lt"/>
              </a:rPr>
              <a:t>informations</a:t>
            </a:r>
            <a:r>
              <a:rPr lang="en-US" sz="1500" dirty="0">
                <a:solidFill>
                  <a:srgbClr val="F99F4E"/>
                </a:solidFill>
                <a:latin typeface="+mn-lt"/>
              </a:rPr>
              <a:t> sur le processus de </a:t>
            </a:r>
            <a:r>
              <a:rPr lang="en-US" sz="1500" err="1">
                <a:solidFill>
                  <a:srgbClr val="F99F4E"/>
                </a:solidFill>
                <a:latin typeface="+mn-lt"/>
              </a:rPr>
              <a:t>soumission</a:t>
            </a:r>
            <a:r>
              <a:rPr lang="en-US" sz="1500" dirty="0">
                <a:solidFill>
                  <a:srgbClr val="F99F4E"/>
                </a:solidFill>
                <a:latin typeface="+mn-lt"/>
              </a:rPr>
              <a:t> et </a:t>
            </a:r>
            <a:r>
              <a:rPr lang="en-US" sz="1500" err="1">
                <a:solidFill>
                  <a:srgbClr val="F99F4E"/>
                </a:solidFill>
                <a:latin typeface="+mn-lt"/>
              </a:rPr>
              <a:t>d'approbation</a:t>
            </a:r>
            <a:r>
              <a:rPr lang="en-US" sz="1500" dirty="0">
                <a:solidFill>
                  <a:srgbClr val="F99F4E"/>
                </a:solidFill>
                <a:latin typeface="+mn-lt"/>
              </a:rPr>
              <a:t> des </a:t>
            </a:r>
            <a:r>
              <a:rPr lang="en-US" sz="1500" err="1">
                <a:solidFill>
                  <a:srgbClr val="F99F4E"/>
                </a:solidFill>
                <a:latin typeface="+mn-lt"/>
              </a:rPr>
              <a:t>projets</a:t>
            </a:r>
            <a:r>
              <a:rPr lang="en-US" sz="1500" dirty="0">
                <a:solidFill>
                  <a:srgbClr val="F99F4E"/>
                </a:solidFill>
                <a:latin typeface="+mn-lt"/>
              </a:rPr>
              <a:t> (par </a:t>
            </a:r>
            <a:r>
              <a:rPr lang="en-US" sz="1500" err="1">
                <a:solidFill>
                  <a:srgbClr val="F99F4E"/>
                </a:solidFill>
                <a:latin typeface="+mn-lt"/>
              </a:rPr>
              <a:t>exemple</a:t>
            </a:r>
            <a:r>
              <a:rPr lang="en-US" sz="1500" dirty="0">
                <a:solidFill>
                  <a:srgbClr val="F99F4E"/>
                </a:solidFill>
                <a:latin typeface="+mn-lt"/>
              </a:rPr>
              <a:t>, </a:t>
            </a:r>
            <a:r>
              <a:rPr lang="en-US" sz="1500" err="1">
                <a:solidFill>
                  <a:srgbClr val="F99F4E"/>
                </a:solidFill>
                <a:latin typeface="+mn-lt"/>
              </a:rPr>
              <a:t>défenses</a:t>
            </a:r>
            <a:r>
              <a:rPr lang="en-US" sz="1500" dirty="0">
                <a:solidFill>
                  <a:srgbClr val="F99F4E"/>
                </a:solidFill>
                <a:latin typeface="+mn-lt"/>
              </a:rPr>
              <a:t> </a:t>
            </a:r>
            <a:r>
              <a:rPr lang="en-US" sz="1500" err="1">
                <a:solidFill>
                  <a:srgbClr val="F99F4E"/>
                </a:solidFill>
                <a:latin typeface="+mn-lt"/>
              </a:rPr>
              <a:t>groupées</a:t>
            </a:r>
            <a:r>
              <a:rPr lang="en-US" sz="1500" dirty="0">
                <a:solidFill>
                  <a:srgbClr val="F99F4E"/>
                </a:solidFill>
                <a:latin typeface="+mn-lt"/>
              </a:rPr>
              <a:t>, </a:t>
            </a:r>
            <a:r>
              <a:rPr lang="en-US" sz="1500" err="1">
                <a:solidFill>
                  <a:srgbClr val="F99F4E"/>
                </a:solidFill>
                <a:latin typeface="+mn-lt"/>
              </a:rPr>
              <a:t>défenses</a:t>
            </a:r>
            <a:r>
              <a:rPr lang="en-US" sz="1500" dirty="0">
                <a:solidFill>
                  <a:srgbClr val="F99F4E"/>
                </a:solidFill>
                <a:latin typeface="+mn-lt"/>
              </a:rPr>
              <a:t> inter-</a:t>
            </a:r>
            <a:r>
              <a:rPr lang="en-US" sz="1500" err="1">
                <a:solidFill>
                  <a:srgbClr val="F99F4E"/>
                </a:solidFill>
                <a:latin typeface="+mn-lt"/>
              </a:rPr>
              <a:t>groupes</a:t>
            </a:r>
            <a:r>
              <a:rPr lang="en-US" sz="1500" dirty="0">
                <a:solidFill>
                  <a:srgbClr val="F99F4E"/>
                </a:solidFill>
                <a:latin typeface="+mn-lt"/>
              </a:rPr>
              <a:t>, etc.) - comment les </a:t>
            </a:r>
            <a:r>
              <a:rPr lang="en-US" sz="1500" err="1">
                <a:solidFill>
                  <a:srgbClr val="F99F4E"/>
                </a:solidFill>
                <a:latin typeface="+mn-lt"/>
              </a:rPr>
              <a:t>projets</a:t>
            </a:r>
            <a:r>
              <a:rPr lang="en-US" sz="1500" dirty="0">
                <a:solidFill>
                  <a:srgbClr val="F99F4E"/>
                </a:solidFill>
                <a:latin typeface="+mn-lt"/>
              </a:rPr>
              <a:t> </a:t>
            </a:r>
            <a:r>
              <a:rPr lang="en-US" sz="1500" err="1">
                <a:solidFill>
                  <a:srgbClr val="F99F4E"/>
                </a:solidFill>
                <a:latin typeface="+mn-lt"/>
              </a:rPr>
              <a:t>ont-ils</a:t>
            </a:r>
            <a:r>
              <a:rPr lang="en-US" sz="1500" dirty="0">
                <a:solidFill>
                  <a:srgbClr val="F99F4E"/>
                </a:solidFill>
                <a:latin typeface="+mn-lt"/>
              </a:rPr>
              <a:t> </a:t>
            </a:r>
            <a:r>
              <a:rPr lang="en-US" sz="1500" err="1">
                <a:solidFill>
                  <a:srgbClr val="F99F4E"/>
                </a:solidFill>
                <a:latin typeface="+mn-lt"/>
              </a:rPr>
              <a:t>été</a:t>
            </a:r>
            <a:r>
              <a:rPr lang="en-US" sz="1500" dirty="0">
                <a:solidFill>
                  <a:srgbClr val="F99F4E"/>
                </a:solidFill>
                <a:latin typeface="+mn-lt"/>
              </a:rPr>
              <a:t> </a:t>
            </a:r>
            <a:r>
              <a:rPr lang="en-US" sz="1500" err="1">
                <a:solidFill>
                  <a:srgbClr val="F99F4E"/>
                </a:solidFill>
                <a:latin typeface="+mn-lt"/>
              </a:rPr>
              <a:t>sélectionnés</a:t>
            </a:r>
            <a:r>
              <a:rPr lang="en-US" sz="1500" dirty="0">
                <a:solidFill>
                  <a:srgbClr val="F99F4E"/>
                </a:solidFill>
                <a:latin typeface="+mn-lt"/>
              </a:rPr>
              <a:t> pour </a:t>
            </a:r>
            <a:r>
              <a:rPr lang="en-US" sz="1500" err="1">
                <a:solidFill>
                  <a:srgbClr val="F99F4E"/>
                </a:solidFill>
                <a:latin typeface="+mn-lt"/>
              </a:rPr>
              <a:t>être</a:t>
            </a:r>
            <a:r>
              <a:rPr lang="en-US" sz="1500" dirty="0">
                <a:solidFill>
                  <a:srgbClr val="F99F4E"/>
                </a:solidFill>
                <a:latin typeface="+mn-lt"/>
              </a:rPr>
              <a:t> </a:t>
            </a:r>
            <a:r>
              <a:rPr lang="en-US" sz="1500" err="1">
                <a:solidFill>
                  <a:srgbClr val="F99F4E"/>
                </a:solidFill>
                <a:latin typeface="+mn-lt"/>
              </a:rPr>
              <a:t>inclus</a:t>
            </a:r>
            <a:r>
              <a:rPr lang="en-US" sz="1500" dirty="0">
                <a:solidFill>
                  <a:srgbClr val="F99F4E"/>
                </a:solidFill>
                <a:latin typeface="+mn-lt"/>
              </a:rPr>
              <a:t> ? </a:t>
            </a:r>
            <a:endParaRPr lang="en-US" sz="1500" dirty="0">
              <a:solidFill>
                <a:srgbClr val="F99F4E"/>
              </a:solidFill>
              <a:latin typeface="+mn-lt"/>
              <a:ea typeface="Roboto"/>
              <a:cs typeface="Roboto"/>
            </a:endParaRPr>
          </a:p>
          <a:p>
            <a:pPr marL="980440" lvl="3" indent="-285750">
              <a:buClr>
                <a:srgbClr val="F99F4E"/>
              </a:buClr>
            </a:pPr>
            <a:r>
              <a:rPr lang="en-US" sz="1500" dirty="0">
                <a:solidFill>
                  <a:srgbClr val="F99F4E"/>
                </a:solidFill>
                <a:latin typeface="+mn-lt"/>
              </a:rPr>
              <a:t>Pour les </a:t>
            </a:r>
            <a:r>
              <a:rPr lang="en-US" sz="1500" b="1" dirty="0">
                <a:solidFill>
                  <a:srgbClr val="F99F4E"/>
                </a:solidFill>
                <a:latin typeface="+mn-lt"/>
              </a:rPr>
              <a:t>PRH </a:t>
            </a:r>
            <a:r>
              <a:rPr lang="en-US" sz="1500" b="1" dirty="0" err="1">
                <a:solidFill>
                  <a:srgbClr val="F99F4E"/>
                </a:solidFill>
                <a:latin typeface="+mn-lt"/>
              </a:rPr>
              <a:t>chiffrés</a:t>
            </a:r>
            <a:r>
              <a:rPr lang="en-US" sz="1500" b="1" dirty="0">
                <a:solidFill>
                  <a:srgbClr val="F99F4E"/>
                </a:solidFill>
                <a:latin typeface="+mn-lt"/>
              </a:rPr>
              <a:t> par </a:t>
            </a:r>
            <a:r>
              <a:rPr lang="en-US" sz="1500" b="1" dirty="0" err="1">
                <a:solidFill>
                  <a:srgbClr val="F99F4E"/>
                </a:solidFill>
                <a:latin typeface="+mn-lt"/>
              </a:rPr>
              <a:t>activité</a:t>
            </a:r>
            <a:r>
              <a:rPr lang="en-US" sz="1500" b="1" dirty="0">
                <a:solidFill>
                  <a:srgbClr val="F99F4E"/>
                </a:solidFill>
                <a:latin typeface="+mn-lt"/>
              </a:rPr>
              <a:t>/</a:t>
            </a:r>
            <a:r>
              <a:rPr lang="en-US" sz="1500" b="1" dirty="0" err="1">
                <a:solidFill>
                  <a:srgbClr val="F99F4E"/>
                </a:solidFill>
                <a:latin typeface="+mn-lt"/>
              </a:rPr>
              <a:t>unité</a:t>
            </a:r>
            <a:r>
              <a:rPr lang="en-US" sz="1500" b="1" dirty="0">
                <a:solidFill>
                  <a:srgbClr val="F99F4E"/>
                </a:solidFill>
                <a:latin typeface="+mn-lt"/>
              </a:rPr>
              <a:t>, </a:t>
            </a:r>
            <a:r>
              <a:rPr lang="en-US" sz="1500" dirty="0" err="1">
                <a:solidFill>
                  <a:srgbClr val="F99F4E"/>
                </a:solidFill>
                <a:latin typeface="+mn-lt"/>
              </a:rPr>
              <a:t>présenter</a:t>
            </a:r>
            <a:r>
              <a:rPr lang="en-US" sz="1500" dirty="0">
                <a:solidFill>
                  <a:srgbClr val="F99F4E"/>
                </a:solidFill>
                <a:latin typeface="+mn-lt"/>
              </a:rPr>
              <a:t> les </a:t>
            </a:r>
            <a:r>
              <a:rPr lang="en-US" sz="1500" dirty="0" err="1">
                <a:solidFill>
                  <a:srgbClr val="F99F4E"/>
                </a:solidFill>
                <a:latin typeface="+mn-lt"/>
              </a:rPr>
              <a:t>données</a:t>
            </a:r>
            <a:r>
              <a:rPr lang="en-US" sz="1500" dirty="0">
                <a:solidFill>
                  <a:srgbClr val="F99F4E"/>
                </a:solidFill>
                <a:latin typeface="+mn-lt"/>
              </a:rPr>
              <a:t> et la </a:t>
            </a:r>
            <a:r>
              <a:rPr lang="en-US" sz="1500" dirty="0" err="1">
                <a:solidFill>
                  <a:srgbClr val="F99F4E"/>
                </a:solidFill>
                <a:latin typeface="+mn-lt"/>
              </a:rPr>
              <a:t>méthodologie</a:t>
            </a:r>
            <a:r>
              <a:rPr lang="en-US" sz="1500" dirty="0">
                <a:solidFill>
                  <a:srgbClr val="F99F4E"/>
                </a:solidFill>
                <a:latin typeface="+mn-lt"/>
              </a:rPr>
              <a:t> </a:t>
            </a:r>
            <a:r>
              <a:rPr lang="en-US" sz="1500" dirty="0" err="1">
                <a:solidFill>
                  <a:srgbClr val="F99F4E"/>
                </a:solidFill>
                <a:latin typeface="+mn-lt"/>
              </a:rPr>
              <a:t>utilisées</a:t>
            </a:r>
            <a:r>
              <a:rPr lang="en-US" sz="1500" dirty="0">
                <a:solidFill>
                  <a:srgbClr val="F99F4E"/>
                </a:solidFill>
                <a:latin typeface="+mn-lt"/>
              </a:rPr>
              <a:t> pour </a:t>
            </a:r>
            <a:r>
              <a:rPr lang="en-US" sz="1500" dirty="0" err="1">
                <a:solidFill>
                  <a:srgbClr val="F99F4E"/>
                </a:solidFill>
                <a:latin typeface="+mn-lt"/>
              </a:rPr>
              <a:t>estimer</a:t>
            </a:r>
            <a:r>
              <a:rPr lang="en-US" sz="1500" dirty="0">
                <a:solidFill>
                  <a:srgbClr val="F99F4E"/>
                </a:solidFill>
                <a:latin typeface="+mn-lt"/>
              </a:rPr>
              <a:t> les </a:t>
            </a:r>
            <a:r>
              <a:rPr lang="en-US" sz="1500" dirty="0" err="1">
                <a:solidFill>
                  <a:srgbClr val="F99F4E"/>
                </a:solidFill>
                <a:latin typeface="+mn-lt"/>
              </a:rPr>
              <a:t>coûts</a:t>
            </a:r>
            <a:r>
              <a:rPr lang="en-US" sz="1500" dirty="0">
                <a:solidFill>
                  <a:srgbClr val="F99F4E"/>
                </a:solidFill>
                <a:latin typeface="+mn-lt"/>
              </a:rPr>
              <a:t> ;</a:t>
            </a:r>
            <a:endParaRPr lang="en-US" sz="1500" dirty="0">
              <a:solidFill>
                <a:srgbClr val="F99F4E"/>
              </a:solidFill>
              <a:latin typeface="+mn-lt"/>
              <a:ea typeface="Roboto"/>
              <a:cs typeface="Roboto"/>
            </a:endParaRPr>
          </a:p>
          <a:p>
            <a:pPr marL="980440" lvl="3" indent="-285750">
              <a:buClr>
                <a:srgbClr val="F99F4E"/>
              </a:buClr>
            </a:pPr>
            <a:r>
              <a:rPr lang="en-US" sz="1500" dirty="0">
                <a:solidFill>
                  <a:srgbClr val="F99F4E"/>
                </a:solidFill>
                <a:latin typeface="+mn-lt"/>
              </a:rPr>
              <a:t>Pour les </a:t>
            </a:r>
            <a:r>
              <a:rPr lang="en-US" sz="1500" b="1" dirty="0">
                <a:solidFill>
                  <a:srgbClr val="F99F4E"/>
                </a:solidFill>
                <a:latin typeface="+mn-lt"/>
              </a:rPr>
              <a:t>PRH </a:t>
            </a:r>
            <a:r>
              <a:rPr lang="en-US" sz="1500" b="1" dirty="0" err="1">
                <a:solidFill>
                  <a:srgbClr val="F99F4E"/>
                </a:solidFill>
                <a:latin typeface="+mn-lt"/>
              </a:rPr>
              <a:t>hybrides</a:t>
            </a:r>
            <a:r>
              <a:rPr lang="en-US" sz="1500" b="1" dirty="0">
                <a:solidFill>
                  <a:srgbClr val="F99F4E"/>
                </a:solidFill>
                <a:latin typeface="+mn-lt"/>
              </a:rPr>
              <a:t>, </a:t>
            </a:r>
            <a:r>
              <a:rPr lang="en-US" sz="1500" dirty="0" err="1">
                <a:solidFill>
                  <a:srgbClr val="F99F4E"/>
                </a:solidFill>
                <a:latin typeface="+mn-lt"/>
              </a:rPr>
              <a:t>mettre</a:t>
            </a:r>
            <a:r>
              <a:rPr lang="en-US" sz="1500" dirty="0">
                <a:solidFill>
                  <a:srgbClr val="F99F4E"/>
                </a:solidFill>
                <a:latin typeface="+mn-lt"/>
              </a:rPr>
              <a:t> </a:t>
            </a:r>
            <a:r>
              <a:rPr lang="en-US" sz="1500" dirty="0" err="1">
                <a:solidFill>
                  <a:srgbClr val="F99F4E"/>
                </a:solidFill>
                <a:latin typeface="+mn-lt"/>
              </a:rPr>
              <a:t>en</a:t>
            </a:r>
            <a:r>
              <a:rPr lang="en-US" sz="1500" dirty="0">
                <a:solidFill>
                  <a:srgbClr val="F99F4E"/>
                </a:solidFill>
                <a:latin typeface="+mn-lt"/>
              </a:rPr>
              <a:t> </a:t>
            </a:r>
            <a:r>
              <a:rPr lang="en-US" sz="1500" dirty="0" err="1">
                <a:solidFill>
                  <a:srgbClr val="F99F4E"/>
                </a:solidFill>
                <a:latin typeface="+mn-lt"/>
              </a:rPr>
              <a:t>évidence</a:t>
            </a:r>
            <a:r>
              <a:rPr lang="en-US" sz="1500" dirty="0">
                <a:solidFill>
                  <a:srgbClr val="F99F4E"/>
                </a:solidFill>
                <a:latin typeface="+mn-lt"/>
              </a:rPr>
              <a:t> les </a:t>
            </a:r>
            <a:r>
              <a:rPr lang="en-US" sz="1500" dirty="0" err="1">
                <a:solidFill>
                  <a:srgbClr val="F99F4E"/>
                </a:solidFill>
                <a:latin typeface="+mn-lt"/>
              </a:rPr>
              <a:t>éléments</a:t>
            </a:r>
            <a:r>
              <a:rPr lang="en-US" sz="1500" dirty="0">
                <a:solidFill>
                  <a:srgbClr val="F99F4E"/>
                </a:solidFill>
                <a:latin typeface="+mn-lt"/>
              </a:rPr>
              <a:t> de chacun </a:t>
            </a:r>
            <a:r>
              <a:rPr lang="en-US" sz="1500" dirty="0" err="1">
                <a:solidFill>
                  <a:srgbClr val="F99F4E"/>
                </a:solidFill>
                <a:latin typeface="+mn-lt"/>
              </a:rPr>
              <a:t>d'entre</a:t>
            </a:r>
            <a:r>
              <a:rPr lang="en-US" sz="1500" dirty="0">
                <a:solidFill>
                  <a:srgbClr val="F99F4E"/>
                </a:solidFill>
                <a:latin typeface="+mn-lt"/>
              </a:rPr>
              <a:t> </a:t>
            </a:r>
            <a:r>
              <a:rPr lang="en-US" sz="1500" dirty="0" err="1">
                <a:solidFill>
                  <a:srgbClr val="F99F4E"/>
                </a:solidFill>
                <a:latin typeface="+mn-lt"/>
              </a:rPr>
              <a:t>eux</a:t>
            </a:r>
            <a:r>
              <a:rPr lang="en-US" sz="1500" dirty="0">
                <a:solidFill>
                  <a:srgbClr val="F99F4E"/>
                </a:solidFill>
                <a:latin typeface="+mn-lt"/>
              </a:rPr>
              <a:t> qui </a:t>
            </a:r>
            <a:r>
              <a:rPr lang="en-US" sz="1500" dirty="0" err="1">
                <a:solidFill>
                  <a:srgbClr val="F99F4E"/>
                </a:solidFill>
                <a:latin typeface="+mn-lt"/>
              </a:rPr>
              <a:t>ont</a:t>
            </a:r>
            <a:r>
              <a:rPr lang="en-US" sz="1500" dirty="0">
                <a:solidFill>
                  <a:srgbClr val="F99F4E"/>
                </a:solidFill>
                <a:latin typeface="+mn-lt"/>
              </a:rPr>
              <a:t> </a:t>
            </a:r>
            <a:r>
              <a:rPr lang="en-US" sz="1500" dirty="0" err="1">
                <a:solidFill>
                  <a:srgbClr val="F99F4E"/>
                </a:solidFill>
                <a:latin typeface="+mn-lt"/>
              </a:rPr>
              <a:t>été</a:t>
            </a:r>
            <a:r>
              <a:rPr lang="en-US" sz="1500" dirty="0">
                <a:solidFill>
                  <a:srgbClr val="F99F4E"/>
                </a:solidFill>
                <a:latin typeface="+mn-lt"/>
              </a:rPr>
              <a:t> </a:t>
            </a:r>
            <a:r>
              <a:rPr lang="en-US" sz="1500" dirty="0" err="1">
                <a:solidFill>
                  <a:srgbClr val="F99F4E"/>
                </a:solidFill>
                <a:latin typeface="+mn-lt"/>
              </a:rPr>
              <a:t>utilisés</a:t>
            </a:r>
            <a:r>
              <a:rPr lang="en-US" sz="1500" dirty="0">
                <a:solidFill>
                  <a:srgbClr val="F99F4E"/>
                </a:solidFill>
                <a:latin typeface="+mn-lt"/>
              </a:rPr>
              <a:t> et la manière </a:t>
            </a:r>
            <a:r>
              <a:rPr lang="en-US" sz="1500" dirty="0" err="1">
                <a:solidFill>
                  <a:srgbClr val="F99F4E"/>
                </a:solidFill>
                <a:latin typeface="+mn-lt"/>
              </a:rPr>
              <a:t>dont</a:t>
            </a:r>
            <a:r>
              <a:rPr lang="en-US" sz="1500" dirty="0">
                <a:solidFill>
                  <a:srgbClr val="F99F4E"/>
                </a:solidFill>
                <a:latin typeface="+mn-lt"/>
              </a:rPr>
              <a:t> les chiffres de $ </a:t>
            </a:r>
            <a:r>
              <a:rPr lang="en-US" sz="1500" dirty="0" err="1">
                <a:solidFill>
                  <a:srgbClr val="F99F4E"/>
                </a:solidFill>
                <a:latin typeface="+mn-lt"/>
              </a:rPr>
              <a:t>ont</a:t>
            </a:r>
            <a:r>
              <a:rPr lang="en-US" sz="1500" dirty="0">
                <a:solidFill>
                  <a:srgbClr val="F99F4E"/>
                </a:solidFill>
                <a:latin typeface="+mn-lt"/>
              </a:rPr>
              <a:t> </a:t>
            </a:r>
            <a:r>
              <a:rPr lang="en-US" sz="1500" dirty="0" err="1">
                <a:solidFill>
                  <a:srgbClr val="F99F4E"/>
                </a:solidFill>
                <a:latin typeface="+mn-lt"/>
              </a:rPr>
              <a:t>été</a:t>
            </a:r>
            <a:r>
              <a:rPr lang="en-US" sz="1500" dirty="0">
                <a:solidFill>
                  <a:srgbClr val="F99F4E"/>
                </a:solidFill>
                <a:latin typeface="+mn-lt"/>
              </a:rPr>
              <a:t> </a:t>
            </a:r>
            <a:r>
              <a:rPr lang="en-US" sz="1500" dirty="0" err="1">
                <a:solidFill>
                  <a:srgbClr val="F99F4E"/>
                </a:solidFill>
                <a:latin typeface="+mn-lt"/>
              </a:rPr>
              <a:t>obtenus</a:t>
            </a:r>
            <a:r>
              <a:rPr lang="en-US" sz="1500" dirty="0">
                <a:solidFill>
                  <a:srgbClr val="F99F4E"/>
                </a:solidFill>
                <a:latin typeface="+mn-lt"/>
              </a:rPr>
              <a:t>.</a:t>
            </a:r>
            <a:endParaRPr lang="en-US" sz="1500" dirty="0">
              <a:solidFill>
                <a:srgbClr val="F99F4E"/>
              </a:solidFill>
              <a:latin typeface="+mn-lt"/>
              <a:ea typeface="Roboto"/>
              <a:cs typeface="Roboto"/>
            </a:endParaRPr>
          </a:p>
          <a:p>
            <a:pPr marL="628650" lvl="2" indent="-285750">
              <a:buClr>
                <a:srgbClr val="F99F4E"/>
              </a:buClr>
            </a:pPr>
            <a:r>
              <a:rPr lang="en-US" sz="1500" b="1" dirty="0">
                <a:solidFill>
                  <a:srgbClr val="F99F4E"/>
                </a:solidFill>
                <a:latin typeface="+mn-lt"/>
              </a:rPr>
              <a:t>CHANGEMENTS DANS LES COÛTS OPERATIONNELS : </a:t>
            </a:r>
            <a:r>
              <a:rPr lang="en-US" sz="1500" dirty="0" err="1">
                <a:solidFill>
                  <a:srgbClr val="F99F4E"/>
                </a:solidFill>
                <a:latin typeface="+mn-lt"/>
              </a:rPr>
              <a:t>mettre</a:t>
            </a:r>
            <a:r>
              <a:rPr lang="en-US" sz="1500" dirty="0">
                <a:solidFill>
                  <a:srgbClr val="F99F4E"/>
                </a:solidFill>
                <a:latin typeface="+mn-lt"/>
              </a:rPr>
              <a:t> </a:t>
            </a:r>
            <a:r>
              <a:rPr lang="en-US" sz="1500" dirty="0" err="1">
                <a:solidFill>
                  <a:srgbClr val="F99F4E"/>
                </a:solidFill>
                <a:latin typeface="+mn-lt"/>
              </a:rPr>
              <a:t>en</a:t>
            </a:r>
            <a:r>
              <a:rPr lang="en-US" sz="1500" dirty="0">
                <a:solidFill>
                  <a:srgbClr val="F99F4E"/>
                </a:solidFill>
                <a:latin typeface="+mn-lt"/>
              </a:rPr>
              <a:t> </a:t>
            </a:r>
            <a:r>
              <a:rPr lang="en-US" sz="1500" dirty="0" err="1">
                <a:solidFill>
                  <a:srgbClr val="F99F4E"/>
                </a:solidFill>
                <a:latin typeface="+mn-lt"/>
              </a:rPr>
              <a:t>évidence</a:t>
            </a:r>
            <a:r>
              <a:rPr lang="en-US" sz="1500" dirty="0">
                <a:solidFill>
                  <a:srgbClr val="F99F4E"/>
                </a:solidFill>
                <a:latin typeface="+mn-lt"/>
              </a:rPr>
              <a:t> tout </a:t>
            </a:r>
            <a:r>
              <a:rPr lang="en-US" sz="1500" dirty="0" err="1">
                <a:solidFill>
                  <a:srgbClr val="F99F4E"/>
                </a:solidFill>
                <a:latin typeface="+mn-lt"/>
              </a:rPr>
              <a:t>changement</a:t>
            </a:r>
            <a:r>
              <a:rPr lang="en-US" sz="1500" dirty="0">
                <a:solidFill>
                  <a:srgbClr val="F99F4E"/>
                </a:solidFill>
                <a:latin typeface="+mn-lt"/>
              </a:rPr>
              <a:t> *</a:t>
            </a:r>
            <a:r>
              <a:rPr lang="en-US" sz="1500" dirty="0" err="1">
                <a:solidFill>
                  <a:srgbClr val="F99F4E"/>
                </a:solidFill>
                <a:latin typeface="+mn-lt"/>
              </a:rPr>
              <a:t>majeur</a:t>
            </a:r>
            <a:r>
              <a:rPr lang="en-US" sz="1500" dirty="0">
                <a:solidFill>
                  <a:srgbClr val="F99F4E"/>
                </a:solidFill>
                <a:latin typeface="+mn-lt"/>
              </a:rPr>
              <a:t>* dans les </a:t>
            </a:r>
            <a:r>
              <a:rPr lang="en-US" sz="1500" dirty="0" err="1">
                <a:solidFill>
                  <a:srgbClr val="F99F4E"/>
                </a:solidFill>
                <a:latin typeface="+mn-lt"/>
              </a:rPr>
              <a:t>coûts</a:t>
            </a:r>
            <a:r>
              <a:rPr lang="en-US" sz="1500" dirty="0">
                <a:solidFill>
                  <a:srgbClr val="F99F4E"/>
                </a:solidFill>
                <a:latin typeface="+mn-lt"/>
              </a:rPr>
              <a:t> </a:t>
            </a:r>
            <a:r>
              <a:rPr lang="en-US" sz="1500" dirty="0" err="1">
                <a:solidFill>
                  <a:srgbClr val="F99F4E"/>
                </a:solidFill>
                <a:latin typeface="+mn-lt"/>
              </a:rPr>
              <a:t>opérationnels</a:t>
            </a:r>
            <a:r>
              <a:rPr lang="en-US" sz="1500" dirty="0">
                <a:solidFill>
                  <a:srgbClr val="F99F4E"/>
                </a:solidFill>
                <a:latin typeface="+mn-lt"/>
              </a:rPr>
              <a:t> qui </a:t>
            </a:r>
            <a:r>
              <a:rPr lang="en-US" sz="1500" dirty="0" err="1">
                <a:solidFill>
                  <a:srgbClr val="F99F4E"/>
                </a:solidFill>
                <a:latin typeface="+mn-lt"/>
              </a:rPr>
              <a:t>pourrait</a:t>
            </a:r>
            <a:r>
              <a:rPr lang="en-US" sz="1500" dirty="0">
                <a:solidFill>
                  <a:srgbClr val="F99F4E"/>
                </a:solidFill>
                <a:latin typeface="+mn-lt"/>
              </a:rPr>
              <a:t> justifier un </a:t>
            </a:r>
            <a:r>
              <a:rPr lang="en-US" sz="1500" dirty="0" err="1">
                <a:solidFill>
                  <a:srgbClr val="F99F4E"/>
                </a:solidFill>
                <a:latin typeface="+mn-lt"/>
              </a:rPr>
              <a:t>changement</a:t>
            </a:r>
            <a:r>
              <a:rPr lang="en-US" sz="1500" dirty="0">
                <a:solidFill>
                  <a:srgbClr val="F99F4E"/>
                </a:solidFill>
                <a:latin typeface="+mn-lt"/>
              </a:rPr>
              <a:t> dans la </a:t>
            </a:r>
            <a:r>
              <a:rPr lang="en-US" sz="1500" dirty="0" err="1">
                <a:solidFill>
                  <a:srgbClr val="F99F4E"/>
                </a:solidFill>
                <a:latin typeface="+mn-lt"/>
              </a:rPr>
              <a:t>demande</a:t>
            </a:r>
            <a:r>
              <a:rPr lang="en-US" sz="1500" dirty="0">
                <a:solidFill>
                  <a:srgbClr val="F99F4E"/>
                </a:solidFill>
                <a:latin typeface="+mn-lt"/>
              </a:rPr>
              <a:t> </a:t>
            </a:r>
            <a:r>
              <a:rPr lang="en-US" sz="1500" dirty="0" err="1">
                <a:solidFill>
                  <a:srgbClr val="F99F4E"/>
                </a:solidFill>
                <a:latin typeface="+mn-lt"/>
              </a:rPr>
              <a:t>globale</a:t>
            </a:r>
            <a:r>
              <a:rPr lang="en-US" sz="1500" dirty="0">
                <a:solidFill>
                  <a:srgbClr val="F99F4E"/>
                </a:solidFill>
                <a:latin typeface="+mn-lt"/>
              </a:rPr>
              <a:t> du PRH (par </a:t>
            </a:r>
            <a:r>
              <a:rPr lang="en-US" sz="1500" dirty="0" err="1">
                <a:solidFill>
                  <a:srgbClr val="F99F4E"/>
                </a:solidFill>
                <a:latin typeface="+mn-lt"/>
              </a:rPr>
              <a:t>exemple</a:t>
            </a:r>
            <a:r>
              <a:rPr lang="en-US" sz="1500" dirty="0">
                <a:solidFill>
                  <a:srgbClr val="F99F4E"/>
                </a:solidFill>
                <a:latin typeface="+mn-lt"/>
              </a:rPr>
              <a:t>, augmentation du prix du carburant, inflation, etc.)</a:t>
            </a:r>
            <a:endParaRPr lang="en-US" sz="1500" b="1" dirty="0">
              <a:solidFill>
                <a:srgbClr val="F99F4E"/>
              </a:solidFill>
              <a:latin typeface="+mn-lt"/>
            </a:endParaRPr>
          </a:p>
          <a:p>
            <a:pPr lvl="2" indent="0">
              <a:buClr>
                <a:srgbClr val="F99F4E"/>
              </a:buClr>
              <a:buNone/>
            </a:pPr>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978400" cy="886397"/>
          </a:xfrm>
        </p:spPr>
        <p:txBody>
          <a:bodyPr/>
          <a:lstStyle/>
          <a:p>
            <a:r>
              <a:rPr lang="en-US">
                <a:solidFill>
                  <a:srgbClr val="F99F4E"/>
                </a:solidFill>
              </a:rPr>
              <a:t>2.5 Coût de la réponse </a:t>
            </a:r>
            <a:r>
              <a:rPr lang="en-US" b="0">
                <a:solidFill>
                  <a:srgbClr val="F99F4E"/>
                </a:solidFill>
              </a:rPr>
              <a:t>(1/2 à 1 </a:t>
            </a:r>
            <a:r>
              <a:rPr lang="en-US" b="0" err="1">
                <a:solidFill>
                  <a:srgbClr val="F99F4E"/>
                </a:solidFill>
              </a:rPr>
              <a:t>pg</a:t>
            </a:r>
            <a:r>
              <a:rPr lang="en-US" b="0">
                <a:solidFill>
                  <a:srgbClr val="F99F4E"/>
                </a:solidFill>
              </a:rPr>
              <a:t>)</a:t>
            </a:r>
            <a:endParaRPr lang="en-US">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6" name="Picture 5">
            <a:extLst>
              <a:ext uri="{FF2B5EF4-FFF2-40B4-BE49-F238E27FC236}">
                <a16:creationId xmlns:a16="http://schemas.microsoft.com/office/drawing/2014/main" id="{4693002B-DDA9-2C10-0924-98254728BDBF}"/>
              </a:ext>
            </a:extLst>
          </p:cNvPr>
          <p:cNvPicPr>
            <a:picLocks noChangeAspect="1"/>
          </p:cNvPicPr>
          <p:nvPr/>
        </p:nvPicPr>
        <p:blipFill>
          <a:blip r:embed="rId3"/>
          <a:stretch>
            <a:fillRect/>
          </a:stretch>
        </p:blipFill>
        <p:spPr>
          <a:xfrm>
            <a:off x="7173157" y="0"/>
            <a:ext cx="5031892" cy="3367136"/>
          </a:xfrm>
          <a:prstGeom prst="rect">
            <a:avLst/>
          </a:prstGeom>
        </p:spPr>
      </p:pic>
      <p:pic>
        <p:nvPicPr>
          <p:cNvPr id="8" name="Picture 7">
            <a:extLst>
              <a:ext uri="{FF2B5EF4-FFF2-40B4-BE49-F238E27FC236}">
                <a16:creationId xmlns:a16="http://schemas.microsoft.com/office/drawing/2014/main" id="{9D664A09-6935-0E55-996F-83AC688E93E3}"/>
              </a:ext>
            </a:extLst>
          </p:cNvPr>
          <p:cNvPicPr>
            <a:picLocks noChangeAspect="1"/>
          </p:cNvPicPr>
          <p:nvPr/>
        </p:nvPicPr>
        <p:blipFill>
          <a:blip r:embed="rId4"/>
          <a:stretch>
            <a:fillRect/>
          </a:stretch>
        </p:blipFill>
        <p:spPr>
          <a:xfrm>
            <a:off x="6096000" y="3367136"/>
            <a:ext cx="5206678" cy="3433029"/>
          </a:xfrm>
          <a:prstGeom prst="rect">
            <a:avLst/>
          </a:prstGeom>
        </p:spPr>
      </p:pic>
    </p:spTree>
    <p:extLst>
      <p:ext uri="{BB962C8B-B14F-4D97-AF65-F5344CB8AC3E}">
        <p14:creationId xmlns:p14="http://schemas.microsoft.com/office/powerpoint/2010/main" val="665124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609599" y="1883664"/>
            <a:ext cx="4800601" cy="4974336"/>
          </a:xfrm>
        </p:spPr>
        <p:txBody>
          <a:bodyPr vert="horz" lIns="0" tIns="0" rIns="0" bIns="0" rtlCol="0" anchor="t">
            <a:normAutofit fontScale="92500" lnSpcReduction="20000"/>
          </a:bodyPr>
          <a:lstStyle/>
          <a:p>
            <a:pPr marL="285750" indent="-285750">
              <a:buClr>
                <a:srgbClr val="F99F4E"/>
              </a:buClr>
              <a:buFont typeface="Arial" panose="020B0604020202020204" pitchFamily="34" charset="0"/>
              <a:buChar char="•"/>
            </a:pPr>
            <a:r>
              <a:rPr lang="en-US" sz="1500" dirty="0">
                <a:solidFill>
                  <a:srgbClr val="F99F4E"/>
                </a:solidFill>
                <a:latin typeface="+mn-lt"/>
              </a:rPr>
              <a:t>Examiner l'</a:t>
            </a:r>
            <a:r>
              <a:rPr lang="en-US" sz="1500" b="1" dirty="0">
                <a:solidFill>
                  <a:srgbClr val="F99F4E"/>
                </a:solidFill>
                <a:latin typeface="+mn-lt"/>
              </a:rPr>
              <a:t>opportunité, la faisabilité et la pertinence de l'argent liquide à usages multiples</a:t>
            </a:r>
            <a:r>
              <a:rPr lang="en-US" sz="1500" dirty="0">
                <a:solidFill>
                  <a:srgbClr val="F99F4E"/>
                </a:solidFill>
                <a:latin typeface="+mn-lt"/>
              </a:rPr>
              <a:t>, en tenant compte, le cas échéant, du retour d'information des personnes </a:t>
            </a:r>
            <a:r>
              <a:rPr lang="en-US" sz="1500" dirty="0" err="1">
                <a:solidFill>
                  <a:srgbClr val="F99F4E"/>
                </a:solidFill>
                <a:latin typeface="+mn-lt"/>
              </a:rPr>
              <a:t>concernées</a:t>
            </a:r>
            <a:r>
              <a:rPr lang="en-US" sz="1500" dirty="0">
                <a:solidFill>
                  <a:srgbClr val="F99F4E"/>
                </a:solidFill>
                <a:latin typeface="+mn-lt"/>
              </a:rPr>
              <a:t> ;</a:t>
            </a:r>
          </a:p>
          <a:p>
            <a:pPr marL="285750" indent="-285750">
              <a:buClr>
                <a:srgbClr val="F99F4E"/>
              </a:buClr>
              <a:buFont typeface="Arial" panose="020B0604020202020204" pitchFamily="34" charset="0"/>
              <a:buChar char="•"/>
            </a:pP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Décrire </a:t>
            </a:r>
            <a:r>
              <a:rPr lang="en-US" sz="1500" b="1" dirty="0">
                <a:solidFill>
                  <a:srgbClr val="F99F4E"/>
                </a:solidFill>
                <a:latin typeface="+mn-lt"/>
              </a:rPr>
              <a:t>comment l'utilisation de l'argent liquide à des fins multiples sera coordonnée et contribuera aux </a:t>
            </a:r>
            <a:r>
              <a:rPr lang="en-US" sz="1500" dirty="0">
                <a:solidFill>
                  <a:srgbClr val="F99F4E"/>
                </a:solidFill>
                <a:latin typeface="+mn-lt"/>
              </a:rPr>
              <a:t>approches et modalités d'intervention intersectorielles et multisectorielles ou </a:t>
            </a:r>
            <a:r>
              <a:rPr lang="en-US" sz="1500" b="1" dirty="0">
                <a:solidFill>
                  <a:srgbClr val="F99F4E"/>
                </a:solidFill>
                <a:latin typeface="+mn-lt"/>
              </a:rPr>
              <a:t>s'y intègrera ; </a:t>
            </a:r>
          </a:p>
          <a:p>
            <a:pPr marL="285750" indent="-285750">
              <a:buClr>
                <a:srgbClr val="F99F4E"/>
              </a:buClr>
              <a:buFont typeface="Arial" panose="020B0604020202020204" pitchFamily="34" charset="0"/>
              <a:buChar char="•"/>
            </a:pP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Décrivez </a:t>
            </a:r>
            <a:r>
              <a:rPr lang="en-US" sz="1500" b="1" dirty="0">
                <a:solidFill>
                  <a:srgbClr val="F99F4E"/>
                </a:solidFill>
                <a:latin typeface="+mn-lt"/>
              </a:rPr>
              <a:t>comment le MPC contribuera aux objectifs de la réponse </a:t>
            </a:r>
            <a:r>
              <a:rPr lang="en-US" sz="1500" dirty="0">
                <a:solidFill>
                  <a:srgbClr val="F99F4E"/>
                </a:solidFill>
                <a:latin typeface="+mn-lt"/>
              </a:rPr>
              <a:t>et donnez des détails sur la population cible, l'objectif géographique et les plans de surveillance ;</a:t>
            </a:r>
          </a:p>
          <a:p>
            <a:pPr marL="285750" indent="-285750">
              <a:buClr>
                <a:srgbClr val="F99F4E"/>
              </a:buClr>
              <a:buFont typeface="Arial" panose="020B0604020202020204" pitchFamily="34" charset="0"/>
              <a:buChar char="•"/>
            </a:pP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Décrire les </a:t>
            </a:r>
            <a:r>
              <a:rPr lang="en-US" sz="1500" b="1" dirty="0">
                <a:solidFill>
                  <a:srgbClr val="F99F4E"/>
                </a:solidFill>
                <a:latin typeface="+mn-lt"/>
              </a:rPr>
              <a:t>normes et les calculs applicables </a:t>
            </a:r>
            <a:r>
              <a:rPr lang="en-US" sz="1500" dirty="0">
                <a:solidFill>
                  <a:srgbClr val="F99F4E"/>
                </a:solidFill>
                <a:latin typeface="+mn-lt"/>
              </a:rPr>
              <a:t>(y compris le calcul du panier de dépenses minimum) et, le cas échéant, la manière dont ils sont adaptés à des groupes de personnes spécifiques/</a:t>
            </a:r>
            <a:r>
              <a:rPr lang="en-US" sz="1500" dirty="0" err="1">
                <a:solidFill>
                  <a:srgbClr val="F99F4E"/>
                </a:solidFill>
                <a:latin typeface="+mn-lt"/>
              </a:rPr>
              <a:t>diverses</a:t>
            </a:r>
            <a:r>
              <a:rPr lang="en-US" sz="1500" dirty="0">
                <a:solidFill>
                  <a:srgbClr val="F99F4E"/>
                </a:solidFill>
                <a:latin typeface="+mn-lt"/>
              </a:rPr>
              <a:t>. </a:t>
            </a:r>
          </a:p>
          <a:p>
            <a:pPr marL="285750" indent="-285750">
              <a:buClr>
                <a:srgbClr val="F99F4E"/>
              </a:buClr>
              <a:buFont typeface="Arial" panose="020B0604020202020204" pitchFamily="34" charset="0"/>
              <a:buChar char="•"/>
            </a:pP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Fournir les </a:t>
            </a:r>
            <a:r>
              <a:rPr lang="en-US" sz="1500" b="1" dirty="0">
                <a:solidFill>
                  <a:srgbClr val="F99F4E"/>
                </a:solidFill>
                <a:latin typeface="+mn-lt"/>
              </a:rPr>
              <a:t>besoins financiers consolidés </a:t>
            </a:r>
            <a:r>
              <a:rPr lang="en-US" sz="1500" dirty="0">
                <a:solidFill>
                  <a:srgbClr val="F99F4E"/>
                </a:solidFill>
                <a:latin typeface="+mn-lt"/>
              </a:rPr>
              <a:t>ventilés par partie des MPC (c'est-à-dire X % des besoins totaux des MPC ou montant en dollars) et par stratégie de ciblage ;</a:t>
            </a: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Indiquer comment les </a:t>
            </a:r>
            <a:r>
              <a:rPr lang="en-US" sz="1500" b="1" dirty="0">
                <a:solidFill>
                  <a:srgbClr val="F99F4E"/>
                </a:solidFill>
                <a:latin typeface="+mn-lt"/>
              </a:rPr>
              <a:t>MPC et l'aide à la protection sociale </a:t>
            </a:r>
            <a:r>
              <a:rPr lang="en-US" sz="1500" dirty="0">
                <a:solidFill>
                  <a:srgbClr val="F99F4E"/>
                </a:solidFill>
                <a:latin typeface="+mn-lt"/>
              </a:rPr>
              <a:t>se </a:t>
            </a:r>
            <a:r>
              <a:rPr lang="en-US" sz="1500" dirty="0" err="1">
                <a:solidFill>
                  <a:srgbClr val="F99F4E"/>
                </a:solidFill>
                <a:latin typeface="+mn-lt"/>
              </a:rPr>
              <a:t>complètent</a:t>
            </a:r>
            <a:r>
              <a:rPr lang="en-US" sz="1500" dirty="0">
                <a:solidFill>
                  <a:srgbClr val="F99F4E"/>
                </a:solidFill>
                <a:latin typeface="+mn-lt"/>
              </a:rPr>
              <a:t> ;</a:t>
            </a:r>
          </a:p>
          <a:p>
            <a:pPr marL="285750" indent="-285750">
              <a:buClr>
                <a:srgbClr val="F99F4E"/>
              </a:buClr>
              <a:buFont typeface="Arial" panose="020B0604020202020204" pitchFamily="34" charset="0"/>
              <a:buChar char="•"/>
            </a:pPr>
            <a:endParaRPr lang="en-US" sz="1500" dirty="0">
              <a:solidFill>
                <a:srgbClr val="F99F4E"/>
              </a:solidFill>
              <a:latin typeface="+mn-lt"/>
              <a:ea typeface="Roboto"/>
              <a:cs typeface="Roboto"/>
            </a:endParaRPr>
          </a:p>
          <a:p>
            <a:pPr marL="285750" indent="-285750">
              <a:buClr>
                <a:srgbClr val="F99F4E"/>
              </a:buClr>
              <a:buFont typeface="Arial" panose="020B0604020202020204" pitchFamily="34" charset="0"/>
              <a:buChar char="•"/>
            </a:pPr>
            <a:r>
              <a:rPr lang="en-US" sz="1500" dirty="0">
                <a:solidFill>
                  <a:srgbClr val="F99F4E"/>
                </a:solidFill>
                <a:latin typeface="+mn-lt"/>
              </a:rPr>
              <a:t>Indiquer les </a:t>
            </a:r>
            <a:r>
              <a:rPr lang="en-US" sz="1500" b="1" dirty="0">
                <a:solidFill>
                  <a:srgbClr val="F99F4E"/>
                </a:solidFill>
                <a:latin typeface="+mn-lt"/>
              </a:rPr>
              <a:t>principaux partenaires </a:t>
            </a:r>
            <a:r>
              <a:rPr lang="en-US" sz="1500" dirty="0">
                <a:solidFill>
                  <a:srgbClr val="F99F4E"/>
                </a:solidFill>
                <a:latin typeface="+mn-lt"/>
              </a:rPr>
              <a:t>impliqués dans l'utilisation coordonnée des MPC.</a:t>
            </a:r>
            <a:endParaRPr lang="en-US" sz="1200" dirty="0">
              <a:solidFill>
                <a:srgbClr val="F99F4E"/>
              </a:solidFill>
              <a:latin typeface="+mn-lt"/>
            </a:endParaRPr>
          </a:p>
          <a:p>
            <a:pPr lvl="2" indent="0">
              <a:buClr>
                <a:srgbClr val="F99F4E"/>
              </a:buClr>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599" y="324063"/>
            <a:ext cx="4978400" cy="1329595"/>
          </a:xfrm>
        </p:spPr>
        <p:txBody>
          <a:bodyPr>
            <a:normAutofit fontScale="90000"/>
          </a:bodyPr>
          <a:lstStyle/>
          <a:p>
            <a:r>
              <a:rPr lang="en-US" dirty="0">
                <a:solidFill>
                  <a:srgbClr val="F99F4E"/>
                </a:solidFill>
              </a:rPr>
              <a:t>2.6 [</a:t>
            </a:r>
            <a:r>
              <a:rPr lang="en-US" dirty="0" err="1">
                <a:solidFill>
                  <a:srgbClr val="F99F4E"/>
                </a:solidFill>
              </a:rPr>
              <a:t>Facultatif</a:t>
            </a:r>
            <a:r>
              <a:rPr lang="en-US" dirty="0">
                <a:solidFill>
                  <a:srgbClr val="F99F4E"/>
                </a:solidFill>
              </a:rPr>
              <a:t>] Aperçu </a:t>
            </a:r>
            <a:r>
              <a:rPr lang="en-US" dirty="0" err="1">
                <a:solidFill>
                  <a:srgbClr val="F99F4E"/>
                </a:solidFill>
              </a:rPr>
              <a:t>consolidé</a:t>
            </a:r>
            <a:r>
              <a:rPr lang="en-US" dirty="0">
                <a:solidFill>
                  <a:srgbClr val="F99F4E"/>
                </a:solidFill>
              </a:rPr>
              <a:t> de </a:t>
            </a:r>
            <a:r>
              <a:rPr lang="en-US" dirty="0" err="1">
                <a:solidFill>
                  <a:srgbClr val="F99F4E"/>
                </a:solidFill>
              </a:rPr>
              <a:t>l'utilisation</a:t>
            </a:r>
            <a:r>
              <a:rPr lang="en-US" dirty="0">
                <a:solidFill>
                  <a:srgbClr val="F99F4E"/>
                </a:solidFill>
              </a:rPr>
              <a:t> de </a:t>
            </a:r>
            <a:r>
              <a:rPr lang="en-US" dirty="0" err="1">
                <a:solidFill>
                  <a:srgbClr val="F99F4E"/>
                </a:solidFill>
              </a:rPr>
              <a:t>l'argent</a:t>
            </a:r>
            <a:r>
              <a:rPr lang="en-US" dirty="0">
                <a:solidFill>
                  <a:srgbClr val="F99F4E"/>
                </a:solidFill>
              </a:rPr>
              <a:t> </a:t>
            </a:r>
            <a:r>
              <a:rPr lang="en-US" dirty="0" err="1">
                <a:solidFill>
                  <a:srgbClr val="F99F4E"/>
                </a:solidFill>
              </a:rPr>
              <a:t>liquide</a:t>
            </a:r>
            <a:r>
              <a:rPr lang="en-US" dirty="0">
                <a:solidFill>
                  <a:srgbClr val="F99F4E"/>
                </a:solidFill>
              </a:rPr>
              <a:t> à usages multiples (MPC)</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7" name="Picture 6">
            <a:extLst>
              <a:ext uri="{FF2B5EF4-FFF2-40B4-BE49-F238E27FC236}">
                <a16:creationId xmlns:a16="http://schemas.microsoft.com/office/drawing/2014/main" id="{F074CEF0-DE27-E881-A3FF-BA712D8536F8}"/>
              </a:ext>
            </a:extLst>
          </p:cNvPr>
          <p:cNvPicPr>
            <a:picLocks noChangeAspect="1"/>
          </p:cNvPicPr>
          <p:nvPr/>
        </p:nvPicPr>
        <p:blipFill>
          <a:blip r:embed="rId2"/>
          <a:stretch>
            <a:fillRect/>
          </a:stretch>
        </p:blipFill>
        <p:spPr>
          <a:xfrm>
            <a:off x="6096000" y="-8878"/>
            <a:ext cx="3432298" cy="3963988"/>
          </a:xfrm>
          <a:prstGeom prst="rect">
            <a:avLst/>
          </a:prstGeom>
        </p:spPr>
      </p:pic>
      <p:pic>
        <p:nvPicPr>
          <p:cNvPr id="10" name="Picture 9">
            <a:extLst>
              <a:ext uri="{FF2B5EF4-FFF2-40B4-BE49-F238E27FC236}">
                <a16:creationId xmlns:a16="http://schemas.microsoft.com/office/drawing/2014/main" id="{51CC1C3D-E2CA-8047-08A1-FB7F8AE8BBB2}"/>
              </a:ext>
            </a:extLst>
          </p:cNvPr>
          <p:cNvPicPr>
            <a:picLocks noChangeAspect="1"/>
          </p:cNvPicPr>
          <p:nvPr/>
        </p:nvPicPr>
        <p:blipFill>
          <a:blip r:embed="rId3"/>
          <a:stretch>
            <a:fillRect/>
          </a:stretch>
        </p:blipFill>
        <p:spPr>
          <a:xfrm>
            <a:off x="9018953" y="2799041"/>
            <a:ext cx="3117313" cy="3887020"/>
          </a:xfrm>
          <a:prstGeom prst="rect">
            <a:avLst/>
          </a:prstGeom>
        </p:spPr>
      </p:pic>
      <p:pic>
        <p:nvPicPr>
          <p:cNvPr id="13" name="Picture 12">
            <a:extLst>
              <a:ext uri="{FF2B5EF4-FFF2-40B4-BE49-F238E27FC236}">
                <a16:creationId xmlns:a16="http://schemas.microsoft.com/office/drawing/2014/main" id="{458335F6-7215-DE2B-FC6E-69612383D49B}"/>
              </a:ext>
            </a:extLst>
          </p:cNvPr>
          <p:cNvPicPr>
            <a:picLocks noChangeAspect="1"/>
          </p:cNvPicPr>
          <p:nvPr/>
        </p:nvPicPr>
        <p:blipFill>
          <a:blip r:embed="rId4"/>
          <a:stretch>
            <a:fillRect/>
          </a:stretch>
        </p:blipFill>
        <p:spPr>
          <a:xfrm>
            <a:off x="6331945" y="4119240"/>
            <a:ext cx="2247675" cy="2222884"/>
          </a:xfrm>
          <a:prstGeom prst="rect">
            <a:avLst/>
          </a:prstGeom>
        </p:spPr>
      </p:pic>
    </p:spTree>
    <p:extLst>
      <p:ext uri="{BB962C8B-B14F-4D97-AF65-F5344CB8AC3E}">
        <p14:creationId xmlns:p14="http://schemas.microsoft.com/office/powerpoint/2010/main" val="382057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582966" y="1214298"/>
            <a:ext cx="4800601" cy="5643702"/>
          </a:xfrm>
        </p:spPr>
        <p:txBody>
          <a:bodyPr vert="horz" lIns="0" tIns="0" rIns="0" bIns="0" rtlCol="0" anchor="t">
            <a:normAutofit fontScale="92500" lnSpcReduction="20000"/>
          </a:bodyPr>
          <a:lstStyle/>
          <a:p>
            <a:pPr marL="285750" indent="-285750">
              <a:buClr>
                <a:srgbClr val="F99F4E"/>
              </a:buClr>
              <a:buFont typeface="Arial" panose="020B0604020202020204" pitchFamily="34" charset="0"/>
              <a:buChar char="•"/>
            </a:pPr>
            <a:r>
              <a:rPr lang="en-US" sz="1500" dirty="0" err="1">
                <a:solidFill>
                  <a:srgbClr val="F99F4E"/>
                </a:solidFill>
                <a:latin typeface="+mn-lt"/>
              </a:rPr>
              <a:t>Décrire</a:t>
            </a:r>
            <a:r>
              <a:rPr lang="en-US" sz="1500" dirty="0">
                <a:solidFill>
                  <a:srgbClr val="F99F4E"/>
                </a:solidFill>
                <a:latin typeface="+mn-lt"/>
              </a:rPr>
              <a:t> la manière </a:t>
            </a:r>
            <a:r>
              <a:rPr lang="en-US" sz="1500" dirty="0" err="1">
                <a:solidFill>
                  <a:srgbClr val="F99F4E"/>
                </a:solidFill>
                <a:latin typeface="+mn-lt"/>
              </a:rPr>
              <a:t>dont</a:t>
            </a:r>
            <a:r>
              <a:rPr lang="en-US" sz="1500" dirty="0">
                <a:solidFill>
                  <a:srgbClr val="F99F4E"/>
                </a:solidFill>
                <a:latin typeface="+mn-lt"/>
              </a:rPr>
              <a:t> les </a:t>
            </a:r>
            <a:r>
              <a:rPr lang="en-US" sz="1500" dirty="0" err="1">
                <a:solidFill>
                  <a:srgbClr val="F99F4E"/>
                </a:solidFill>
                <a:latin typeface="+mn-lt"/>
              </a:rPr>
              <a:t>besoins</a:t>
            </a:r>
            <a:r>
              <a:rPr lang="en-US" sz="1500" dirty="0">
                <a:solidFill>
                  <a:srgbClr val="F99F4E"/>
                </a:solidFill>
                <a:latin typeface="+mn-lt"/>
              </a:rPr>
              <a:t> ET la </a:t>
            </a:r>
            <a:r>
              <a:rPr lang="en-US" sz="1500" dirty="0" err="1">
                <a:solidFill>
                  <a:srgbClr val="F99F4E"/>
                </a:solidFill>
                <a:latin typeface="+mn-lt"/>
              </a:rPr>
              <a:t>réponse</a:t>
            </a:r>
            <a:r>
              <a:rPr lang="en-US" sz="1500" dirty="0">
                <a:solidFill>
                  <a:srgbClr val="F99F4E"/>
                </a:solidFill>
                <a:latin typeface="+mn-lt"/>
              </a:rPr>
              <a:t> </a:t>
            </a:r>
            <a:r>
              <a:rPr lang="en-US" sz="1500" dirty="0" err="1">
                <a:solidFill>
                  <a:srgbClr val="F99F4E"/>
                </a:solidFill>
                <a:latin typeface="+mn-lt"/>
              </a:rPr>
              <a:t>seront</a:t>
            </a:r>
            <a:r>
              <a:rPr lang="en-US" sz="1500" dirty="0">
                <a:solidFill>
                  <a:srgbClr val="F99F4E"/>
                </a:solidFill>
                <a:latin typeface="+mn-lt"/>
              </a:rPr>
              <a:t> </a:t>
            </a:r>
            <a:r>
              <a:rPr lang="en-US" sz="1500" dirty="0" err="1">
                <a:solidFill>
                  <a:srgbClr val="F99F4E"/>
                </a:solidFill>
                <a:latin typeface="+mn-lt"/>
              </a:rPr>
              <a:t>suivis</a:t>
            </a:r>
            <a:r>
              <a:rPr lang="en-US" sz="1500" dirty="0">
                <a:solidFill>
                  <a:srgbClr val="F99F4E"/>
                </a:solidFill>
                <a:latin typeface="+mn-lt"/>
              </a:rPr>
              <a:t>, y </a:t>
            </a:r>
            <a:r>
              <a:rPr lang="en-US" sz="1500" dirty="0" err="1">
                <a:solidFill>
                  <a:srgbClr val="F99F4E"/>
                </a:solidFill>
                <a:latin typeface="+mn-lt"/>
              </a:rPr>
              <a:t>compris</a:t>
            </a:r>
            <a:r>
              <a:rPr lang="en-US" sz="1500" dirty="0">
                <a:solidFill>
                  <a:srgbClr val="F99F4E"/>
                </a:solidFill>
                <a:latin typeface="+mn-lt"/>
              </a:rPr>
              <a:t> :</a:t>
            </a:r>
          </a:p>
          <a:p>
            <a:pPr marL="285750" indent="-285750">
              <a:buClr>
                <a:srgbClr val="F99F4E"/>
              </a:buClr>
              <a:buFont typeface="Arial" panose="020B0604020202020204" pitchFamily="34" charset="0"/>
              <a:buChar char="•"/>
            </a:pPr>
            <a:endParaRPr lang="en-US" sz="1500" dirty="0">
              <a:solidFill>
                <a:srgbClr val="F99F4E"/>
              </a:solidFill>
              <a:latin typeface="+mn-lt"/>
            </a:endParaRPr>
          </a:p>
          <a:p>
            <a:pPr marL="628650" lvl="2" indent="-285750">
              <a:buClr>
                <a:srgbClr val="F99F4E"/>
              </a:buClr>
            </a:pPr>
            <a:r>
              <a:rPr lang="en-US" sz="1200" b="1" dirty="0">
                <a:solidFill>
                  <a:srgbClr val="F99F4E"/>
                </a:solidFill>
                <a:latin typeface="+mn-lt"/>
              </a:rPr>
              <a:t>SUIVI SITUATIONNEL : </a:t>
            </a:r>
            <a:r>
              <a:rPr lang="en-US" sz="1200" dirty="0" err="1">
                <a:solidFill>
                  <a:srgbClr val="F99F4E"/>
                </a:solidFill>
                <a:latin typeface="+mn-lt"/>
              </a:rPr>
              <a:t>mettre</a:t>
            </a:r>
            <a:r>
              <a:rPr lang="en-US" sz="1200" dirty="0">
                <a:solidFill>
                  <a:srgbClr val="F99F4E"/>
                </a:solidFill>
                <a:latin typeface="+mn-lt"/>
              </a:rPr>
              <a:t> </a:t>
            </a:r>
            <a:r>
              <a:rPr lang="en-US" sz="1200" dirty="0" err="1">
                <a:solidFill>
                  <a:srgbClr val="F99F4E"/>
                </a:solidFill>
                <a:latin typeface="+mn-lt"/>
              </a:rPr>
              <a:t>en</a:t>
            </a:r>
            <a:r>
              <a:rPr lang="en-US" sz="1200" dirty="0">
                <a:solidFill>
                  <a:srgbClr val="F99F4E"/>
                </a:solidFill>
                <a:latin typeface="+mn-lt"/>
              </a:rPr>
              <a:t> </a:t>
            </a:r>
            <a:r>
              <a:rPr lang="en-US" sz="1200" dirty="0" err="1">
                <a:solidFill>
                  <a:srgbClr val="F99F4E"/>
                </a:solidFill>
                <a:latin typeface="+mn-lt"/>
              </a:rPr>
              <a:t>évidence</a:t>
            </a:r>
            <a:r>
              <a:rPr lang="en-US" sz="1200" dirty="0">
                <a:solidFill>
                  <a:srgbClr val="F99F4E"/>
                </a:solidFill>
                <a:latin typeface="+mn-lt"/>
              </a:rPr>
              <a:t> les </a:t>
            </a:r>
            <a:r>
              <a:rPr lang="en-US" sz="1200" dirty="0" err="1">
                <a:solidFill>
                  <a:srgbClr val="F99F4E"/>
                </a:solidFill>
                <a:latin typeface="+mn-lt"/>
              </a:rPr>
              <a:t>principaux</a:t>
            </a:r>
            <a:r>
              <a:rPr lang="en-US" sz="1200" dirty="0">
                <a:solidFill>
                  <a:srgbClr val="F99F4E"/>
                </a:solidFill>
                <a:latin typeface="+mn-lt"/>
              </a:rPr>
              <a:t> processus </a:t>
            </a:r>
            <a:r>
              <a:rPr lang="en-US" sz="1200" dirty="0" err="1">
                <a:solidFill>
                  <a:srgbClr val="F99F4E"/>
                </a:solidFill>
                <a:latin typeface="+mn-lt"/>
              </a:rPr>
              <a:t>d'évaluation</a:t>
            </a:r>
            <a:r>
              <a:rPr lang="en-US" sz="1200" dirty="0">
                <a:solidFill>
                  <a:srgbClr val="F99F4E"/>
                </a:solidFill>
                <a:latin typeface="+mn-lt"/>
              </a:rPr>
              <a:t> et/</a:t>
            </a:r>
            <a:r>
              <a:rPr lang="en-US" sz="1200" dirty="0" err="1">
                <a:solidFill>
                  <a:srgbClr val="F99F4E"/>
                </a:solidFill>
                <a:latin typeface="+mn-lt"/>
              </a:rPr>
              <a:t>ou</a:t>
            </a:r>
            <a:r>
              <a:rPr lang="en-US" sz="1200" dirty="0">
                <a:solidFill>
                  <a:srgbClr val="F99F4E"/>
                </a:solidFill>
                <a:latin typeface="+mn-lt"/>
              </a:rPr>
              <a:t> les dates qui </a:t>
            </a:r>
            <a:r>
              <a:rPr lang="en-US" sz="1200" dirty="0" err="1">
                <a:solidFill>
                  <a:srgbClr val="F99F4E"/>
                </a:solidFill>
                <a:latin typeface="+mn-lt"/>
              </a:rPr>
              <a:t>seront</a:t>
            </a:r>
            <a:r>
              <a:rPr lang="en-US" sz="1200" dirty="0">
                <a:solidFill>
                  <a:srgbClr val="F99F4E"/>
                </a:solidFill>
                <a:latin typeface="+mn-lt"/>
              </a:rPr>
              <a:t> </a:t>
            </a:r>
            <a:r>
              <a:rPr lang="en-US" sz="1200" dirty="0" err="1">
                <a:solidFill>
                  <a:srgbClr val="F99F4E"/>
                </a:solidFill>
                <a:latin typeface="+mn-lt"/>
              </a:rPr>
              <a:t>utilisées</a:t>
            </a:r>
            <a:r>
              <a:rPr lang="en-US" sz="1200" dirty="0">
                <a:solidFill>
                  <a:srgbClr val="F99F4E"/>
                </a:solidFill>
                <a:latin typeface="+mn-lt"/>
              </a:rPr>
              <a:t> pour </a:t>
            </a:r>
            <a:r>
              <a:rPr lang="en-US" sz="1200" dirty="0" err="1">
                <a:solidFill>
                  <a:srgbClr val="F99F4E"/>
                </a:solidFill>
                <a:latin typeface="+mn-lt"/>
              </a:rPr>
              <a:t>suivre</a:t>
            </a:r>
            <a:r>
              <a:rPr lang="en-US" sz="1200" dirty="0">
                <a:solidFill>
                  <a:srgbClr val="F99F4E"/>
                </a:solidFill>
                <a:latin typeface="+mn-lt"/>
              </a:rPr>
              <a:t> les </a:t>
            </a:r>
            <a:r>
              <a:rPr lang="en-US" sz="1200" dirty="0" err="1">
                <a:solidFill>
                  <a:srgbClr val="F99F4E"/>
                </a:solidFill>
                <a:latin typeface="+mn-lt"/>
              </a:rPr>
              <a:t>besoins</a:t>
            </a:r>
            <a:r>
              <a:rPr lang="en-US" sz="1200" dirty="0">
                <a:solidFill>
                  <a:srgbClr val="F99F4E"/>
                </a:solidFill>
                <a:latin typeface="+mn-lt"/>
              </a:rPr>
              <a:t> (par </a:t>
            </a:r>
            <a:r>
              <a:rPr lang="en-US" sz="1200" dirty="0" err="1">
                <a:solidFill>
                  <a:srgbClr val="F99F4E"/>
                </a:solidFill>
                <a:latin typeface="+mn-lt"/>
              </a:rPr>
              <a:t>exemple</a:t>
            </a:r>
            <a:r>
              <a:rPr lang="en-US" sz="1200" dirty="0">
                <a:solidFill>
                  <a:srgbClr val="F99F4E"/>
                </a:solidFill>
                <a:latin typeface="+mn-lt"/>
              </a:rPr>
              <a:t>, </a:t>
            </a:r>
            <a:r>
              <a:rPr lang="en-US" sz="1200" dirty="0" err="1">
                <a:solidFill>
                  <a:srgbClr val="F99F4E"/>
                </a:solidFill>
                <a:latin typeface="+mn-lt"/>
              </a:rPr>
              <a:t>suivi</a:t>
            </a:r>
            <a:r>
              <a:rPr lang="en-US" sz="1200" dirty="0">
                <a:solidFill>
                  <a:srgbClr val="F99F4E"/>
                </a:solidFill>
                <a:latin typeface="+mn-lt"/>
              </a:rPr>
              <a:t> des </a:t>
            </a:r>
            <a:r>
              <a:rPr lang="en-US" sz="1200" dirty="0" err="1">
                <a:solidFill>
                  <a:srgbClr val="F99F4E"/>
                </a:solidFill>
                <a:latin typeface="+mn-lt"/>
              </a:rPr>
              <a:t>déplacements</a:t>
            </a:r>
            <a:r>
              <a:rPr lang="en-US" sz="1200" dirty="0">
                <a:solidFill>
                  <a:srgbClr val="F99F4E"/>
                </a:solidFill>
                <a:latin typeface="+mn-lt"/>
              </a:rPr>
              <a:t>, IPC, etc.), </a:t>
            </a:r>
            <a:r>
              <a:rPr lang="en-US" sz="1200" dirty="0" err="1">
                <a:solidFill>
                  <a:srgbClr val="F99F4E"/>
                </a:solidFill>
                <a:latin typeface="+mn-lt"/>
              </a:rPr>
              <a:t>ainsi</a:t>
            </a:r>
            <a:r>
              <a:rPr lang="en-US" sz="1200" dirty="0">
                <a:solidFill>
                  <a:srgbClr val="F99F4E"/>
                </a:solidFill>
                <a:latin typeface="+mn-lt"/>
              </a:rPr>
              <a:t> que la manière </a:t>
            </a:r>
            <a:r>
              <a:rPr lang="en-US" sz="1200" dirty="0" err="1">
                <a:solidFill>
                  <a:srgbClr val="F99F4E"/>
                </a:solidFill>
                <a:latin typeface="+mn-lt"/>
              </a:rPr>
              <a:t>dont</a:t>
            </a:r>
            <a:r>
              <a:rPr lang="en-US" sz="1200" dirty="0">
                <a:solidFill>
                  <a:srgbClr val="F99F4E"/>
                </a:solidFill>
                <a:latin typeface="+mn-lt"/>
              </a:rPr>
              <a:t> les </a:t>
            </a:r>
            <a:r>
              <a:rPr lang="en-US" sz="1200" dirty="0" err="1">
                <a:solidFill>
                  <a:srgbClr val="F99F4E"/>
                </a:solidFill>
                <a:latin typeface="+mn-lt"/>
              </a:rPr>
              <a:t>évaluations</a:t>
            </a:r>
            <a:r>
              <a:rPr lang="en-US" sz="1200" dirty="0">
                <a:solidFill>
                  <a:srgbClr val="F99F4E"/>
                </a:solidFill>
                <a:latin typeface="+mn-lt"/>
              </a:rPr>
              <a:t> </a:t>
            </a:r>
            <a:r>
              <a:rPr lang="en-US" sz="1200" dirty="0" err="1">
                <a:solidFill>
                  <a:srgbClr val="F99F4E"/>
                </a:solidFill>
                <a:latin typeface="+mn-lt"/>
              </a:rPr>
              <a:t>seront</a:t>
            </a:r>
            <a:r>
              <a:rPr lang="en-US" sz="1200" dirty="0">
                <a:solidFill>
                  <a:srgbClr val="F99F4E"/>
                </a:solidFill>
                <a:latin typeface="+mn-lt"/>
              </a:rPr>
              <a:t> </a:t>
            </a:r>
            <a:r>
              <a:rPr lang="en-US" sz="1200" dirty="0" err="1">
                <a:solidFill>
                  <a:srgbClr val="F99F4E"/>
                </a:solidFill>
                <a:latin typeface="+mn-lt"/>
              </a:rPr>
              <a:t>coordonnées</a:t>
            </a:r>
            <a:r>
              <a:rPr lang="en-US" sz="1200" dirty="0">
                <a:solidFill>
                  <a:srgbClr val="F99F4E"/>
                </a:solidFill>
                <a:latin typeface="+mn-lt"/>
              </a:rPr>
              <a:t> et </a:t>
            </a:r>
            <a:r>
              <a:rPr lang="en-US" sz="1200" dirty="0" err="1">
                <a:solidFill>
                  <a:srgbClr val="F99F4E"/>
                </a:solidFill>
                <a:latin typeface="+mn-lt"/>
              </a:rPr>
              <a:t>suivies</a:t>
            </a:r>
            <a:r>
              <a:rPr lang="en-US" sz="1200" dirty="0">
                <a:solidFill>
                  <a:srgbClr val="F99F4E"/>
                </a:solidFill>
                <a:latin typeface="+mn-lt"/>
              </a:rPr>
              <a:t> (</a:t>
            </a:r>
            <a:r>
              <a:rPr lang="en-US" sz="1200" dirty="0" err="1">
                <a:solidFill>
                  <a:srgbClr val="F99F4E"/>
                </a:solidFill>
                <a:latin typeface="+mn-lt"/>
              </a:rPr>
              <a:t>groupe</a:t>
            </a:r>
            <a:r>
              <a:rPr lang="en-US" sz="1200" dirty="0">
                <a:solidFill>
                  <a:srgbClr val="F99F4E"/>
                </a:solidFill>
                <a:latin typeface="+mn-lt"/>
              </a:rPr>
              <a:t> de travail sur </a:t>
            </a:r>
            <a:r>
              <a:rPr lang="en-US" sz="1200" dirty="0" err="1">
                <a:solidFill>
                  <a:srgbClr val="F99F4E"/>
                </a:solidFill>
                <a:latin typeface="+mn-lt"/>
              </a:rPr>
              <a:t>l'évaluation</a:t>
            </a:r>
            <a:r>
              <a:rPr lang="en-US" sz="1200" dirty="0">
                <a:solidFill>
                  <a:srgbClr val="F99F4E"/>
                </a:solidFill>
                <a:latin typeface="+mn-lt"/>
              </a:rPr>
              <a:t>, etc.).</a:t>
            </a:r>
          </a:p>
          <a:p>
            <a:pPr marL="628650" lvl="2" indent="-285750">
              <a:buClr>
                <a:srgbClr val="F99F4E"/>
              </a:buClr>
            </a:pPr>
            <a:endParaRPr lang="en-US" sz="1200" dirty="0">
              <a:solidFill>
                <a:srgbClr val="F99F4E"/>
              </a:solidFill>
              <a:latin typeface="+mn-lt"/>
            </a:endParaRPr>
          </a:p>
          <a:p>
            <a:pPr marL="628650" lvl="2" indent="-285750">
              <a:buClr>
                <a:srgbClr val="F99F4E"/>
              </a:buClr>
            </a:pPr>
            <a:r>
              <a:rPr lang="en-US" sz="1200" b="1" dirty="0">
                <a:solidFill>
                  <a:srgbClr val="F99F4E"/>
                </a:solidFill>
                <a:latin typeface="+mn-lt"/>
              </a:rPr>
              <a:t>SUIVI DE LA RÉPONSE : </a:t>
            </a:r>
            <a:r>
              <a:rPr lang="en-US" sz="1200" dirty="0" err="1">
                <a:solidFill>
                  <a:srgbClr val="F99F4E"/>
                </a:solidFill>
                <a:latin typeface="+mn-lt"/>
              </a:rPr>
              <a:t>décrire</a:t>
            </a:r>
            <a:r>
              <a:rPr lang="en-US" sz="1200" dirty="0">
                <a:solidFill>
                  <a:srgbClr val="F99F4E"/>
                </a:solidFill>
                <a:latin typeface="+mn-lt"/>
              </a:rPr>
              <a:t> comment le </a:t>
            </a:r>
            <a:r>
              <a:rPr lang="en-US" sz="1200" dirty="0" err="1">
                <a:solidFill>
                  <a:srgbClr val="F99F4E"/>
                </a:solidFill>
                <a:latin typeface="+mn-lt"/>
              </a:rPr>
              <a:t>suivi</a:t>
            </a:r>
            <a:r>
              <a:rPr lang="en-US" sz="1200" dirty="0">
                <a:solidFill>
                  <a:srgbClr val="F99F4E"/>
                </a:solidFill>
                <a:latin typeface="+mn-lt"/>
              </a:rPr>
              <a:t> de la </a:t>
            </a:r>
            <a:r>
              <a:rPr lang="en-US" sz="1200" dirty="0" err="1">
                <a:solidFill>
                  <a:srgbClr val="F99F4E"/>
                </a:solidFill>
                <a:latin typeface="+mn-lt"/>
              </a:rPr>
              <a:t>réponse</a:t>
            </a:r>
            <a:r>
              <a:rPr lang="en-US" sz="1200" dirty="0">
                <a:solidFill>
                  <a:srgbClr val="F99F4E"/>
                </a:solidFill>
                <a:latin typeface="+mn-lt"/>
              </a:rPr>
              <a:t> collective sera </a:t>
            </a:r>
            <a:r>
              <a:rPr lang="en-US" sz="1200" dirty="0" err="1">
                <a:solidFill>
                  <a:srgbClr val="F99F4E"/>
                </a:solidFill>
                <a:latin typeface="+mn-lt"/>
              </a:rPr>
              <a:t>effectué</a:t>
            </a:r>
            <a:r>
              <a:rPr lang="en-US" sz="1200" dirty="0">
                <a:solidFill>
                  <a:srgbClr val="F99F4E"/>
                </a:solidFill>
                <a:latin typeface="+mn-lt"/>
              </a:rPr>
              <a:t> et à </a:t>
            </a:r>
            <a:r>
              <a:rPr lang="en-US" sz="1200" dirty="0" err="1">
                <a:solidFill>
                  <a:srgbClr val="F99F4E"/>
                </a:solidFill>
                <a:latin typeface="+mn-lt"/>
              </a:rPr>
              <a:t>l'aide</a:t>
            </a:r>
            <a:r>
              <a:rPr lang="en-US" sz="1200" dirty="0">
                <a:solidFill>
                  <a:srgbClr val="F99F4E"/>
                </a:solidFill>
                <a:latin typeface="+mn-lt"/>
              </a:rPr>
              <a:t> de </a:t>
            </a:r>
            <a:r>
              <a:rPr lang="en-US" sz="1200" dirty="0" err="1">
                <a:solidFill>
                  <a:srgbClr val="F99F4E"/>
                </a:solidFill>
                <a:latin typeface="+mn-lt"/>
              </a:rPr>
              <a:t>quels</a:t>
            </a:r>
            <a:r>
              <a:rPr lang="en-US" sz="1200" dirty="0">
                <a:solidFill>
                  <a:srgbClr val="F99F4E"/>
                </a:solidFill>
                <a:latin typeface="+mn-lt"/>
              </a:rPr>
              <a:t> </a:t>
            </a:r>
            <a:r>
              <a:rPr lang="en-US" sz="1200" dirty="0" err="1">
                <a:solidFill>
                  <a:srgbClr val="F99F4E"/>
                </a:solidFill>
                <a:latin typeface="+mn-lt"/>
              </a:rPr>
              <a:t>indicateurs</a:t>
            </a:r>
            <a:r>
              <a:rPr lang="en-US" sz="1200" dirty="0">
                <a:solidFill>
                  <a:srgbClr val="F99F4E"/>
                </a:solidFill>
                <a:latin typeface="+mn-lt"/>
              </a:rPr>
              <a:t> (</a:t>
            </a:r>
            <a:r>
              <a:rPr lang="en-US" sz="1200" i="1" dirty="0">
                <a:solidFill>
                  <a:srgbClr val="F99F4E"/>
                </a:solidFill>
                <a:latin typeface="+mn-lt"/>
              </a:rPr>
              <a:t>note : </a:t>
            </a:r>
            <a:r>
              <a:rPr lang="en-US" sz="1200" i="1" dirty="0" err="1">
                <a:solidFill>
                  <a:srgbClr val="F99F4E"/>
                </a:solidFill>
                <a:latin typeface="+mn-lt"/>
              </a:rPr>
              <a:t>vous</a:t>
            </a:r>
            <a:r>
              <a:rPr lang="en-US" sz="1200" i="1" dirty="0">
                <a:solidFill>
                  <a:srgbClr val="F99F4E"/>
                </a:solidFill>
                <a:latin typeface="+mn-lt"/>
              </a:rPr>
              <a:t> </a:t>
            </a:r>
            <a:r>
              <a:rPr lang="en-US" sz="1200" i="1" dirty="0" err="1">
                <a:solidFill>
                  <a:srgbClr val="F99F4E"/>
                </a:solidFill>
                <a:latin typeface="+mn-lt"/>
              </a:rPr>
              <a:t>pouvez</a:t>
            </a:r>
            <a:r>
              <a:rPr lang="en-US" sz="1200" i="1" dirty="0">
                <a:solidFill>
                  <a:srgbClr val="F99F4E"/>
                </a:solidFill>
                <a:latin typeface="+mn-lt"/>
              </a:rPr>
              <a:t> </a:t>
            </a:r>
            <a:r>
              <a:rPr lang="en-US" sz="1200" i="1" u="sng" dirty="0" err="1">
                <a:solidFill>
                  <a:srgbClr val="F99F4E"/>
                </a:solidFill>
                <a:latin typeface="+mn-lt"/>
              </a:rPr>
              <a:t>créer</a:t>
            </a:r>
            <a:r>
              <a:rPr lang="en-US" sz="1200" i="1" u="sng" dirty="0">
                <a:solidFill>
                  <a:srgbClr val="F99F4E"/>
                </a:solidFill>
                <a:latin typeface="+mn-lt"/>
              </a:rPr>
              <a:t> un lien </a:t>
            </a:r>
            <a:r>
              <a:rPr lang="en-US" sz="1200" i="1" dirty="0" err="1">
                <a:solidFill>
                  <a:srgbClr val="F99F4E"/>
                </a:solidFill>
                <a:latin typeface="+mn-lt"/>
              </a:rPr>
              <a:t>vers</a:t>
            </a:r>
            <a:r>
              <a:rPr lang="en-US" sz="1200" i="1" dirty="0">
                <a:solidFill>
                  <a:srgbClr val="F99F4E"/>
                </a:solidFill>
                <a:latin typeface="+mn-lt"/>
              </a:rPr>
              <a:t> le cadre </a:t>
            </a:r>
            <a:r>
              <a:rPr lang="en-US" sz="1200" i="1" dirty="0" err="1">
                <a:solidFill>
                  <a:srgbClr val="F99F4E"/>
                </a:solidFill>
                <a:latin typeface="+mn-lt"/>
              </a:rPr>
              <a:t>logique</a:t>
            </a:r>
            <a:r>
              <a:rPr lang="en-US" sz="1200" i="1" dirty="0">
                <a:solidFill>
                  <a:srgbClr val="F99F4E"/>
                </a:solidFill>
                <a:latin typeface="+mn-lt"/>
              </a:rPr>
              <a:t> </a:t>
            </a:r>
            <a:r>
              <a:rPr lang="en-US" sz="1200" i="1" dirty="0" err="1">
                <a:solidFill>
                  <a:srgbClr val="F99F4E"/>
                </a:solidFill>
                <a:latin typeface="+mn-lt"/>
              </a:rPr>
              <a:t>complet</a:t>
            </a:r>
            <a:r>
              <a:rPr lang="en-US" sz="1200" i="1" dirty="0">
                <a:solidFill>
                  <a:srgbClr val="F99F4E"/>
                </a:solidFill>
                <a:latin typeface="+mn-lt"/>
              </a:rPr>
              <a:t> du PRH, </a:t>
            </a:r>
            <a:r>
              <a:rPr lang="en-US" sz="1200" i="1" dirty="0" err="1">
                <a:solidFill>
                  <a:srgbClr val="F99F4E"/>
                </a:solidFill>
                <a:latin typeface="+mn-lt"/>
              </a:rPr>
              <a:t>plutôt</a:t>
            </a:r>
            <a:r>
              <a:rPr lang="en-US" sz="1200" i="1" dirty="0">
                <a:solidFill>
                  <a:srgbClr val="F99F4E"/>
                </a:solidFill>
                <a:latin typeface="+mn-lt"/>
              </a:rPr>
              <a:t> que de </a:t>
            </a:r>
            <a:r>
              <a:rPr lang="en-US" sz="1200" i="1" dirty="0" err="1">
                <a:solidFill>
                  <a:srgbClr val="F99F4E"/>
                </a:solidFill>
                <a:latin typeface="+mn-lt"/>
              </a:rPr>
              <a:t>l'inclure</a:t>
            </a:r>
            <a:r>
              <a:rPr lang="en-US" sz="1200" i="1" dirty="0">
                <a:solidFill>
                  <a:srgbClr val="F99F4E"/>
                </a:solidFill>
                <a:latin typeface="+mn-lt"/>
              </a:rPr>
              <a:t> dans le document !)</a:t>
            </a:r>
          </a:p>
          <a:p>
            <a:pPr marL="628650" lvl="2" indent="-285750">
              <a:buClr>
                <a:srgbClr val="F99F4E"/>
              </a:buClr>
            </a:pPr>
            <a:endParaRPr lang="en-US" sz="1200" i="1" dirty="0">
              <a:solidFill>
                <a:srgbClr val="F99F4E"/>
              </a:solidFill>
              <a:latin typeface="+mn-lt"/>
            </a:endParaRPr>
          </a:p>
          <a:p>
            <a:pPr marL="628650" lvl="2" indent="-285750">
              <a:buClr>
                <a:srgbClr val="F99F4E"/>
              </a:buClr>
            </a:pPr>
            <a:r>
              <a:rPr lang="en-US" sz="1200" b="1" dirty="0">
                <a:solidFill>
                  <a:srgbClr val="F99F4E"/>
                </a:solidFill>
                <a:latin typeface="+mn-lt"/>
              </a:rPr>
              <a:t>SUIVI DE LA QUALITÉ ET L'INCLUSIVITÉ DE LA PROGRAMMATION HUMANITAIRE : </a:t>
            </a:r>
            <a:r>
              <a:rPr lang="en-US" sz="1200" dirty="0" err="1">
                <a:solidFill>
                  <a:srgbClr val="F99F4E"/>
                </a:solidFill>
                <a:latin typeface="+mn-lt"/>
              </a:rPr>
              <a:t>expliquer</a:t>
            </a:r>
            <a:r>
              <a:rPr lang="en-US" sz="1200" dirty="0">
                <a:solidFill>
                  <a:srgbClr val="F99F4E"/>
                </a:solidFill>
                <a:latin typeface="+mn-lt"/>
              </a:rPr>
              <a:t> comment :</a:t>
            </a:r>
          </a:p>
          <a:p>
            <a:pPr marL="980440" lvl="3" indent="-285750">
              <a:buClr>
                <a:srgbClr val="F99F4E"/>
              </a:buClr>
            </a:pPr>
            <a:r>
              <a:rPr lang="en-US" sz="1200" dirty="0">
                <a:solidFill>
                  <a:srgbClr val="F99F4E"/>
                </a:solidFill>
                <a:latin typeface="+mn-lt"/>
              </a:rPr>
              <a:t>Les </a:t>
            </a:r>
            <a:r>
              <a:rPr lang="en-US" sz="1200" dirty="0" err="1">
                <a:solidFill>
                  <a:srgbClr val="F99F4E"/>
                </a:solidFill>
                <a:latin typeface="+mn-lt"/>
              </a:rPr>
              <a:t>commentaires</a:t>
            </a:r>
            <a:r>
              <a:rPr lang="en-US" sz="1200" dirty="0">
                <a:solidFill>
                  <a:srgbClr val="F99F4E"/>
                </a:solidFill>
                <a:latin typeface="+mn-lt"/>
              </a:rPr>
              <a:t> de la </a:t>
            </a:r>
            <a:r>
              <a:rPr lang="en-US" sz="1200" dirty="0" err="1">
                <a:solidFill>
                  <a:srgbClr val="F99F4E"/>
                </a:solidFill>
                <a:latin typeface="+mn-lt"/>
              </a:rPr>
              <a:t>communauté</a:t>
            </a:r>
            <a:r>
              <a:rPr lang="en-US" sz="1200" dirty="0">
                <a:solidFill>
                  <a:srgbClr val="F99F4E"/>
                </a:solidFill>
                <a:latin typeface="+mn-lt"/>
              </a:rPr>
              <a:t> </a:t>
            </a:r>
            <a:r>
              <a:rPr lang="en-US" sz="1200" dirty="0" err="1">
                <a:solidFill>
                  <a:srgbClr val="F99F4E"/>
                </a:solidFill>
                <a:latin typeface="+mn-lt"/>
              </a:rPr>
              <a:t>seront</a:t>
            </a:r>
            <a:r>
              <a:rPr lang="en-US" sz="1200" dirty="0">
                <a:solidFill>
                  <a:srgbClr val="F99F4E"/>
                </a:solidFill>
                <a:latin typeface="+mn-lt"/>
              </a:rPr>
              <a:t> </a:t>
            </a:r>
            <a:r>
              <a:rPr lang="en-US" sz="1200" dirty="0" err="1">
                <a:solidFill>
                  <a:srgbClr val="F99F4E"/>
                </a:solidFill>
                <a:latin typeface="+mn-lt"/>
              </a:rPr>
              <a:t>reçus</a:t>
            </a:r>
            <a:r>
              <a:rPr lang="en-US" sz="1200" dirty="0">
                <a:solidFill>
                  <a:srgbClr val="F99F4E"/>
                </a:solidFill>
                <a:latin typeface="+mn-lt"/>
              </a:rPr>
              <a:t> et </a:t>
            </a:r>
            <a:r>
              <a:rPr lang="en-US" sz="1200" dirty="0" err="1">
                <a:solidFill>
                  <a:srgbClr val="F99F4E"/>
                </a:solidFill>
                <a:latin typeface="+mn-lt"/>
              </a:rPr>
              <a:t>intégrés</a:t>
            </a:r>
            <a:r>
              <a:rPr lang="en-US" sz="1200" dirty="0">
                <a:solidFill>
                  <a:srgbClr val="F99F4E"/>
                </a:solidFill>
                <a:latin typeface="+mn-lt"/>
              </a:rPr>
              <a:t> dans la </a:t>
            </a:r>
            <a:r>
              <a:rPr lang="en-US" sz="1200" dirty="0" err="1">
                <a:solidFill>
                  <a:srgbClr val="F99F4E"/>
                </a:solidFill>
                <a:latin typeface="+mn-lt"/>
              </a:rPr>
              <a:t>réponse</a:t>
            </a:r>
            <a:r>
              <a:rPr lang="en-US" sz="1200" dirty="0">
                <a:solidFill>
                  <a:srgbClr val="F99F4E"/>
                </a:solidFill>
                <a:latin typeface="+mn-lt"/>
              </a:rPr>
              <a:t> et les corrections de </a:t>
            </a:r>
            <a:r>
              <a:rPr lang="en-US" sz="1200" dirty="0" err="1">
                <a:solidFill>
                  <a:srgbClr val="F99F4E"/>
                </a:solidFill>
                <a:latin typeface="+mn-lt"/>
              </a:rPr>
              <a:t>cours</a:t>
            </a:r>
            <a:r>
              <a:rPr lang="en-US" sz="1200" dirty="0">
                <a:solidFill>
                  <a:srgbClr val="F99F4E"/>
                </a:solidFill>
                <a:latin typeface="+mn-lt"/>
              </a:rPr>
              <a:t> ; </a:t>
            </a:r>
            <a:endParaRPr lang="en-US" sz="1200" dirty="0">
              <a:solidFill>
                <a:srgbClr val="F99F4E"/>
              </a:solidFill>
              <a:latin typeface="+mn-lt"/>
              <a:ea typeface="Roboto"/>
              <a:cs typeface="Roboto"/>
            </a:endParaRPr>
          </a:p>
          <a:p>
            <a:pPr marL="980440" lvl="3" indent="-285750">
              <a:spcAft>
                <a:spcPts val="500"/>
              </a:spcAft>
              <a:buClr>
                <a:srgbClr val="F99F4E"/>
              </a:buClr>
            </a:pPr>
            <a:r>
              <a:rPr lang="en-US" sz="1200" dirty="0">
                <a:solidFill>
                  <a:srgbClr val="F99F4E"/>
                </a:solidFill>
                <a:latin typeface="+mn-lt"/>
              </a:rPr>
              <a:t>La </a:t>
            </a:r>
            <a:r>
              <a:rPr lang="en-US" sz="1200" dirty="0" err="1">
                <a:solidFill>
                  <a:srgbClr val="F99F4E"/>
                </a:solidFill>
                <a:latin typeface="+mn-lt"/>
              </a:rPr>
              <a:t>sensibilité</a:t>
            </a:r>
            <a:r>
              <a:rPr lang="en-US" sz="1200" dirty="0">
                <a:solidFill>
                  <a:srgbClr val="F99F4E"/>
                </a:solidFill>
                <a:latin typeface="+mn-lt"/>
              </a:rPr>
              <a:t> au genre, à </a:t>
            </a:r>
            <a:r>
              <a:rPr lang="en-US" sz="1200" dirty="0" err="1">
                <a:solidFill>
                  <a:srgbClr val="F99F4E"/>
                </a:solidFill>
                <a:latin typeface="+mn-lt"/>
              </a:rPr>
              <a:t>l'âge</a:t>
            </a:r>
            <a:r>
              <a:rPr lang="en-US" sz="1200" dirty="0">
                <a:solidFill>
                  <a:srgbClr val="F99F4E"/>
                </a:solidFill>
                <a:latin typeface="+mn-lt"/>
              </a:rPr>
              <a:t> et au handicap sera </a:t>
            </a:r>
            <a:r>
              <a:rPr lang="en-US" sz="1200" dirty="0" err="1">
                <a:solidFill>
                  <a:srgbClr val="F99F4E"/>
                </a:solidFill>
                <a:latin typeface="+mn-lt"/>
              </a:rPr>
              <a:t>prise</a:t>
            </a:r>
            <a:r>
              <a:rPr lang="en-US" sz="1200" dirty="0">
                <a:solidFill>
                  <a:srgbClr val="F99F4E"/>
                </a:solidFill>
                <a:latin typeface="+mn-lt"/>
              </a:rPr>
              <a:t> </a:t>
            </a:r>
            <a:r>
              <a:rPr lang="en-US" sz="1200" dirty="0" err="1">
                <a:solidFill>
                  <a:srgbClr val="F99F4E"/>
                </a:solidFill>
                <a:latin typeface="+mn-lt"/>
              </a:rPr>
              <a:t>en</a:t>
            </a:r>
            <a:r>
              <a:rPr lang="en-US" sz="1200" dirty="0">
                <a:solidFill>
                  <a:srgbClr val="F99F4E"/>
                </a:solidFill>
                <a:latin typeface="+mn-lt"/>
              </a:rPr>
              <a:t> </a:t>
            </a:r>
            <a:r>
              <a:rPr lang="en-US" sz="1200" dirty="0" err="1">
                <a:solidFill>
                  <a:srgbClr val="F99F4E"/>
                </a:solidFill>
                <a:latin typeface="+mn-lt"/>
              </a:rPr>
              <a:t>compte</a:t>
            </a:r>
            <a:r>
              <a:rPr lang="en-US" sz="1200" dirty="0">
                <a:solidFill>
                  <a:srgbClr val="F99F4E"/>
                </a:solidFill>
                <a:latin typeface="+mn-lt"/>
              </a:rPr>
              <a:t> dans la </a:t>
            </a:r>
            <a:r>
              <a:rPr lang="en-US" sz="1200" dirty="0" err="1">
                <a:solidFill>
                  <a:srgbClr val="F99F4E"/>
                </a:solidFill>
                <a:latin typeface="+mn-lt"/>
              </a:rPr>
              <a:t>réponse</a:t>
            </a:r>
            <a:r>
              <a:rPr lang="en-US" sz="1200" dirty="0">
                <a:solidFill>
                  <a:srgbClr val="F99F4E"/>
                </a:solidFill>
                <a:latin typeface="+mn-lt"/>
              </a:rPr>
              <a:t>.</a:t>
            </a:r>
            <a:endParaRPr lang="en-US" sz="1200" dirty="0">
              <a:solidFill>
                <a:srgbClr val="F99F4E"/>
              </a:solidFill>
              <a:latin typeface="+mn-lt"/>
              <a:ea typeface="Roboto"/>
              <a:cs typeface="Roboto"/>
            </a:endParaRPr>
          </a:p>
          <a:p>
            <a:pPr marL="980440" lvl="3" indent="-285750">
              <a:spcAft>
                <a:spcPts val="500"/>
              </a:spcAft>
              <a:buClr>
                <a:srgbClr val="F99F4E"/>
              </a:buClr>
            </a:pPr>
            <a:endParaRPr lang="en-US" sz="1200" dirty="0">
              <a:solidFill>
                <a:srgbClr val="F99F4E"/>
              </a:solidFill>
              <a:latin typeface="+mn-lt"/>
              <a:ea typeface="Roboto"/>
              <a:cs typeface="Roboto"/>
            </a:endParaRPr>
          </a:p>
          <a:p>
            <a:pPr marL="285750" indent="-285750">
              <a:spcBef>
                <a:spcPts val="500"/>
              </a:spcBef>
              <a:buClr>
                <a:srgbClr val="F99F4E"/>
              </a:buClr>
              <a:buFont typeface="Arial" panose="020B0604020202020204" pitchFamily="34" charset="0"/>
              <a:buChar char="•"/>
            </a:pPr>
            <a:r>
              <a:rPr lang="en-US" sz="1500" dirty="0" err="1">
                <a:solidFill>
                  <a:srgbClr val="F99F4E"/>
                </a:solidFill>
                <a:latin typeface="+mn-lt"/>
              </a:rPr>
              <a:t>Indiquer</a:t>
            </a:r>
            <a:r>
              <a:rPr lang="en-US" sz="1500" dirty="0">
                <a:solidFill>
                  <a:srgbClr val="F99F4E"/>
                </a:solidFill>
                <a:latin typeface="+mn-lt"/>
              </a:rPr>
              <a:t> un </a:t>
            </a:r>
            <a:r>
              <a:rPr lang="en-US" sz="1500" b="1" dirty="0" err="1">
                <a:solidFill>
                  <a:srgbClr val="F99F4E"/>
                </a:solidFill>
                <a:latin typeface="+mn-lt"/>
              </a:rPr>
              <a:t>calendrier</a:t>
            </a:r>
            <a:r>
              <a:rPr lang="en-US" sz="1500" b="1" dirty="0">
                <a:solidFill>
                  <a:srgbClr val="F99F4E"/>
                </a:solidFill>
                <a:latin typeface="+mn-lt"/>
              </a:rPr>
              <a:t> pour les rapports/mises à jour </a:t>
            </a:r>
            <a:r>
              <a:rPr lang="en-US" sz="1500" dirty="0">
                <a:solidFill>
                  <a:srgbClr val="F99F4E"/>
                </a:solidFill>
                <a:latin typeface="+mn-lt"/>
              </a:rPr>
              <a:t>qui </a:t>
            </a:r>
            <a:r>
              <a:rPr lang="en-US" sz="1500" dirty="0" err="1">
                <a:solidFill>
                  <a:srgbClr val="F99F4E"/>
                </a:solidFill>
                <a:latin typeface="+mn-lt"/>
              </a:rPr>
              <a:t>assurent</a:t>
            </a:r>
            <a:r>
              <a:rPr lang="en-US" sz="1500" dirty="0">
                <a:solidFill>
                  <a:srgbClr val="F99F4E"/>
                </a:solidFill>
                <a:latin typeface="+mn-lt"/>
              </a:rPr>
              <a:t> le </a:t>
            </a:r>
            <a:r>
              <a:rPr lang="en-US" sz="1500" dirty="0" err="1">
                <a:solidFill>
                  <a:srgbClr val="F99F4E"/>
                </a:solidFill>
                <a:latin typeface="+mn-lt"/>
              </a:rPr>
              <a:t>suivi</a:t>
            </a:r>
            <a:r>
              <a:rPr lang="en-US" sz="1500" dirty="0">
                <a:solidFill>
                  <a:srgbClr val="F99F4E"/>
                </a:solidFill>
                <a:latin typeface="+mn-lt"/>
              </a:rPr>
              <a:t> de la situation et de la </a:t>
            </a:r>
            <a:r>
              <a:rPr lang="en-US" sz="1500" dirty="0" err="1">
                <a:solidFill>
                  <a:srgbClr val="F99F4E"/>
                </a:solidFill>
                <a:latin typeface="+mn-lt"/>
              </a:rPr>
              <a:t>réponse</a:t>
            </a:r>
            <a:r>
              <a:rPr lang="en-US" sz="1500" dirty="0">
                <a:solidFill>
                  <a:srgbClr val="F99F4E"/>
                </a:solidFill>
                <a:latin typeface="+mn-lt"/>
              </a:rPr>
              <a:t> (par </a:t>
            </a:r>
            <a:r>
              <a:rPr lang="en-US" sz="1500" dirty="0" err="1">
                <a:solidFill>
                  <a:srgbClr val="F99F4E"/>
                </a:solidFill>
                <a:latin typeface="+mn-lt"/>
              </a:rPr>
              <a:t>exemple</a:t>
            </a:r>
            <a:r>
              <a:rPr lang="en-US" sz="1500" dirty="0">
                <a:solidFill>
                  <a:srgbClr val="F99F4E"/>
                </a:solidFill>
                <a:latin typeface="+mn-lt"/>
              </a:rPr>
              <a:t>, </a:t>
            </a:r>
            <a:r>
              <a:rPr lang="en-US" sz="1500" dirty="0" err="1">
                <a:solidFill>
                  <a:srgbClr val="F99F4E"/>
                </a:solidFill>
                <a:latin typeface="+mn-lt"/>
              </a:rPr>
              <a:t>l'instantané</a:t>
            </a:r>
            <a:r>
              <a:rPr lang="en-US" sz="1500" dirty="0">
                <a:solidFill>
                  <a:srgbClr val="F99F4E"/>
                </a:solidFill>
                <a:latin typeface="+mn-lt"/>
              </a:rPr>
              <a:t> </a:t>
            </a:r>
            <a:r>
              <a:rPr lang="en-US" sz="1500" dirty="0" err="1">
                <a:solidFill>
                  <a:srgbClr val="F99F4E"/>
                </a:solidFill>
                <a:latin typeface="+mn-lt"/>
              </a:rPr>
              <a:t>humanitaire</a:t>
            </a:r>
            <a:r>
              <a:rPr lang="en-US" sz="1500" dirty="0">
                <a:solidFill>
                  <a:srgbClr val="F99F4E"/>
                </a:solidFill>
                <a:latin typeface="+mn-lt"/>
              </a:rPr>
              <a:t>, le tableau de bord </a:t>
            </a:r>
            <a:r>
              <a:rPr lang="en-US" sz="1500" dirty="0" err="1">
                <a:solidFill>
                  <a:srgbClr val="F99F4E"/>
                </a:solidFill>
                <a:latin typeface="+mn-lt"/>
              </a:rPr>
              <a:t>humanitaire</a:t>
            </a:r>
            <a:r>
              <a:rPr lang="en-US" sz="1500" dirty="0">
                <a:solidFill>
                  <a:srgbClr val="F99F4E"/>
                </a:solidFill>
                <a:latin typeface="+mn-lt"/>
              </a:rPr>
              <a:t> et, le </a:t>
            </a:r>
            <a:r>
              <a:rPr lang="en-US" sz="1500" dirty="0" err="1">
                <a:solidFill>
                  <a:srgbClr val="F99F4E"/>
                </a:solidFill>
                <a:latin typeface="+mn-lt"/>
              </a:rPr>
              <a:t>cas</a:t>
            </a:r>
            <a:r>
              <a:rPr lang="en-US" sz="1500" dirty="0">
                <a:solidFill>
                  <a:srgbClr val="F99F4E"/>
                </a:solidFill>
                <a:latin typeface="+mn-lt"/>
              </a:rPr>
              <a:t> </a:t>
            </a:r>
            <a:r>
              <a:rPr lang="en-US" sz="1500" dirty="0" err="1">
                <a:solidFill>
                  <a:srgbClr val="F99F4E"/>
                </a:solidFill>
                <a:latin typeface="+mn-lt"/>
              </a:rPr>
              <a:t>échéant</a:t>
            </a:r>
            <a:r>
              <a:rPr lang="en-US" sz="1500" dirty="0">
                <a:solidFill>
                  <a:srgbClr val="F99F4E"/>
                </a:solidFill>
                <a:latin typeface="+mn-lt"/>
              </a:rPr>
              <a:t>, le rapport de </a:t>
            </a:r>
            <a:r>
              <a:rPr lang="en-US" sz="1500" dirty="0" err="1">
                <a:solidFill>
                  <a:srgbClr val="F99F4E"/>
                </a:solidFill>
                <a:latin typeface="+mn-lt"/>
              </a:rPr>
              <a:t>suivi</a:t>
            </a:r>
            <a:r>
              <a:rPr lang="en-US" sz="1500" dirty="0">
                <a:solidFill>
                  <a:srgbClr val="F99F4E"/>
                </a:solidFill>
                <a:latin typeface="+mn-lt"/>
              </a:rPr>
              <a:t> </a:t>
            </a:r>
            <a:r>
              <a:rPr lang="en-US" sz="1500" dirty="0" err="1">
                <a:solidFill>
                  <a:srgbClr val="F99F4E"/>
                </a:solidFill>
                <a:latin typeface="+mn-lt"/>
              </a:rPr>
              <a:t>périodique</a:t>
            </a:r>
            <a:r>
              <a:rPr lang="en-US" sz="1500" dirty="0">
                <a:solidFill>
                  <a:srgbClr val="F99F4E"/>
                </a:solidFill>
                <a:latin typeface="+mn-lt"/>
              </a:rPr>
              <a:t>).</a:t>
            </a:r>
          </a:p>
          <a:p>
            <a:pPr marL="285750" indent="-285750">
              <a:spcBef>
                <a:spcPts val="500"/>
              </a:spcBef>
              <a:buClr>
                <a:srgbClr val="F99F4E"/>
              </a:buClr>
              <a:buFont typeface="Arial" panose="020B0604020202020204" pitchFamily="34" charset="0"/>
              <a:buChar char="•"/>
            </a:pPr>
            <a:endParaRPr lang="en-US" sz="1500" dirty="0">
              <a:solidFill>
                <a:srgbClr val="F99F4E"/>
              </a:solidFill>
              <a:latin typeface="+mn-lt"/>
            </a:endParaRPr>
          </a:p>
          <a:p>
            <a:pPr marL="285750" indent="-285750">
              <a:buClr>
                <a:srgbClr val="F99F4E"/>
              </a:buClr>
              <a:buFont typeface="Arial" panose="020B0604020202020204" pitchFamily="34" charset="0"/>
              <a:buChar char="•"/>
            </a:pPr>
            <a:r>
              <a:rPr lang="en-US" sz="1500" dirty="0">
                <a:solidFill>
                  <a:srgbClr val="F99F4E"/>
                </a:solidFill>
                <a:latin typeface="+mn-lt"/>
              </a:rPr>
              <a:t>Lien </a:t>
            </a:r>
            <a:r>
              <a:rPr lang="en-US" sz="1500" dirty="0" err="1">
                <a:solidFill>
                  <a:srgbClr val="F99F4E"/>
                </a:solidFill>
                <a:latin typeface="+mn-lt"/>
              </a:rPr>
              <a:t>vers</a:t>
            </a:r>
            <a:r>
              <a:rPr lang="en-US" sz="1500" dirty="0">
                <a:solidFill>
                  <a:srgbClr val="F99F4E"/>
                </a:solidFill>
                <a:latin typeface="+mn-lt"/>
              </a:rPr>
              <a:t> le </a:t>
            </a:r>
            <a:r>
              <a:rPr lang="en-US" sz="1500" b="1" dirty="0">
                <a:solidFill>
                  <a:srgbClr val="F99F4E"/>
                </a:solidFill>
                <a:latin typeface="+mn-lt"/>
              </a:rPr>
              <a:t>cadre de </a:t>
            </a:r>
            <a:r>
              <a:rPr lang="en-US" sz="1500" b="1" dirty="0" err="1">
                <a:solidFill>
                  <a:srgbClr val="F99F4E"/>
                </a:solidFill>
                <a:latin typeface="+mn-lt"/>
              </a:rPr>
              <a:t>suivi</a:t>
            </a:r>
            <a:r>
              <a:rPr lang="en-US" sz="1500" b="1" dirty="0">
                <a:solidFill>
                  <a:srgbClr val="F99F4E"/>
                </a:solidFill>
                <a:latin typeface="+mn-lt"/>
              </a:rPr>
              <a:t> du PRH sur Action </a:t>
            </a:r>
            <a:r>
              <a:rPr lang="en-US" sz="1500" b="1" dirty="0" err="1">
                <a:solidFill>
                  <a:srgbClr val="F99F4E"/>
                </a:solidFill>
                <a:latin typeface="+mn-lt"/>
              </a:rPr>
              <a:t>humanitaire</a:t>
            </a:r>
            <a:r>
              <a:rPr lang="en-US" sz="1500" b="1" dirty="0">
                <a:solidFill>
                  <a:srgbClr val="F99F4E"/>
                </a:solidFill>
                <a:latin typeface="+mn-lt"/>
              </a:rPr>
              <a:t> </a:t>
            </a:r>
            <a:r>
              <a:rPr lang="en-US" sz="1500" dirty="0">
                <a:solidFill>
                  <a:srgbClr val="F99F4E"/>
                </a:solidFill>
                <a:latin typeface="+mn-lt"/>
              </a:rPr>
              <a:t>(qui </a:t>
            </a:r>
            <a:r>
              <a:rPr lang="en-US" sz="1500" dirty="0" err="1">
                <a:solidFill>
                  <a:srgbClr val="F99F4E"/>
                </a:solidFill>
                <a:latin typeface="+mn-lt"/>
              </a:rPr>
              <a:t>permet</a:t>
            </a:r>
            <a:r>
              <a:rPr lang="en-US" sz="1500" dirty="0">
                <a:solidFill>
                  <a:srgbClr val="F99F4E"/>
                </a:solidFill>
                <a:latin typeface="+mn-lt"/>
              </a:rPr>
              <a:t> </a:t>
            </a:r>
            <a:r>
              <a:rPr lang="en-US" sz="1500" dirty="0" err="1">
                <a:solidFill>
                  <a:srgbClr val="F99F4E"/>
                </a:solidFill>
                <a:latin typeface="+mn-lt"/>
              </a:rPr>
              <a:t>d'accéder</a:t>
            </a:r>
            <a:r>
              <a:rPr lang="en-US" sz="1500" dirty="0">
                <a:solidFill>
                  <a:srgbClr val="F99F4E"/>
                </a:solidFill>
                <a:latin typeface="+mn-lt"/>
              </a:rPr>
              <a:t> à des </a:t>
            </a:r>
            <a:r>
              <a:rPr lang="en-US" sz="1500" dirty="0" err="1">
                <a:solidFill>
                  <a:srgbClr val="F99F4E"/>
                </a:solidFill>
                <a:latin typeface="+mn-lt"/>
              </a:rPr>
              <a:t>données</a:t>
            </a:r>
            <a:r>
              <a:rPr lang="en-US" sz="1500" dirty="0">
                <a:solidFill>
                  <a:srgbClr val="F99F4E"/>
                </a:solidFill>
                <a:latin typeface="+mn-lt"/>
              </a:rPr>
              <a:t> de </a:t>
            </a:r>
            <a:r>
              <a:rPr lang="en-US" sz="1500" dirty="0" err="1">
                <a:solidFill>
                  <a:srgbClr val="F99F4E"/>
                </a:solidFill>
                <a:latin typeface="+mn-lt"/>
              </a:rPr>
              <a:t>réponse</a:t>
            </a:r>
            <a:r>
              <a:rPr lang="en-US" sz="1500" dirty="0">
                <a:solidFill>
                  <a:srgbClr val="F99F4E"/>
                </a:solidFill>
                <a:latin typeface="+mn-lt"/>
              </a:rPr>
              <a:t> </a:t>
            </a:r>
            <a:r>
              <a:rPr lang="en-US" sz="1500" dirty="0" err="1">
                <a:solidFill>
                  <a:srgbClr val="F99F4E"/>
                </a:solidFill>
                <a:latin typeface="+mn-lt"/>
              </a:rPr>
              <a:t>en</a:t>
            </a:r>
            <a:r>
              <a:rPr lang="en-US" sz="1500" dirty="0">
                <a:solidFill>
                  <a:srgbClr val="F99F4E"/>
                </a:solidFill>
                <a:latin typeface="+mn-lt"/>
              </a:rPr>
              <a:t> temps </a:t>
            </a:r>
            <a:r>
              <a:rPr lang="en-US" sz="1500" dirty="0" err="1">
                <a:solidFill>
                  <a:srgbClr val="F99F4E"/>
                </a:solidFill>
                <a:latin typeface="+mn-lt"/>
              </a:rPr>
              <a:t>réel</a:t>
            </a:r>
            <a:r>
              <a:rPr lang="en-US" sz="1500" dirty="0">
                <a:solidFill>
                  <a:srgbClr val="F99F4E"/>
                </a:solidFill>
                <a:latin typeface="+mn-lt"/>
              </a:rPr>
              <a:t>)</a:t>
            </a:r>
          </a:p>
          <a:p>
            <a:pPr marL="694690" lvl="3" indent="0">
              <a:buClr>
                <a:srgbClr val="F99F4E"/>
              </a:buClr>
              <a:buNone/>
            </a:pPr>
            <a:endParaRPr lang="en-US" sz="1200" b="1" dirty="0">
              <a:solidFill>
                <a:srgbClr val="F99F4E"/>
              </a:solidFill>
              <a:latin typeface="+mn-lt"/>
              <a:ea typeface="Roboto"/>
              <a:cs typeface="Roboto"/>
            </a:endParaRPr>
          </a:p>
          <a:p>
            <a:pPr marL="628650" lvl="2" indent="-285750">
              <a:buClr>
                <a:srgbClr val="F99F4E"/>
              </a:buClr>
            </a:pPr>
            <a:endParaRPr lang="en-US" sz="900" dirty="0">
              <a:solidFill>
                <a:srgbClr val="F99F4E"/>
              </a:solidFill>
              <a:latin typeface="+mn-lt"/>
            </a:endParaRPr>
          </a:p>
          <a:p>
            <a:pPr lvl="2" indent="0">
              <a:buClr>
                <a:srgbClr val="F99F4E"/>
              </a:buClr>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64307" y="557940"/>
            <a:ext cx="4978400" cy="443198"/>
          </a:xfrm>
        </p:spPr>
        <p:txBody>
          <a:bodyPr/>
          <a:lstStyle/>
          <a:p>
            <a:r>
              <a:rPr lang="en-US" dirty="0">
                <a:solidFill>
                  <a:srgbClr val="F99F4E"/>
                </a:solidFill>
              </a:rPr>
              <a:t>2.8 Suivi</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6" name="Picture 5">
            <a:extLst>
              <a:ext uri="{FF2B5EF4-FFF2-40B4-BE49-F238E27FC236}">
                <a16:creationId xmlns:a16="http://schemas.microsoft.com/office/drawing/2014/main" id="{E9D5B3A7-9BB1-4179-0E08-EDBAE99E46D5}"/>
              </a:ext>
            </a:extLst>
          </p:cNvPr>
          <p:cNvPicPr>
            <a:picLocks noChangeAspect="1"/>
          </p:cNvPicPr>
          <p:nvPr/>
        </p:nvPicPr>
        <p:blipFill>
          <a:blip r:embed="rId2"/>
          <a:stretch>
            <a:fillRect/>
          </a:stretch>
        </p:blipFill>
        <p:spPr>
          <a:xfrm>
            <a:off x="6040064" y="1"/>
            <a:ext cx="4592645" cy="3586038"/>
          </a:xfrm>
          <a:prstGeom prst="rect">
            <a:avLst/>
          </a:prstGeom>
        </p:spPr>
      </p:pic>
      <p:pic>
        <p:nvPicPr>
          <p:cNvPr id="9" name="Picture 8">
            <a:extLst>
              <a:ext uri="{FF2B5EF4-FFF2-40B4-BE49-F238E27FC236}">
                <a16:creationId xmlns:a16="http://schemas.microsoft.com/office/drawing/2014/main" id="{E41C889C-FDCC-27C9-3BBC-1A3644D4A00B}"/>
              </a:ext>
            </a:extLst>
          </p:cNvPr>
          <p:cNvPicPr>
            <a:picLocks noChangeAspect="1"/>
          </p:cNvPicPr>
          <p:nvPr/>
        </p:nvPicPr>
        <p:blipFill>
          <a:blip r:embed="rId3"/>
          <a:stretch>
            <a:fillRect/>
          </a:stretch>
        </p:blipFill>
        <p:spPr>
          <a:xfrm>
            <a:off x="8887547" y="3586038"/>
            <a:ext cx="3115175" cy="3184497"/>
          </a:xfrm>
          <a:prstGeom prst="rect">
            <a:avLst/>
          </a:prstGeom>
        </p:spPr>
      </p:pic>
    </p:spTree>
    <p:extLst>
      <p:ext uri="{BB962C8B-B14F-4D97-AF65-F5344CB8AC3E}">
        <p14:creationId xmlns:p14="http://schemas.microsoft.com/office/powerpoint/2010/main" val="1076154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Partie 3. Besoins et réponses des groupes/secteurs </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Tree>
    <p:extLst>
      <p:ext uri="{BB962C8B-B14F-4D97-AF65-F5344CB8AC3E}">
        <p14:creationId xmlns:p14="http://schemas.microsoft.com/office/powerpoint/2010/main" val="1608776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7DFCA-A672-7FC4-B1BE-26426E90F823}"/>
              </a:ext>
            </a:extLst>
          </p:cNvPr>
          <p:cNvSpPr>
            <a:spLocks noGrp="1"/>
          </p:cNvSpPr>
          <p:nvPr>
            <p:ph type="body" sz="quarter" idx="16"/>
          </p:nvPr>
        </p:nvSpPr>
        <p:spPr>
          <a:xfrm>
            <a:off x="478244" y="1170431"/>
            <a:ext cx="5350526" cy="5560875"/>
          </a:xfrm>
        </p:spPr>
        <p:txBody>
          <a:bodyPr vert="horz" lIns="0" tIns="0" rIns="0" bIns="0" rtlCol="0" anchor="t">
            <a:normAutofit fontScale="92500" lnSpcReduction="10000"/>
          </a:bodyPr>
          <a:lstStyle/>
          <a:p>
            <a:pPr marL="285750" indent="-285750">
              <a:buClr>
                <a:srgbClr val="F99F4E"/>
              </a:buClr>
              <a:buFont typeface="Arial" panose="020B0604020202020204" pitchFamily="34" charset="0"/>
              <a:buChar char="•"/>
            </a:pPr>
            <a:r>
              <a:rPr lang="en-US" sz="1500" dirty="0">
                <a:solidFill>
                  <a:srgbClr val="F99F4E"/>
                </a:solidFill>
                <a:latin typeface="+mn-lt"/>
              </a:rPr>
              <a:t>Fournir 1 à 2 pages par </a:t>
            </a:r>
            <a:r>
              <a:rPr lang="en-US" sz="1500" dirty="0" err="1">
                <a:solidFill>
                  <a:srgbClr val="F99F4E"/>
                </a:solidFill>
                <a:latin typeface="+mn-lt"/>
              </a:rPr>
              <a:t>groupe</a:t>
            </a:r>
            <a:r>
              <a:rPr lang="en-US" sz="1500" dirty="0">
                <a:solidFill>
                  <a:srgbClr val="F99F4E"/>
                </a:solidFill>
                <a:latin typeface="+mn-lt"/>
              </a:rPr>
              <a:t>/</a:t>
            </a:r>
            <a:r>
              <a:rPr lang="en-US" sz="1500" dirty="0" err="1">
                <a:solidFill>
                  <a:srgbClr val="F99F4E"/>
                </a:solidFill>
                <a:latin typeface="+mn-lt"/>
              </a:rPr>
              <a:t>secteur</a:t>
            </a:r>
            <a:r>
              <a:rPr lang="en-US" sz="1500" dirty="0">
                <a:solidFill>
                  <a:srgbClr val="F99F4E"/>
                </a:solidFill>
                <a:latin typeface="+mn-lt"/>
              </a:rPr>
              <a:t>/</a:t>
            </a:r>
            <a:r>
              <a:rPr lang="en-US" sz="1500" dirty="0" err="1">
                <a:solidFill>
                  <a:srgbClr val="F99F4E"/>
                </a:solidFill>
                <a:latin typeface="+mn-lt"/>
              </a:rPr>
              <a:t>domaine</a:t>
            </a:r>
            <a:r>
              <a:rPr lang="en-US" sz="1500" dirty="0">
                <a:solidFill>
                  <a:srgbClr val="F99F4E"/>
                </a:solidFill>
                <a:latin typeface="+mn-lt"/>
              </a:rPr>
              <a:t> d'activité, qui couvrent (un paragraphe pour chacun) : </a:t>
            </a:r>
          </a:p>
          <a:p>
            <a:pPr marL="628650" lvl="2" indent="-285750">
              <a:buClr>
                <a:srgbClr val="F99F4E"/>
              </a:buClr>
            </a:pPr>
            <a:r>
              <a:rPr lang="en-US" sz="1200" dirty="0">
                <a:solidFill>
                  <a:srgbClr val="F99F4E"/>
                </a:solidFill>
                <a:latin typeface="+mn-lt"/>
              </a:rPr>
              <a:t>RÉSUMÉ DES BESOINS</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STRATÉGIE DE RÉPONSE</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CIBLAGE ET PRIORISATION</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PROMOUVOIR UNE PROGRAMMATION INCLUSIVE  ET DE QUALITÉ (y </a:t>
            </a:r>
            <a:r>
              <a:rPr lang="en-US" sz="1200" dirty="0" err="1">
                <a:solidFill>
                  <a:srgbClr val="F99F4E"/>
                </a:solidFill>
                <a:latin typeface="+mn-lt"/>
              </a:rPr>
              <a:t>compris</a:t>
            </a:r>
            <a:r>
              <a:rPr lang="en-US" sz="1200" dirty="0">
                <a:solidFill>
                  <a:srgbClr val="F99F4E"/>
                </a:solidFill>
                <a:latin typeface="+mn-lt"/>
              </a:rPr>
              <a:t> le PAA, la LEFP et l'égalité des sexes, conformément à la diapositive 20)</a:t>
            </a:r>
          </a:p>
          <a:p>
            <a:pPr marL="628650" lvl="2" indent="-285750">
              <a:buClr>
                <a:srgbClr val="F99F4E"/>
              </a:buClr>
            </a:pPr>
            <a:r>
              <a:rPr lang="en-US" sz="1200" dirty="0">
                <a:solidFill>
                  <a:srgbClr val="F99F4E"/>
                </a:solidFill>
                <a:latin typeface="+mn-lt"/>
              </a:rPr>
              <a:t>ESTIMATION DU COÛT DE LA RÉPONSE</a:t>
            </a:r>
            <a:endParaRPr lang="en-US" sz="1200" dirty="0">
              <a:solidFill>
                <a:srgbClr val="F99F4E"/>
              </a:solidFill>
              <a:latin typeface="+mn-lt"/>
              <a:ea typeface="Roboto"/>
              <a:cs typeface="Roboto"/>
            </a:endParaRPr>
          </a:p>
          <a:p>
            <a:pPr marL="628650" lvl="2" indent="-285750">
              <a:buClr>
                <a:srgbClr val="F99F4E"/>
              </a:buClr>
            </a:pPr>
            <a:r>
              <a:rPr lang="en-US" sz="1200" dirty="0">
                <a:solidFill>
                  <a:srgbClr val="F99F4E"/>
                </a:solidFill>
                <a:latin typeface="+mn-lt"/>
              </a:rPr>
              <a:t>PLUS : </a:t>
            </a:r>
            <a:endParaRPr lang="en-US" sz="1200" dirty="0">
              <a:solidFill>
                <a:srgbClr val="F99F4E"/>
              </a:solidFill>
              <a:latin typeface="+mn-lt"/>
              <a:ea typeface="Roboto"/>
              <a:cs typeface="Roboto"/>
            </a:endParaRPr>
          </a:p>
          <a:p>
            <a:pPr marL="980440" lvl="3" indent="-285750">
              <a:buClr>
                <a:srgbClr val="F99F4E"/>
              </a:buClr>
            </a:pPr>
            <a:r>
              <a:rPr lang="en-US" sz="1200" dirty="0" err="1">
                <a:solidFill>
                  <a:srgbClr val="F99F4E"/>
                </a:solidFill>
                <a:latin typeface="+mn-lt"/>
              </a:rPr>
              <a:t>PiN</a:t>
            </a:r>
            <a:r>
              <a:rPr lang="en-US" sz="1200" dirty="0">
                <a:solidFill>
                  <a:srgbClr val="F99F4E"/>
                </a:solidFill>
                <a:latin typeface="+mn-lt"/>
              </a:rPr>
              <a:t>, PT, </a:t>
            </a:r>
            <a:r>
              <a:rPr lang="en-US" sz="1200" dirty="0" err="1">
                <a:solidFill>
                  <a:srgbClr val="F99F4E"/>
                </a:solidFill>
                <a:latin typeface="+mn-lt"/>
              </a:rPr>
              <a:t>Requis</a:t>
            </a:r>
            <a:r>
              <a:rPr lang="en-US" sz="1200" dirty="0">
                <a:solidFill>
                  <a:srgbClr val="F99F4E"/>
                </a:solidFill>
                <a:latin typeface="+mn-lt"/>
              </a:rPr>
              <a:t> $, # </a:t>
            </a:r>
            <a:r>
              <a:rPr lang="en-US" sz="1200" dirty="0" err="1">
                <a:solidFill>
                  <a:srgbClr val="F99F4E"/>
                </a:solidFill>
                <a:latin typeface="+mn-lt"/>
              </a:rPr>
              <a:t>Partenaires</a:t>
            </a:r>
            <a:endParaRPr lang="en-US" sz="1200" dirty="0" err="1">
              <a:solidFill>
                <a:srgbClr val="F99F4E"/>
              </a:solidFill>
              <a:latin typeface="+mn-lt"/>
              <a:ea typeface="Roboto"/>
              <a:cs typeface="Roboto"/>
            </a:endParaRPr>
          </a:p>
          <a:p>
            <a:pPr marL="980440" lvl="3" indent="-285750">
              <a:buClr>
                <a:srgbClr val="F99F4E"/>
              </a:buClr>
            </a:pPr>
            <a:r>
              <a:rPr lang="en-US" sz="1200" dirty="0">
                <a:solidFill>
                  <a:srgbClr val="F99F4E"/>
                </a:solidFill>
                <a:latin typeface="+mn-lt"/>
              </a:rPr>
              <a:t>Objectifs du cluster et liens avec les objectifs stratégiques (et sous les objectifs du cluster, inclure le texte suivant : "La page du cluster, y compris les indicateurs et les activités, peut être consultée en ligne </a:t>
            </a:r>
            <a:r>
              <a:rPr lang="en-US" sz="1200" u="sng" dirty="0" err="1">
                <a:solidFill>
                  <a:srgbClr val="F99F4E"/>
                </a:solidFill>
                <a:latin typeface="+mn-lt"/>
              </a:rPr>
              <a:t>ici</a:t>
            </a:r>
            <a:r>
              <a:rPr lang="en-US" sz="1200" dirty="0">
                <a:solidFill>
                  <a:srgbClr val="F99F4E"/>
                </a:solidFill>
                <a:latin typeface="+mn-lt"/>
              </a:rPr>
              <a:t>").</a:t>
            </a:r>
          </a:p>
          <a:p>
            <a:pPr marL="980440" lvl="3" indent="-285750">
              <a:buClr>
                <a:srgbClr val="F99F4E"/>
              </a:buClr>
            </a:pPr>
            <a:endParaRPr lang="en-US" sz="1200" u="sng" dirty="0">
              <a:solidFill>
                <a:srgbClr val="F99F4E"/>
              </a:solidFill>
              <a:latin typeface="+mn-lt"/>
              <a:ea typeface="Roboto"/>
              <a:cs typeface="Roboto"/>
            </a:endParaRPr>
          </a:p>
          <a:p>
            <a:pPr lvl="2" indent="0">
              <a:buClr>
                <a:srgbClr val="F99F4E"/>
              </a:buClr>
              <a:buNone/>
            </a:pPr>
            <a:r>
              <a:rPr lang="en-US" sz="1200" i="1" dirty="0">
                <a:solidFill>
                  <a:srgbClr val="F99F4E"/>
                </a:solidFill>
                <a:latin typeface="+mn-lt"/>
              </a:rPr>
              <a:t>NOTE : En plus du texte sur la page Cluster, </a:t>
            </a:r>
            <a:r>
              <a:rPr lang="en-US" sz="1200" b="1" i="1" dirty="0">
                <a:solidFill>
                  <a:srgbClr val="F99F4E"/>
                </a:solidFill>
                <a:latin typeface="+mn-lt"/>
              </a:rPr>
              <a:t>il est essentiel que les Clusters fournissent leurs activités, indicateurs et cibles</a:t>
            </a:r>
            <a:r>
              <a:rPr lang="en-US" sz="1200" i="1" dirty="0">
                <a:solidFill>
                  <a:srgbClr val="F99F4E"/>
                </a:solidFill>
                <a:latin typeface="+mn-lt"/>
              </a:rPr>
              <a:t>, liés à leurs objectifs Cluster (et donc aux objectifs stratégiques), qui devraient être regroupés dans le cadre de suivi et être saisis dans HPC-Tools. Ils seront disponibles sur la page en ligne du Cluster dans </a:t>
            </a:r>
            <a:r>
              <a:rPr lang="en-US" sz="1200" i="1" dirty="0" err="1">
                <a:solidFill>
                  <a:srgbClr val="F99F4E"/>
                </a:solidFill>
                <a:latin typeface="+mn-lt"/>
              </a:rPr>
              <a:t>HumanitarianAction</a:t>
            </a:r>
            <a:r>
              <a:rPr lang="en-US" sz="1200" i="1" dirty="0">
                <a:solidFill>
                  <a:srgbClr val="F99F4E"/>
                </a:solidFill>
                <a:latin typeface="+mn-lt"/>
              </a:rPr>
              <a:t>, qui fournira des </a:t>
            </a:r>
            <a:r>
              <a:rPr lang="en-US" sz="1200" b="1" i="1" dirty="0">
                <a:solidFill>
                  <a:srgbClr val="F99F4E"/>
                </a:solidFill>
                <a:latin typeface="+mn-lt"/>
              </a:rPr>
              <a:t>données de résultats en temps réel </a:t>
            </a:r>
            <a:r>
              <a:rPr lang="en-US" sz="1200" i="1" dirty="0">
                <a:solidFill>
                  <a:srgbClr val="F99F4E"/>
                </a:solidFill>
                <a:latin typeface="+mn-lt"/>
              </a:rPr>
              <a:t>au cours de </a:t>
            </a:r>
            <a:r>
              <a:rPr lang="en-US" sz="1200" i="1" dirty="0" err="1">
                <a:solidFill>
                  <a:srgbClr val="F99F4E"/>
                </a:solidFill>
                <a:latin typeface="+mn-lt"/>
              </a:rPr>
              <a:t>l'année</a:t>
            </a:r>
            <a:r>
              <a:rPr lang="en-US" sz="1200" i="1" dirty="0">
                <a:solidFill>
                  <a:srgbClr val="F99F4E"/>
                </a:solidFill>
                <a:latin typeface="+mn-lt"/>
              </a:rPr>
              <a:t>.</a:t>
            </a:r>
          </a:p>
          <a:p>
            <a:pPr lvl="2" indent="0">
              <a:buClr>
                <a:srgbClr val="F99F4E"/>
              </a:buClr>
              <a:buNone/>
            </a:pPr>
            <a:endParaRPr lang="en-US" sz="1200" i="1" dirty="0">
              <a:solidFill>
                <a:srgbClr val="F99F4E"/>
              </a:solidFill>
              <a:latin typeface="+mn-lt"/>
              <a:ea typeface="Roboto"/>
              <a:cs typeface="Roboto"/>
            </a:endParaRPr>
          </a:p>
          <a:p>
            <a:pPr lvl="2" indent="0">
              <a:buClr>
                <a:srgbClr val="F99F4E"/>
              </a:buClr>
              <a:buNone/>
            </a:pPr>
            <a:r>
              <a:rPr lang="en-US" sz="1200" i="1" dirty="0">
                <a:solidFill>
                  <a:srgbClr val="F99F4E"/>
                </a:solidFill>
                <a:latin typeface="+mn-lt"/>
              </a:rPr>
              <a:t>REMARQUE : Conservez les visuels avec les pages du groupe (plutôt que de les </a:t>
            </a:r>
            <a:r>
              <a:rPr lang="en-US" sz="1200" i="1" dirty="0" err="1">
                <a:solidFill>
                  <a:srgbClr val="F99F4E"/>
                </a:solidFill>
                <a:latin typeface="+mn-lt"/>
              </a:rPr>
              <a:t>séparer</a:t>
            </a:r>
            <a:r>
              <a:rPr lang="en-US" sz="1200" i="1" dirty="0">
                <a:solidFill>
                  <a:srgbClr val="F99F4E"/>
                </a:solidFill>
                <a:latin typeface="+mn-lt"/>
              </a:rPr>
              <a:t>).</a:t>
            </a:r>
          </a:p>
          <a:p>
            <a:pPr lvl="2" indent="0">
              <a:buClr>
                <a:srgbClr val="F99F4E"/>
              </a:buClr>
              <a:buNone/>
            </a:pPr>
            <a:endParaRPr lang="en-US" sz="1200" i="1" dirty="0">
              <a:solidFill>
                <a:srgbClr val="F99F4E"/>
              </a:solidFill>
              <a:latin typeface="+mn-lt"/>
              <a:ea typeface="Roboto"/>
              <a:cs typeface="Roboto"/>
            </a:endParaRPr>
          </a:p>
          <a:p>
            <a:pPr lvl="2" indent="0">
              <a:buClr>
                <a:srgbClr val="F99F4E"/>
              </a:buClr>
              <a:buNone/>
            </a:pPr>
            <a:r>
              <a:rPr lang="en-US" sz="1200" i="1" dirty="0">
                <a:solidFill>
                  <a:srgbClr val="F99F4E"/>
                </a:solidFill>
                <a:latin typeface="+mn-lt"/>
              </a:rPr>
              <a:t>NOTE : Chaque secteur/cluster doit fournir le </a:t>
            </a:r>
            <a:r>
              <a:rPr lang="en-US" sz="1200" i="1" u="sng" dirty="0">
                <a:solidFill>
                  <a:srgbClr val="F99F4E"/>
                </a:solidFill>
                <a:latin typeface="+mn-lt"/>
              </a:rPr>
              <a:t>lien </a:t>
            </a:r>
            <a:r>
              <a:rPr lang="en-US" sz="1200" i="1" dirty="0">
                <a:solidFill>
                  <a:srgbClr val="F99F4E"/>
                </a:solidFill>
                <a:latin typeface="+mn-lt"/>
              </a:rPr>
              <a:t>vers la page en ligne du cluster sur </a:t>
            </a:r>
            <a:r>
              <a:rPr lang="en-US" sz="1200" i="1" dirty="0" err="1">
                <a:solidFill>
                  <a:srgbClr val="F99F4E"/>
                </a:solidFill>
                <a:latin typeface="+mn-lt"/>
              </a:rPr>
              <a:t>HumanitarianAction</a:t>
            </a:r>
            <a:r>
              <a:rPr lang="en-US" sz="1200" i="1" dirty="0">
                <a:solidFill>
                  <a:srgbClr val="F99F4E"/>
                </a:solidFill>
                <a:latin typeface="+mn-lt"/>
              </a:rPr>
              <a:t>. Ils peuvent également renvoyer à une stratégie plus longue/plus détaillée, s'ils le souhaitent.</a:t>
            </a:r>
            <a:endParaRPr lang="en-US" sz="1200" i="1" dirty="0">
              <a:solidFill>
                <a:srgbClr val="F99F4E"/>
              </a:solidFill>
              <a:latin typeface="+mn-lt"/>
              <a:ea typeface="Roboto"/>
              <a:cs typeface="Roboto"/>
            </a:endParaRPr>
          </a:p>
          <a:p>
            <a:pPr marL="694690" lvl="3" indent="0">
              <a:buClr>
                <a:srgbClr val="F99F4E"/>
              </a:buClr>
              <a:buNone/>
            </a:pPr>
            <a:endParaRPr lang="en-US" sz="1200" b="1" dirty="0">
              <a:solidFill>
                <a:srgbClr val="F99F4E"/>
              </a:solidFill>
              <a:latin typeface="+mn-lt"/>
              <a:ea typeface="Roboto"/>
              <a:cs typeface="Roboto"/>
            </a:endParaRPr>
          </a:p>
          <a:p>
            <a:pPr marL="628650" lvl="2" indent="-285750">
              <a:buClr>
                <a:srgbClr val="F99F4E"/>
              </a:buClr>
            </a:pPr>
            <a:endParaRPr lang="en-US" sz="900" dirty="0">
              <a:solidFill>
                <a:srgbClr val="F99F4E"/>
              </a:solidFill>
              <a:latin typeface="+mn-lt"/>
            </a:endParaRPr>
          </a:p>
          <a:p>
            <a:pPr lvl="2" indent="0">
              <a:buClr>
                <a:srgbClr val="F99F4E"/>
              </a:buClr>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64307" y="557940"/>
            <a:ext cx="4978400" cy="443198"/>
          </a:xfrm>
        </p:spPr>
        <p:txBody>
          <a:bodyPr/>
          <a:lstStyle/>
          <a:p>
            <a:r>
              <a:rPr lang="en-US">
                <a:solidFill>
                  <a:srgbClr val="F99F4E"/>
                </a:solidFill>
              </a:rPr>
              <a:t>3.1 Pages sectorielles</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pic>
        <p:nvPicPr>
          <p:cNvPr id="10" name="Picture 9">
            <a:extLst>
              <a:ext uri="{FF2B5EF4-FFF2-40B4-BE49-F238E27FC236}">
                <a16:creationId xmlns:a16="http://schemas.microsoft.com/office/drawing/2014/main" id="{662FA453-1C03-1835-F75F-161698272585}"/>
              </a:ext>
            </a:extLst>
          </p:cNvPr>
          <p:cNvPicPr>
            <a:picLocks noChangeAspect="1"/>
          </p:cNvPicPr>
          <p:nvPr/>
        </p:nvPicPr>
        <p:blipFill>
          <a:blip r:embed="rId2"/>
          <a:stretch>
            <a:fillRect/>
          </a:stretch>
        </p:blipFill>
        <p:spPr>
          <a:xfrm>
            <a:off x="6096000" y="0"/>
            <a:ext cx="5196115" cy="6858000"/>
          </a:xfrm>
          <a:prstGeom prst="rect">
            <a:avLst/>
          </a:prstGeom>
        </p:spPr>
      </p:pic>
      <p:pic>
        <p:nvPicPr>
          <p:cNvPr id="12" name="Picture 11">
            <a:extLst>
              <a:ext uri="{FF2B5EF4-FFF2-40B4-BE49-F238E27FC236}">
                <a16:creationId xmlns:a16="http://schemas.microsoft.com/office/drawing/2014/main" id="{BB31659A-46E9-41B1-AF11-20BA54366DE4}"/>
              </a:ext>
            </a:extLst>
          </p:cNvPr>
          <p:cNvPicPr>
            <a:picLocks noChangeAspect="1"/>
          </p:cNvPicPr>
          <p:nvPr/>
        </p:nvPicPr>
        <p:blipFill>
          <a:blip r:embed="rId3"/>
          <a:stretch>
            <a:fillRect/>
          </a:stretch>
        </p:blipFill>
        <p:spPr>
          <a:xfrm>
            <a:off x="9545455" y="3571630"/>
            <a:ext cx="2646545" cy="3286369"/>
          </a:xfrm>
          <a:prstGeom prst="rect">
            <a:avLst/>
          </a:prstGeom>
        </p:spPr>
      </p:pic>
    </p:spTree>
    <p:extLst>
      <p:ext uri="{BB962C8B-B14F-4D97-AF65-F5344CB8AC3E}">
        <p14:creationId xmlns:p14="http://schemas.microsoft.com/office/powerpoint/2010/main" val="1530011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1371650"/>
          </a:xfrm>
        </p:spPr>
        <p:txBody>
          <a:bodyPr>
            <a:normAutofit fontScale="90000"/>
          </a:bodyPr>
          <a:lstStyle/>
          <a:p>
            <a:r>
              <a:rPr lang="en-US" dirty="0" err="1">
                <a:solidFill>
                  <a:srgbClr val="F99F4E"/>
                </a:solidFill>
              </a:rPr>
              <a:t>Partie</a:t>
            </a:r>
            <a:r>
              <a:rPr lang="en-US" dirty="0">
                <a:solidFill>
                  <a:srgbClr val="F99F4E"/>
                </a:solidFill>
              </a:rPr>
              <a:t> 4. [LE CAS ÉCHÉANT] Plan </a:t>
            </a:r>
            <a:r>
              <a:rPr lang="en-US" dirty="0" err="1">
                <a:solidFill>
                  <a:srgbClr val="F99F4E"/>
                </a:solidFill>
              </a:rPr>
              <a:t>d'intervention</a:t>
            </a:r>
            <a:r>
              <a:rPr lang="en-US" dirty="0">
                <a:solidFill>
                  <a:srgbClr val="F99F4E"/>
                </a:solidFill>
              </a:rPr>
              <a:t> pour les </a:t>
            </a:r>
            <a:r>
              <a:rPr lang="en-US" dirty="0" err="1">
                <a:solidFill>
                  <a:srgbClr val="F99F4E"/>
                </a:solidFill>
              </a:rPr>
              <a:t>réfugiés</a:t>
            </a:r>
            <a:endParaRPr lang="en-US" dirty="0">
              <a:solidFill>
                <a:srgbClr val="F99F4E"/>
              </a:solidFill>
            </a:endParaRP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
        <p:nvSpPr>
          <p:cNvPr id="2" name="Text Placeholder 1">
            <a:extLst>
              <a:ext uri="{FF2B5EF4-FFF2-40B4-BE49-F238E27FC236}">
                <a16:creationId xmlns:a16="http://schemas.microsoft.com/office/drawing/2014/main" id="{5B115026-FCDD-9F98-C231-E335C38A83C5}"/>
              </a:ext>
            </a:extLst>
          </p:cNvPr>
          <p:cNvSpPr>
            <a:spLocks noGrp="1"/>
          </p:cNvSpPr>
          <p:nvPr>
            <p:ph type="body" sz="quarter" idx="16"/>
          </p:nvPr>
        </p:nvSpPr>
        <p:spPr>
          <a:xfrm>
            <a:off x="609599" y="1528740"/>
            <a:ext cx="4800601" cy="3963988"/>
          </a:xfrm>
        </p:spPr>
        <p:txBody>
          <a:bodyPr/>
          <a:lstStyle/>
          <a:p>
            <a:pPr lvl="3" indent="0">
              <a:buClr>
                <a:srgbClr val="F99F4E"/>
              </a:buClr>
              <a:buNone/>
            </a:pPr>
            <a:endParaRPr lang="en-US" sz="1200" b="1">
              <a:solidFill>
                <a:srgbClr val="F99F4E"/>
              </a:solidFill>
              <a:latin typeface="+mn-lt"/>
            </a:endParaRPr>
          </a:p>
          <a:p>
            <a:pPr marL="628650" lvl="2" indent="-285750">
              <a:buClr>
                <a:srgbClr val="F99F4E"/>
              </a:buClr>
            </a:pPr>
            <a:endParaRPr lang="en-US" sz="900">
              <a:solidFill>
                <a:srgbClr val="F99F4E"/>
              </a:solidFill>
              <a:latin typeface="+mn-lt"/>
            </a:endParaRPr>
          </a:p>
          <a:p>
            <a:pPr lvl="2" indent="0">
              <a:buClr>
                <a:srgbClr val="F99F4E"/>
              </a:buClr>
              <a:buNone/>
            </a:pPr>
            <a:endParaRPr lang="en-US" sz="1200" b="1">
              <a:solidFill>
                <a:srgbClr val="F99F4E"/>
              </a:solidFill>
              <a:latin typeface="+mn-lt"/>
            </a:endParaRPr>
          </a:p>
          <a:p>
            <a:endParaRPr lang="en-US" sz="1200" i="1">
              <a:solidFill>
                <a:srgbClr val="F99F4E"/>
              </a:solidFill>
              <a:latin typeface="+mn-lt"/>
            </a:endParaRPr>
          </a:p>
          <a:p>
            <a:endParaRPr lang="en-US" sz="1200" i="1">
              <a:solidFill>
                <a:srgbClr val="F99F4E"/>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pic>
        <p:nvPicPr>
          <p:cNvPr id="6" name="Picture 5">
            <a:extLst>
              <a:ext uri="{FF2B5EF4-FFF2-40B4-BE49-F238E27FC236}">
                <a16:creationId xmlns:a16="http://schemas.microsoft.com/office/drawing/2014/main" id="{96918D96-6367-E038-B704-0B8C661F9260}"/>
              </a:ext>
            </a:extLst>
          </p:cNvPr>
          <p:cNvPicPr>
            <a:picLocks noChangeAspect="1"/>
          </p:cNvPicPr>
          <p:nvPr/>
        </p:nvPicPr>
        <p:blipFill>
          <a:blip r:embed="rId2"/>
          <a:stretch>
            <a:fillRect/>
          </a:stretch>
        </p:blipFill>
        <p:spPr>
          <a:xfrm>
            <a:off x="6096000" y="0"/>
            <a:ext cx="5143500" cy="6858000"/>
          </a:xfrm>
          <a:prstGeom prst="rect">
            <a:avLst/>
          </a:prstGeom>
        </p:spPr>
      </p:pic>
      <p:sp>
        <p:nvSpPr>
          <p:cNvPr id="7" name="Text Placeholder 1">
            <a:extLst>
              <a:ext uri="{FF2B5EF4-FFF2-40B4-BE49-F238E27FC236}">
                <a16:creationId xmlns:a16="http://schemas.microsoft.com/office/drawing/2014/main" id="{50166157-F21B-02C5-554C-924AF00AFBB1}"/>
              </a:ext>
            </a:extLst>
          </p:cNvPr>
          <p:cNvSpPr txBox="1">
            <a:spLocks/>
          </p:cNvSpPr>
          <p:nvPr/>
        </p:nvSpPr>
        <p:spPr>
          <a:xfrm>
            <a:off x="773016" y="2022663"/>
            <a:ext cx="4800601" cy="396398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500"/>
              </a:spcAft>
              <a:buClr>
                <a:schemeClr val="accent1"/>
              </a:buClr>
              <a:buFont typeface="Arial" panose="020B0604020202020204" pitchFamily="34" charset="0"/>
              <a:buNone/>
              <a:defRPr sz="2400" b="0" kern="1200">
                <a:solidFill>
                  <a:schemeClr val="tx1"/>
                </a:solidFill>
                <a:latin typeface="Roboto"/>
                <a:ea typeface="+mn-ea"/>
                <a:cs typeface="+mn-cs"/>
              </a:defRPr>
            </a:lvl1pPr>
            <a:lvl2pPr marL="0" indent="0" algn="l"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99F4E"/>
              </a:buClr>
              <a:buFont typeface="Arial" panose="020B0604020202020204" pitchFamily="34" charset="0"/>
              <a:buChar char="•"/>
            </a:pPr>
            <a:r>
              <a:rPr lang="en-US" sz="1500" dirty="0">
                <a:solidFill>
                  <a:srgbClr val="F99F4E"/>
                </a:solidFill>
                <a:latin typeface="+mn-lt"/>
              </a:rPr>
              <a:t>[extrait du guide HRP]</a:t>
            </a:r>
            <a:r>
              <a:rPr lang="en-US" sz="1200" i="1" dirty="0">
                <a:solidFill>
                  <a:srgbClr val="F99F4E"/>
                </a:solidFill>
                <a:latin typeface="+mn-lt"/>
              </a:rPr>
              <a:t>.</a:t>
            </a:r>
          </a:p>
          <a:p>
            <a:pPr lvl="3" indent="0">
              <a:buClr>
                <a:srgbClr val="F99F4E"/>
              </a:buClr>
              <a:buFont typeface="Arial" panose="020B0604020202020204" pitchFamily="34" charset="0"/>
              <a:buNone/>
            </a:pPr>
            <a:endParaRPr lang="en-US" sz="1200" b="1" dirty="0">
              <a:solidFill>
                <a:srgbClr val="F99F4E"/>
              </a:solidFill>
              <a:latin typeface="+mn-lt"/>
            </a:endParaRPr>
          </a:p>
          <a:p>
            <a:pPr marL="628650" lvl="2" indent="-285750">
              <a:buClr>
                <a:srgbClr val="F99F4E"/>
              </a:buClr>
            </a:pPr>
            <a:endParaRPr lang="en-US" sz="900" dirty="0">
              <a:solidFill>
                <a:srgbClr val="F99F4E"/>
              </a:solidFill>
              <a:latin typeface="+mn-lt"/>
            </a:endParaRPr>
          </a:p>
          <a:p>
            <a:pPr lvl="2" indent="0">
              <a:buClr>
                <a:srgbClr val="F99F4E"/>
              </a:buClr>
              <a:buFont typeface="Arial" panose="020B0604020202020204" pitchFamily="34" charset="0"/>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spTree>
    <p:extLst>
      <p:ext uri="{BB962C8B-B14F-4D97-AF65-F5344CB8AC3E}">
        <p14:creationId xmlns:p14="http://schemas.microsoft.com/office/powerpoint/2010/main" val="746838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2ACF3-77CB-B6DA-7AAF-0C72B3BA66A4}"/>
              </a:ext>
            </a:extLst>
          </p:cNvPr>
          <p:cNvSpPr>
            <a:spLocks noGrp="1"/>
          </p:cNvSpPr>
          <p:nvPr>
            <p:ph type="title"/>
          </p:nvPr>
        </p:nvSpPr>
        <p:spPr>
          <a:xfrm>
            <a:off x="609600" y="391049"/>
            <a:ext cx="4800600" cy="886397"/>
          </a:xfrm>
        </p:spPr>
        <p:txBody>
          <a:bodyPr/>
          <a:lstStyle/>
          <a:p>
            <a:r>
              <a:rPr lang="en-US">
                <a:solidFill>
                  <a:srgbClr val="F99F4E"/>
                </a:solidFill>
              </a:rPr>
              <a:t>Fin. Comment contribuer et à propos</a:t>
            </a:r>
          </a:p>
        </p:txBody>
      </p:sp>
      <p:sp>
        <p:nvSpPr>
          <p:cNvPr id="4" name="Picture Placeholder 3">
            <a:extLst>
              <a:ext uri="{FF2B5EF4-FFF2-40B4-BE49-F238E27FC236}">
                <a16:creationId xmlns:a16="http://schemas.microsoft.com/office/drawing/2014/main" id="{DE51C3E1-3F6E-0B4F-CA7B-28BEC6059F50}"/>
              </a:ext>
            </a:extLst>
          </p:cNvPr>
          <p:cNvSpPr>
            <a:spLocks noGrp="1"/>
          </p:cNvSpPr>
          <p:nvPr>
            <p:ph type="pic" sz="quarter" idx="17"/>
          </p:nvPr>
        </p:nvSpPr>
        <p:spPr>
          <a:solidFill>
            <a:srgbClr val="F99F4E"/>
          </a:solidFill>
        </p:spPr>
        <p:txBody>
          <a:bodyPr/>
          <a:lstStyle/>
          <a:p>
            <a:endParaRPr lang="en-NL"/>
          </a:p>
        </p:txBody>
      </p:sp>
      <p:sp>
        <p:nvSpPr>
          <p:cNvPr id="2" name="Text Placeholder 1">
            <a:extLst>
              <a:ext uri="{FF2B5EF4-FFF2-40B4-BE49-F238E27FC236}">
                <a16:creationId xmlns:a16="http://schemas.microsoft.com/office/drawing/2014/main" id="{5B115026-FCDD-9F98-C231-E335C38A83C5}"/>
              </a:ext>
            </a:extLst>
          </p:cNvPr>
          <p:cNvSpPr>
            <a:spLocks noGrp="1"/>
          </p:cNvSpPr>
          <p:nvPr>
            <p:ph type="body" sz="quarter" idx="16"/>
          </p:nvPr>
        </p:nvSpPr>
        <p:spPr>
          <a:xfrm>
            <a:off x="609599" y="1528740"/>
            <a:ext cx="4800601" cy="3963988"/>
          </a:xfrm>
        </p:spPr>
        <p:txBody>
          <a:bodyPr/>
          <a:lstStyle/>
          <a:p>
            <a:pPr lvl="3" indent="0">
              <a:buClr>
                <a:srgbClr val="F99F4E"/>
              </a:buClr>
              <a:buNone/>
            </a:pPr>
            <a:endParaRPr lang="en-US" sz="1200" b="1">
              <a:solidFill>
                <a:srgbClr val="F99F4E"/>
              </a:solidFill>
              <a:latin typeface="+mn-lt"/>
            </a:endParaRPr>
          </a:p>
          <a:p>
            <a:pPr marL="628650" lvl="2" indent="-285750">
              <a:buClr>
                <a:srgbClr val="F99F4E"/>
              </a:buClr>
            </a:pPr>
            <a:endParaRPr lang="en-US" sz="900">
              <a:solidFill>
                <a:srgbClr val="F99F4E"/>
              </a:solidFill>
              <a:latin typeface="+mn-lt"/>
            </a:endParaRPr>
          </a:p>
          <a:p>
            <a:pPr lvl="2" indent="0">
              <a:buClr>
                <a:srgbClr val="F99F4E"/>
              </a:buClr>
              <a:buNone/>
            </a:pPr>
            <a:endParaRPr lang="en-US" sz="1200" b="1">
              <a:solidFill>
                <a:srgbClr val="F99F4E"/>
              </a:solidFill>
              <a:latin typeface="+mn-lt"/>
            </a:endParaRPr>
          </a:p>
          <a:p>
            <a:endParaRPr lang="en-US" sz="1200" i="1">
              <a:solidFill>
                <a:srgbClr val="F99F4E"/>
              </a:solidFill>
              <a:latin typeface="+mn-lt"/>
            </a:endParaRPr>
          </a:p>
          <a:p>
            <a:endParaRPr lang="en-US" sz="1200" i="1">
              <a:solidFill>
                <a:srgbClr val="F99F4E"/>
              </a:solidFill>
              <a:latin typeface="+mn-lt"/>
            </a:endParaRPr>
          </a:p>
          <a:p>
            <a:endParaRPr lang="en-US" sz="1200" i="1">
              <a:solidFill>
                <a:schemeClr val="tx2"/>
              </a:solidFill>
              <a:latin typeface="+mn-lt"/>
            </a:endParaRPr>
          </a:p>
          <a:p>
            <a:endParaRPr lang="en-US" sz="1800" b="1">
              <a:solidFill>
                <a:schemeClr val="tx2"/>
              </a:solidFill>
              <a:latin typeface="+mn-lt"/>
            </a:endParaRPr>
          </a:p>
          <a:p>
            <a:pPr marL="285750" indent="-285750">
              <a:buFont typeface="Arial" panose="020B0604020202020204" pitchFamily="34" charset="0"/>
              <a:buChar char="•"/>
            </a:pPr>
            <a:endParaRPr lang="en-US" sz="1500">
              <a:solidFill>
                <a:schemeClr val="tx2"/>
              </a:solidFill>
              <a:latin typeface="+mn-lt"/>
            </a:endParaRPr>
          </a:p>
          <a:p>
            <a:pPr marL="285750" indent="-285750">
              <a:buFont typeface="Arial" panose="020B0604020202020204" pitchFamily="34" charset="0"/>
              <a:buChar char="•"/>
            </a:pPr>
            <a:endParaRPr lang="en-US" sz="1800">
              <a:solidFill>
                <a:schemeClr val="tx2"/>
              </a:solidFill>
              <a:latin typeface="+mn-lt"/>
            </a:endParaRPr>
          </a:p>
        </p:txBody>
      </p:sp>
      <p:sp>
        <p:nvSpPr>
          <p:cNvPr id="7" name="Text Placeholder 1">
            <a:extLst>
              <a:ext uri="{FF2B5EF4-FFF2-40B4-BE49-F238E27FC236}">
                <a16:creationId xmlns:a16="http://schemas.microsoft.com/office/drawing/2014/main" id="{50166157-F21B-02C5-554C-924AF00AFBB1}"/>
              </a:ext>
            </a:extLst>
          </p:cNvPr>
          <p:cNvSpPr txBox="1">
            <a:spLocks/>
          </p:cNvSpPr>
          <p:nvPr/>
        </p:nvSpPr>
        <p:spPr>
          <a:xfrm>
            <a:off x="761999" y="1681140"/>
            <a:ext cx="4800601" cy="3963988"/>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500"/>
              </a:spcAft>
              <a:buClr>
                <a:schemeClr val="accent1"/>
              </a:buClr>
              <a:buFont typeface="Arial" panose="020B0604020202020204" pitchFamily="34" charset="0"/>
              <a:buNone/>
              <a:defRPr sz="2400" b="0" kern="1200">
                <a:solidFill>
                  <a:schemeClr val="tx1"/>
                </a:solidFill>
                <a:latin typeface="Roboto"/>
                <a:ea typeface="+mn-ea"/>
                <a:cs typeface="+mn-cs"/>
              </a:defRPr>
            </a:lvl1pPr>
            <a:lvl2pPr marL="0" indent="0" algn="l" defTabSz="914400" rtl="0" eaLnBrk="1" latinLnBrk="0" hangingPunct="1">
              <a:lnSpc>
                <a:spcPct val="90000"/>
              </a:lnSpc>
              <a:spcBef>
                <a:spcPts val="500"/>
              </a:spcBef>
              <a:buClr>
                <a:schemeClr val="accent1"/>
              </a:buClr>
              <a:buFont typeface="Arial" panose="020B0604020202020204" pitchFamily="34" charset="0"/>
              <a:buNone/>
              <a:defRPr sz="2100" kern="1200">
                <a:solidFill>
                  <a:schemeClr val="tx1"/>
                </a:solidFill>
                <a:latin typeface="Roboto"/>
                <a:ea typeface="+mn-ea"/>
                <a:cs typeface="+mn-cs"/>
              </a:defRPr>
            </a:lvl2pPr>
            <a:lvl3pPr marL="342900"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3pPr>
            <a:lvl4pPr marL="694944" indent="-342900" algn="l" defTabSz="914400" rtl="0" eaLnBrk="1" latinLnBrk="0" hangingPunct="1">
              <a:lnSpc>
                <a:spcPct val="100000"/>
              </a:lnSpc>
              <a:spcBef>
                <a:spcPts val="500"/>
              </a:spcBef>
              <a:buClr>
                <a:schemeClr val="accent1"/>
              </a:buClr>
              <a:buFont typeface="Arial" panose="020B0604020202020204" pitchFamily="34" charset="0"/>
              <a:buChar char="•"/>
              <a:defRPr sz="2100" kern="1200">
                <a:solidFill>
                  <a:schemeClr val="tx1"/>
                </a:solidFill>
                <a:latin typeface="Roboto"/>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F99F4E"/>
              </a:buClr>
              <a:buFont typeface="Arial" panose="020B0604020202020204" pitchFamily="34" charset="0"/>
              <a:buChar char="•"/>
            </a:pPr>
            <a:r>
              <a:rPr lang="en-US" sz="1500" dirty="0">
                <a:solidFill>
                  <a:srgbClr val="F99F4E"/>
                </a:solidFill>
                <a:latin typeface="+mn-lt"/>
              </a:rPr>
              <a:t>Faits marquants </a:t>
            </a:r>
            <a:r>
              <a:rPr lang="en-US" sz="1200" i="1" dirty="0">
                <a:solidFill>
                  <a:srgbClr val="F99F4E"/>
                </a:solidFill>
                <a:latin typeface="+mn-lt"/>
              </a:rPr>
              <a:t>:</a:t>
            </a:r>
          </a:p>
          <a:p>
            <a:pPr marL="628650" lvl="2" indent="-285750">
              <a:buClr>
                <a:srgbClr val="F99F4E"/>
              </a:buClr>
            </a:pPr>
            <a:r>
              <a:rPr lang="en-US" sz="1500" i="1" dirty="0">
                <a:solidFill>
                  <a:srgbClr val="F99F4E"/>
                </a:solidFill>
                <a:latin typeface="+mn-lt"/>
              </a:rPr>
              <a:t>Comment contribuer (par exemple, via le plan d'intervention, le CBPF, le CERF, </a:t>
            </a:r>
            <a:r>
              <a:rPr lang="en-US" sz="1500" i="1" dirty="0" err="1">
                <a:solidFill>
                  <a:srgbClr val="F99F4E"/>
                </a:solidFill>
                <a:latin typeface="+mn-lt"/>
              </a:rPr>
              <a:t>etc</a:t>
            </a:r>
            <a:r>
              <a:rPr lang="en-US" sz="1500" i="1" dirty="0">
                <a:solidFill>
                  <a:srgbClr val="F99F4E"/>
                </a:solidFill>
                <a:latin typeface="+mn-lt"/>
              </a:rPr>
              <a:t>.)</a:t>
            </a:r>
          </a:p>
          <a:p>
            <a:pPr marL="628650" lvl="2" indent="-285750">
              <a:buClr>
                <a:srgbClr val="F99F4E"/>
              </a:buClr>
            </a:pPr>
            <a:r>
              <a:rPr lang="en-US" sz="1500" i="1" dirty="0">
                <a:solidFill>
                  <a:srgbClr val="F99F4E"/>
                </a:solidFill>
                <a:latin typeface="+mn-lt"/>
              </a:rPr>
              <a:t>A propos (contexte du document - paragraphe standard)</a:t>
            </a:r>
          </a:p>
          <a:p>
            <a:pPr marL="628650" lvl="2" indent="-285750">
              <a:buClr>
                <a:srgbClr val="F99F4E"/>
              </a:buClr>
            </a:pPr>
            <a:r>
              <a:rPr lang="en-US" sz="1500" i="1" dirty="0">
                <a:solidFill>
                  <a:srgbClr val="F99F4E"/>
                </a:solidFill>
                <a:latin typeface="+mn-lt"/>
              </a:rPr>
              <a:t>Où obtenir les dernières mises à jour (NOTE CHANGEMENTS : cette section devrait indiquer OCHA, </a:t>
            </a:r>
            <a:r>
              <a:rPr lang="en-US" sz="1500" i="1" dirty="0" err="1">
                <a:solidFill>
                  <a:srgbClr val="F99F4E"/>
                </a:solidFill>
                <a:latin typeface="+mn-lt"/>
              </a:rPr>
              <a:t>HumanitarianAction </a:t>
            </a:r>
            <a:r>
              <a:rPr lang="en-US" sz="1500" i="1" dirty="0">
                <a:solidFill>
                  <a:srgbClr val="F99F4E"/>
                </a:solidFill>
                <a:latin typeface="+mn-lt"/>
              </a:rPr>
              <a:t>et FTS. </a:t>
            </a:r>
            <a:r>
              <a:rPr lang="en-US" sz="1500" i="1" dirty="0" err="1">
                <a:solidFill>
                  <a:srgbClr val="F99F4E"/>
                </a:solidFill>
                <a:latin typeface="+mn-lt"/>
              </a:rPr>
              <a:t>HumanitarianResponse a </a:t>
            </a:r>
            <a:r>
              <a:rPr lang="en-US" sz="1500" i="1" dirty="0">
                <a:solidFill>
                  <a:srgbClr val="F99F4E"/>
                </a:solidFill>
                <a:latin typeface="+mn-lt"/>
              </a:rPr>
              <a:t>été supprimé et remplacé par </a:t>
            </a:r>
            <a:r>
              <a:rPr lang="en-US" sz="1500" i="1" dirty="0" err="1">
                <a:solidFill>
                  <a:srgbClr val="F99F4E"/>
                </a:solidFill>
                <a:latin typeface="+mn-lt"/>
              </a:rPr>
              <a:t>ResponseReliefWeb</a:t>
            </a:r>
            <a:r>
              <a:rPr lang="en-US" sz="1500" i="1" dirty="0">
                <a:solidFill>
                  <a:srgbClr val="F99F4E"/>
                </a:solidFill>
                <a:latin typeface="+mn-lt"/>
              </a:rPr>
              <a:t>. (note : la </a:t>
            </a:r>
            <a:r>
              <a:rPr lang="en-US" sz="1500" i="1" dirty="0" err="1">
                <a:solidFill>
                  <a:srgbClr val="F99F4E"/>
                </a:solidFill>
                <a:latin typeface="+mn-lt"/>
              </a:rPr>
              <a:t>couleur de </a:t>
            </a:r>
            <a:r>
              <a:rPr lang="en-US" sz="1500" i="1" dirty="0">
                <a:solidFill>
                  <a:srgbClr val="F99F4E"/>
                </a:solidFill>
                <a:latin typeface="+mn-lt"/>
              </a:rPr>
              <a:t>fond doit être orange).</a:t>
            </a:r>
          </a:p>
          <a:p>
            <a:pPr marL="285750" lvl="1" indent="-285750">
              <a:buClr>
                <a:srgbClr val="F99F4E"/>
              </a:buClr>
              <a:buFont typeface="Arial" panose="020B0604020202020204" pitchFamily="34" charset="0"/>
              <a:buChar char="•"/>
            </a:pPr>
            <a:endParaRPr lang="en-US" sz="900" i="1" dirty="0">
              <a:solidFill>
                <a:srgbClr val="F99F4E"/>
              </a:solidFill>
              <a:latin typeface="+mn-lt"/>
            </a:endParaRPr>
          </a:p>
          <a:p>
            <a:pPr lvl="3" indent="0">
              <a:buClr>
                <a:srgbClr val="F99F4E"/>
              </a:buClr>
              <a:buFont typeface="Arial" panose="020B0604020202020204" pitchFamily="34" charset="0"/>
              <a:buNone/>
            </a:pPr>
            <a:endParaRPr lang="en-US" sz="1200" b="1" dirty="0">
              <a:solidFill>
                <a:srgbClr val="F99F4E"/>
              </a:solidFill>
              <a:latin typeface="+mn-lt"/>
            </a:endParaRPr>
          </a:p>
          <a:p>
            <a:pPr marL="628650" lvl="2" indent="-285750">
              <a:buClr>
                <a:srgbClr val="F99F4E"/>
              </a:buClr>
            </a:pPr>
            <a:endParaRPr lang="en-US" sz="900" dirty="0">
              <a:solidFill>
                <a:srgbClr val="F99F4E"/>
              </a:solidFill>
              <a:latin typeface="+mn-lt"/>
            </a:endParaRPr>
          </a:p>
          <a:p>
            <a:pPr lvl="2" indent="0">
              <a:buClr>
                <a:srgbClr val="F99F4E"/>
              </a:buClr>
              <a:buFont typeface="Arial" panose="020B0604020202020204" pitchFamily="34" charset="0"/>
              <a:buNone/>
            </a:pPr>
            <a:endParaRPr lang="en-US" sz="1200" b="1" dirty="0">
              <a:solidFill>
                <a:srgbClr val="F99F4E"/>
              </a:solidFill>
              <a:latin typeface="+mn-lt"/>
            </a:endParaRPr>
          </a:p>
          <a:p>
            <a:endParaRPr lang="en-US" sz="1200" i="1" dirty="0">
              <a:solidFill>
                <a:srgbClr val="F99F4E"/>
              </a:solidFill>
              <a:latin typeface="+mn-lt"/>
            </a:endParaRPr>
          </a:p>
          <a:p>
            <a:endParaRPr lang="en-US" sz="1200" i="1" dirty="0">
              <a:solidFill>
                <a:srgbClr val="F99F4E"/>
              </a:solidFill>
              <a:latin typeface="+mn-lt"/>
            </a:endParaRPr>
          </a:p>
          <a:p>
            <a:endParaRPr lang="en-US" sz="1200" i="1" dirty="0">
              <a:solidFill>
                <a:schemeClr val="tx2"/>
              </a:solidFill>
              <a:latin typeface="+mn-lt"/>
            </a:endParaRPr>
          </a:p>
          <a:p>
            <a:endParaRPr lang="en-US" sz="1800" b="1" dirty="0">
              <a:solidFill>
                <a:schemeClr val="tx2"/>
              </a:solidFill>
              <a:latin typeface="+mn-lt"/>
            </a:endParaRPr>
          </a:p>
          <a:p>
            <a:pPr marL="285750" indent="-285750">
              <a:buFont typeface="Arial" panose="020B0604020202020204" pitchFamily="34" charset="0"/>
              <a:buChar char="•"/>
            </a:pPr>
            <a:endParaRPr lang="en-US" sz="1500" dirty="0">
              <a:solidFill>
                <a:schemeClr val="tx2"/>
              </a:solidFill>
              <a:latin typeface="+mn-lt"/>
            </a:endParaRPr>
          </a:p>
          <a:p>
            <a:pPr marL="285750" indent="-285750">
              <a:buFont typeface="Arial" panose="020B0604020202020204" pitchFamily="34" charset="0"/>
              <a:buChar char="•"/>
            </a:pPr>
            <a:endParaRPr lang="en-US" sz="1800" dirty="0">
              <a:solidFill>
                <a:schemeClr val="tx2"/>
              </a:solidFill>
              <a:latin typeface="+mn-lt"/>
            </a:endParaRPr>
          </a:p>
        </p:txBody>
      </p:sp>
      <p:pic>
        <p:nvPicPr>
          <p:cNvPr id="6" name="Picture 5">
            <a:extLst>
              <a:ext uri="{FF2B5EF4-FFF2-40B4-BE49-F238E27FC236}">
                <a16:creationId xmlns:a16="http://schemas.microsoft.com/office/drawing/2014/main" id="{F708368A-136A-081A-8B68-B13882E71F99}"/>
              </a:ext>
            </a:extLst>
          </p:cNvPr>
          <p:cNvPicPr>
            <a:picLocks noChangeAspect="1"/>
          </p:cNvPicPr>
          <p:nvPr/>
        </p:nvPicPr>
        <p:blipFill>
          <a:blip r:embed="rId2"/>
          <a:stretch>
            <a:fillRect/>
          </a:stretch>
        </p:blipFill>
        <p:spPr>
          <a:xfrm>
            <a:off x="6096000" y="0"/>
            <a:ext cx="4873528" cy="6858000"/>
          </a:xfrm>
          <a:prstGeom prst="rect">
            <a:avLst/>
          </a:prstGeom>
        </p:spPr>
      </p:pic>
    </p:spTree>
    <p:extLst>
      <p:ext uri="{BB962C8B-B14F-4D97-AF65-F5344CB8AC3E}">
        <p14:creationId xmlns:p14="http://schemas.microsoft.com/office/powerpoint/2010/main" val="3635121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15D6-A3F1-BBFA-DB21-7FA1BDD58284}"/>
              </a:ext>
            </a:extLst>
          </p:cNvPr>
          <p:cNvSpPr>
            <a:spLocks noGrp="1"/>
          </p:cNvSpPr>
          <p:nvPr>
            <p:ph type="title"/>
          </p:nvPr>
        </p:nvSpPr>
        <p:spPr>
          <a:xfrm>
            <a:off x="609600" y="609599"/>
            <a:ext cx="10274910" cy="954795"/>
          </a:xfrm>
        </p:spPr>
        <p:txBody>
          <a:bodyPr/>
          <a:lstStyle/>
          <a:p>
            <a:r>
              <a:rPr lang="en-US" dirty="0"/>
              <a:t>UNE APPROCHE EN TROIS VOLETS POUR DES APPELS HUMANITAIRES CRÉDIBLES ET CONVAINCANTS</a:t>
            </a:r>
          </a:p>
        </p:txBody>
      </p:sp>
      <p:sp>
        <p:nvSpPr>
          <p:cNvPr id="4" name="Rectangle: Rounded Corners 3">
            <a:extLst>
              <a:ext uri="{FF2B5EF4-FFF2-40B4-BE49-F238E27FC236}">
                <a16:creationId xmlns:a16="http://schemas.microsoft.com/office/drawing/2014/main" id="{F63BAE81-6A9F-5873-944C-8FB8939B4580}"/>
              </a:ext>
            </a:extLst>
          </p:cNvPr>
          <p:cNvSpPr/>
          <p:nvPr/>
        </p:nvSpPr>
        <p:spPr>
          <a:xfrm>
            <a:off x="801666" y="2981194"/>
            <a:ext cx="2580361" cy="3494761"/>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Proposer un </a:t>
            </a:r>
            <a:r>
              <a:rPr lang="en-US" dirty="0" err="1"/>
              <a:t>narratif</a:t>
            </a:r>
            <a:r>
              <a:rPr lang="en-US" dirty="0"/>
              <a:t>  </a:t>
            </a:r>
            <a:r>
              <a:rPr lang="en-US" dirty="0" err="1"/>
              <a:t>convaincant</a:t>
            </a:r>
            <a:r>
              <a:rPr lang="en-US" dirty="0"/>
              <a:t> sur </a:t>
            </a:r>
            <a:r>
              <a:rPr lang="en-US" dirty="0" err="1"/>
              <a:t>l'</a:t>
            </a:r>
            <a:r>
              <a:rPr lang="en-US" b="1" dirty="0" err="1"/>
              <a:t>augmentation</a:t>
            </a:r>
            <a:r>
              <a:rPr lang="en-US" b="1" dirty="0"/>
              <a:t> </a:t>
            </a:r>
            <a:r>
              <a:rPr lang="en-US" b="1" dirty="0" err="1"/>
              <a:t>rapide</a:t>
            </a:r>
            <a:r>
              <a:rPr lang="en-US" b="1" dirty="0"/>
              <a:t> des </a:t>
            </a:r>
            <a:r>
              <a:rPr lang="en-US" b="1" dirty="0" err="1"/>
              <a:t>besoins</a:t>
            </a:r>
            <a:r>
              <a:rPr lang="en-US" b="1" dirty="0"/>
              <a:t> </a:t>
            </a:r>
            <a:r>
              <a:rPr lang="en-US" b="1" dirty="0" err="1"/>
              <a:t>humanitaires</a:t>
            </a:r>
            <a:r>
              <a:rPr lang="en-US" b="1" dirty="0"/>
              <a:t> </a:t>
            </a:r>
            <a:r>
              <a:rPr lang="en-US" dirty="0"/>
              <a:t>et sur </a:t>
            </a:r>
            <a:r>
              <a:rPr lang="en-US" dirty="0" err="1"/>
              <a:t>l'impératif</a:t>
            </a:r>
            <a:r>
              <a:rPr lang="en-US" dirty="0"/>
              <a:t> </a:t>
            </a:r>
            <a:r>
              <a:rPr lang="en-US" dirty="0" err="1"/>
              <a:t>humanitaire</a:t>
            </a:r>
            <a:r>
              <a:rPr lang="en-US" dirty="0"/>
              <a:t> de </a:t>
            </a:r>
            <a:r>
              <a:rPr lang="en-US" dirty="0" err="1"/>
              <a:t>répondre</a:t>
            </a:r>
            <a:r>
              <a:rPr lang="en-US" dirty="0"/>
              <a:t>.</a:t>
            </a:r>
          </a:p>
        </p:txBody>
      </p:sp>
      <p:sp>
        <p:nvSpPr>
          <p:cNvPr id="5" name="Rectangle: Rounded Corners 4">
            <a:extLst>
              <a:ext uri="{FF2B5EF4-FFF2-40B4-BE49-F238E27FC236}">
                <a16:creationId xmlns:a16="http://schemas.microsoft.com/office/drawing/2014/main" id="{2C22D8D2-B35A-5E7D-B7C1-849FD232F4DC}"/>
              </a:ext>
            </a:extLst>
          </p:cNvPr>
          <p:cNvSpPr/>
          <p:nvPr/>
        </p:nvSpPr>
        <p:spPr>
          <a:xfrm>
            <a:off x="4805819" y="2981193"/>
            <a:ext cx="2580361" cy="3494761"/>
          </a:xfrm>
          <a:prstGeom prst="roundRect">
            <a:avLst/>
          </a:prstGeom>
          <a:solidFill>
            <a:srgbClr val="41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Rendre nos </a:t>
            </a:r>
            <a:r>
              <a:rPr lang="en-US" b="1"/>
              <a:t>appels humanitaires aussi crédibles, clairement définis et bien hiérarchisés </a:t>
            </a:r>
            <a:r>
              <a:rPr lang="en-US"/>
              <a:t>que possible en fixant des limites rationnelles et en définissant clairement les priorités. </a:t>
            </a:r>
          </a:p>
        </p:txBody>
      </p:sp>
      <p:sp>
        <p:nvSpPr>
          <p:cNvPr id="6" name="Rectangle: Rounded Corners 5">
            <a:extLst>
              <a:ext uri="{FF2B5EF4-FFF2-40B4-BE49-F238E27FC236}">
                <a16:creationId xmlns:a16="http://schemas.microsoft.com/office/drawing/2014/main" id="{DDE0F872-33D4-7E3D-E0C6-85AFB08E8631}"/>
              </a:ext>
            </a:extLst>
          </p:cNvPr>
          <p:cNvSpPr/>
          <p:nvPr/>
        </p:nvSpPr>
        <p:spPr>
          <a:xfrm>
            <a:off x="8809972" y="2974928"/>
            <a:ext cx="2580361" cy="349476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Plaider fermement auprès des acteurs du développement </a:t>
            </a:r>
            <a:r>
              <a:rPr lang="en-US"/>
              <a:t>pour qu'ils aident les personnes que nous ne servons plus et/ou qui bénéficieraient de programmes de résilience.</a:t>
            </a:r>
          </a:p>
        </p:txBody>
      </p:sp>
      <p:pic>
        <p:nvPicPr>
          <p:cNvPr id="7" name="Graphic 6">
            <a:extLst>
              <a:ext uri="{FF2B5EF4-FFF2-40B4-BE49-F238E27FC236}">
                <a16:creationId xmlns:a16="http://schemas.microsoft.com/office/drawing/2014/main" id="{09DD9089-C191-D46D-EF2B-61643CA04C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7811" y="1780747"/>
            <a:ext cx="1164271" cy="800436"/>
          </a:xfrm>
          <a:prstGeom prst="rect">
            <a:avLst/>
          </a:prstGeom>
        </p:spPr>
      </p:pic>
      <p:pic>
        <p:nvPicPr>
          <p:cNvPr id="10" name="Graphic 9">
            <a:extLst>
              <a:ext uri="{FF2B5EF4-FFF2-40B4-BE49-F238E27FC236}">
                <a16:creationId xmlns:a16="http://schemas.microsoft.com/office/drawing/2014/main" id="{8E1EF292-9622-B2E7-7743-AEECF7F4C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01665" y="1780747"/>
            <a:ext cx="953290" cy="953290"/>
          </a:xfrm>
          <a:prstGeom prst="rect">
            <a:avLst/>
          </a:prstGeom>
        </p:spPr>
      </p:pic>
      <p:pic>
        <p:nvPicPr>
          <p:cNvPr id="11" name="Graphic 10">
            <a:extLst>
              <a:ext uri="{FF2B5EF4-FFF2-40B4-BE49-F238E27FC236}">
                <a16:creationId xmlns:a16="http://schemas.microsoft.com/office/drawing/2014/main" id="{A779B11E-664E-D345-6BBE-A7389A65A2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9918" y="1794276"/>
            <a:ext cx="1326721" cy="939761"/>
          </a:xfrm>
          <a:prstGeom prst="rect">
            <a:avLst/>
          </a:prstGeom>
        </p:spPr>
      </p:pic>
    </p:spTree>
    <p:extLst>
      <p:ext uri="{BB962C8B-B14F-4D97-AF65-F5344CB8AC3E}">
        <p14:creationId xmlns:p14="http://schemas.microsoft.com/office/powerpoint/2010/main" val="170780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B8BB0-B83D-4886-9D31-EC92F0F97702}"/>
              </a:ext>
            </a:extLst>
          </p:cNvPr>
          <p:cNvSpPr>
            <a:spLocks noGrp="1"/>
          </p:cNvSpPr>
          <p:nvPr>
            <p:ph type="title"/>
          </p:nvPr>
        </p:nvSpPr>
        <p:spPr/>
        <p:txBody>
          <a:bodyPr/>
          <a:lstStyle/>
          <a:p>
            <a:r>
              <a:rPr lang="en-US" dirty="0">
                <a:solidFill>
                  <a:srgbClr val="5A5A5A"/>
                </a:solidFill>
              </a:rPr>
              <a:t>REQUIS ESSENTIELS - </a:t>
            </a:r>
            <a:r>
              <a:rPr lang="en-US" dirty="0"/>
              <a:t>HNO</a:t>
            </a:r>
            <a:endParaRPr lang="fr-CH" dirty="0"/>
          </a:p>
        </p:txBody>
      </p:sp>
      <p:sp>
        <p:nvSpPr>
          <p:cNvPr id="3" name="Text Placeholder 2">
            <a:extLst>
              <a:ext uri="{FF2B5EF4-FFF2-40B4-BE49-F238E27FC236}">
                <a16:creationId xmlns:a16="http://schemas.microsoft.com/office/drawing/2014/main" id="{4EF02F8A-B0B2-6762-EDAF-80E1A2175582}"/>
              </a:ext>
            </a:extLst>
          </p:cNvPr>
          <p:cNvSpPr>
            <a:spLocks noGrp="1"/>
          </p:cNvSpPr>
          <p:nvPr>
            <p:ph type="body" sz="quarter" idx="22"/>
          </p:nvPr>
        </p:nvSpPr>
        <p:spPr>
          <a:xfrm>
            <a:off x="612228" y="3093376"/>
            <a:ext cx="4901184" cy="3426296"/>
          </a:xfrm>
        </p:spPr>
        <p:txBody>
          <a:bodyPr vert="horz" lIns="0" tIns="0" rIns="0" bIns="0" rtlCol="0" anchor="t">
            <a:normAutofit fontScale="92500" lnSpcReduction="10000"/>
          </a:bodyPr>
          <a:lstStyle/>
          <a:p>
            <a:r>
              <a:rPr lang="en-US" sz="2600" dirty="0"/>
              <a:t>Proposer un </a:t>
            </a:r>
            <a:r>
              <a:rPr lang="en-US" sz="2600" dirty="0" err="1"/>
              <a:t>narratif</a:t>
            </a:r>
            <a:r>
              <a:rPr lang="en-US" sz="2600" dirty="0"/>
              <a:t> </a:t>
            </a:r>
            <a:r>
              <a:rPr lang="en-US" sz="2600" dirty="0" err="1"/>
              <a:t>clair</a:t>
            </a:r>
            <a:r>
              <a:rPr lang="en-US" sz="2600" dirty="0"/>
              <a:t> et </a:t>
            </a:r>
            <a:r>
              <a:rPr lang="en-US" sz="2600" dirty="0" err="1"/>
              <a:t>convaincant</a:t>
            </a:r>
          </a:p>
          <a:p>
            <a:pPr marL="285750" indent="-285750">
              <a:buFont typeface="Arial" panose="020B0604020202020204" pitchFamily="34" charset="0"/>
              <a:buChar char="•"/>
            </a:pPr>
            <a:r>
              <a:rPr lang="en-US" sz="2200" b="0" dirty="0" err="1"/>
              <a:t>Refléter</a:t>
            </a:r>
            <a:r>
              <a:rPr lang="en-US" sz="2200" b="0" dirty="0"/>
              <a:t> les </a:t>
            </a:r>
            <a:r>
              <a:rPr lang="en-US" sz="2200" dirty="0" err="1"/>
              <a:t>voix</a:t>
            </a:r>
            <a:r>
              <a:rPr lang="en-US" sz="2200" dirty="0"/>
              <a:t> des </a:t>
            </a:r>
            <a:r>
              <a:rPr lang="en-US" sz="2200" dirty="0" err="1"/>
              <a:t>diverses</a:t>
            </a:r>
            <a:r>
              <a:rPr lang="en-US" sz="2200" dirty="0"/>
              <a:t> </a:t>
            </a:r>
            <a:r>
              <a:rPr lang="en-US" sz="2200" dirty="0" err="1"/>
              <a:t>communautés</a:t>
            </a:r>
            <a:r>
              <a:rPr lang="en-US" sz="2200" dirty="0"/>
              <a:t> et </a:t>
            </a:r>
            <a:r>
              <a:rPr lang="en-US" sz="2200" dirty="0" err="1"/>
              <a:t>groupes</a:t>
            </a:r>
            <a:r>
              <a:rPr lang="en-US" sz="2200" dirty="0"/>
              <a:t> </a:t>
            </a:r>
            <a:r>
              <a:rPr lang="en-US" sz="2200" dirty="0" err="1"/>
              <a:t>concernés</a:t>
            </a:r>
            <a:r>
              <a:rPr lang="en-US" sz="2200" dirty="0"/>
              <a:t>. </a:t>
            </a:r>
            <a:endParaRPr lang="en-US" sz="2200" dirty="0">
              <a:ea typeface="Roboto"/>
              <a:cs typeface="Roboto"/>
            </a:endParaRPr>
          </a:p>
          <a:p>
            <a:pPr marL="285750" indent="-285750">
              <a:buFont typeface="Arial" panose="020B0604020202020204" pitchFamily="34" charset="0"/>
              <a:buChar char="•"/>
            </a:pPr>
            <a:r>
              <a:rPr lang="en-US" sz="2200" b="0" dirty="0" err="1"/>
              <a:t>Décrire</a:t>
            </a:r>
            <a:r>
              <a:rPr lang="en-US" sz="2200" b="0" dirty="0"/>
              <a:t> </a:t>
            </a:r>
            <a:r>
              <a:rPr lang="en-US" sz="2200" b="0" dirty="0" err="1"/>
              <a:t>l'</a:t>
            </a:r>
            <a:r>
              <a:rPr lang="en-US" sz="2200" dirty="0" err="1"/>
              <a:t>échelle</a:t>
            </a:r>
            <a:r>
              <a:rPr lang="en-US" sz="2200" dirty="0"/>
              <a:t>, la </a:t>
            </a:r>
            <a:r>
              <a:rPr lang="en-US" sz="2200" dirty="0" err="1"/>
              <a:t>portée</a:t>
            </a:r>
            <a:r>
              <a:rPr lang="en-US" sz="2200" dirty="0"/>
              <a:t> et </a:t>
            </a:r>
            <a:r>
              <a:rPr lang="en-US" sz="2200" dirty="0" err="1"/>
              <a:t>l'ampleur</a:t>
            </a:r>
            <a:r>
              <a:rPr lang="en-US" sz="2200" dirty="0"/>
              <a:t> de </a:t>
            </a:r>
            <a:r>
              <a:rPr lang="en-US" sz="2200" b="0" dirty="0"/>
              <a:t>la crise </a:t>
            </a:r>
            <a:r>
              <a:rPr lang="en-US" sz="2200" b="0" dirty="0" err="1"/>
              <a:t>en</a:t>
            </a:r>
            <a:r>
              <a:rPr lang="en-US" sz="2200" b="0" dirty="0"/>
              <a:t> </a:t>
            </a:r>
            <a:r>
              <a:rPr lang="en-US" sz="2200" b="0" dirty="0" err="1"/>
              <a:t>termes</a:t>
            </a:r>
            <a:r>
              <a:rPr lang="en-US" sz="2200" b="0" dirty="0"/>
              <a:t> </a:t>
            </a:r>
            <a:r>
              <a:rPr lang="en-US" sz="2200" b="0" i="1" dirty="0" err="1"/>
              <a:t>humains</a:t>
            </a:r>
            <a:r>
              <a:rPr lang="en-US" sz="2200" b="0" i="1" dirty="0"/>
              <a:t>.</a:t>
            </a:r>
            <a:endParaRPr lang="en-US" sz="2200" b="0" dirty="0">
              <a:ea typeface="Roboto"/>
              <a:cs typeface="Roboto"/>
            </a:endParaRPr>
          </a:p>
          <a:p>
            <a:pPr marL="285750" indent="-285750">
              <a:buFont typeface="Arial" panose="020B0604020202020204" pitchFamily="34" charset="0"/>
              <a:buChar char="•"/>
            </a:pPr>
            <a:r>
              <a:rPr lang="en-US" sz="2200" b="0" dirty="0" err="1"/>
              <a:t>Utilisez</a:t>
            </a:r>
            <a:r>
              <a:rPr lang="en-US" sz="2200" b="0" dirty="0"/>
              <a:t> des </a:t>
            </a:r>
            <a:r>
              <a:rPr lang="en-US" sz="2200" dirty="0"/>
              <a:t>faits, des chiffres et des images </a:t>
            </a:r>
            <a:r>
              <a:rPr lang="en-US" sz="2200" b="0" dirty="0" err="1"/>
              <a:t>clés</a:t>
            </a:r>
            <a:r>
              <a:rPr lang="en-US" sz="2200" b="0" dirty="0"/>
              <a:t> </a:t>
            </a:r>
            <a:r>
              <a:rPr lang="en-US" sz="2200" b="0" dirty="0" err="1"/>
              <a:t>dont</a:t>
            </a:r>
            <a:r>
              <a:rPr lang="en-US" sz="2200" b="0" dirty="0"/>
              <a:t> </a:t>
            </a:r>
            <a:r>
              <a:rPr lang="en-US" sz="2200" b="0" dirty="0" err="1"/>
              <a:t>vous</a:t>
            </a:r>
            <a:r>
              <a:rPr lang="en-US" sz="2200" b="0" dirty="0"/>
              <a:t> </a:t>
            </a:r>
            <a:r>
              <a:rPr lang="en-US" sz="2200" b="0" dirty="0" err="1"/>
              <a:t>voulez</a:t>
            </a:r>
            <a:r>
              <a:rPr lang="en-US" sz="2200" b="0" dirty="0"/>
              <a:t> que le </a:t>
            </a:r>
            <a:r>
              <a:rPr lang="en-US" sz="2200" b="0" dirty="0" err="1"/>
              <a:t>lecteur</a:t>
            </a:r>
            <a:r>
              <a:rPr lang="en-US" sz="2200" b="0" dirty="0"/>
              <a:t> se </a:t>
            </a:r>
            <a:r>
              <a:rPr lang="en-US" sz="2200" b="0" dirty="0" err="1"/>
              <a:t>souvienne</a:t>
            </a:r>
            <a:r>
              <a:rPr lang="en-US" sz="2200" b="0" dirty="0"/>
              <a:t>.</a:t>
            </a:r>
            <a:endParaRPr lang="en-US" sz="2200" b="0" dirty="0">
              <a:ea typeface="Roboto"/>
              <a:cs typeface="Roboto"/>
            </a:endParaRPr>
          </a:p>
          <a:p>
            <a:pPr marL="285750" indent="-285750">
              <a:buFont typeface="Arial" panose="020B0604020202020204" pitchFamily="34" charset="0"/>
              <a:buChar char="•"/>
            </a:pPr>
            <a:r>
              <a:rPr lang="en-US" sz="2200" b="0" dirty="0" err="1"/>
              <a:t>Mettre</a:t>
            </a:r>
            <a:r>
              <a:rPr lang="en-US" sz="2200" b="0" dirty="0"/>
              <a:t> </a:t>
            </a:r>
            <a:r>
              <a:rPr lang="en-US" sz="2200" b="0" dirty="0" err="1"/>
              <a:t>en</a:t>
            </a:r>
            <a:r>
              <a:rPr lang="en-US" sz="2200" b="0" dirty="0"/>
              <a:t> </a:t>
            </a:r>
            <a:r>
              <a:rPr lang="en-US" sz="2200" b="0" dirty="0" err="1"/>
              <a:t>évidence</a:t>
            </a:r>
            <a:r>
              <a:rPr lang="en-US" sz="2200" b="0" dirty="0"/>
              <a:t> les </a:t>
            </a:r>
            <a:r>
              <a:rPr lang="en-US" sz="2200" b="0" dirty="0" err="1"/>
              <a:t>lieux</a:t>
            </a:r>
            <a:r>
              <a:rPr lang="en-US" sz="2200" b="0" dirty="0"/>
              <a:t> et les </a:t>
            </a:r>
            <a:r>
              <a:rPr lang="en-US" sz="2200" b="0" dirty="0" err="1"/>
              <a:t>groupes</a:t>
            </a:r>
            <a:r>
              <a:rPr lang="en-US" sz="2200" b="0" dirty="0"/>
              <a:t> les </a:t>
            </a:r>
            <a:r>
              <a:rPr lang="en-US" sz="2200" dirty="0"/>
              <a:t>plus </a:t>
            </a:r>
            <a:r>
              <a:rPr lang="en-US" sz="2200" dirty="0" err="1"/>
              <a:t>touchés</a:t>
            </a:r>
            <a:r>
              <a:rPr lang="en-US" sz="2200" dirty="0"/>
              <a:t> </a:t>
            </a:r>
            <a:r>
              <a:rPr lang="en-US" sz="2200" b="0" dirty="0"/>
              <a:t>(</a:t>
            </a:r>
            <a:r>
              <a:rPr lang="en-US" sz="2200" b="0" dirty="0" err="1"/>
              <a:t>séverité</a:t>
            </a:r>
            <a:r>
              <a:rPr lang="en-US" sz="2200" b="0" dirty="0"/>
              <a:t>)</a:t>
            </a:r>
            <a:endParaRPr lang="en-US" sz="2200" dirty="0"/>
          </a:p>
          <a:p>
            <a:endParaRPr lang="fr-CH" dirty="0"/>
          </a:p>
        </p:txBody>
      </p:sp>
      <p:sp>
        <p:nvSpPr>
          <p:cNvPr id="4" name="Text Placeholder 3">
            <a:extLst>
              <a:ext uri="{FF2B5EF4-FFF2-40B4-BE49-F238E27FC236}">
                <a16:creationId xmlns:a16="http://schemas.microsoft.com/office/drawing/2014/main" id="{060D75E7-84A5-EBF7-C077-23EA2EAE0B0B}"/>
              </a:ext>
            </a:extLst>
          </p:cNvPr>
          <p:cNvSpPr>
            <a:spLocks noGrp="1"/>
          </p:cNvSpPr>
          <p:nvPr>
            <p:ph type="body" sz="quarter" idx="23"/>
          </p:nvPr>
        </p:nvSpPr>
        <p:spPr>
          <a:xfrm>
            <a:off x="6678588" y="3093376"/>
            <a:ext cx="4901184" cy="3426296"/>
          </a:xfrm>
        </p:spPr>
        <p:txBody>
          <a:bodyPr vert="horz" lIns="0" tIns="0" rIns="0" bIns="0" rtlCol="0" anchor="t">
            <a:normAutofit fontScale="92500" lnSpcReduction="10000"/>
          </a:bodyPr>
          <a:lstStyle/>
          <a:p>
            <a:r>
              <a:rPr lang="en-US" sz="2600" dirty="0" err="1"/>
              <a:t>Fournir</a:t>
            </a:r>
            <a:r>
              <a:rPr lang="en-US" sz="2600" dirty="0"/>
              <a:t> le </a:t>
            </a:r>
            <a:r>
              <a:rPr lang="en-US" sz="2600" dirty="0" err="1"/>
              <a:t>PiN</a:t>
            </a:r>
            <a:r>
              <a:rPr lang="en-US" sz="2600" dirty="0"/>
              <a:t> et le </a:t>
            </a:r>
            <a:r>
              <a:rPr lang="en-US" sz="2600" dirty="0" err="1"/>
              <a:t>décomposer</a:t>
            </a:r>
            <a:endParaRPr lang="en-US" sz="2600" dirty="0"/>
          </a:p>
          <a:p>
            <a:r>
              <a:rPr lang="en-US" sz="2100" b="0" dirty="0" err="1"/>
              <a:t>Votre</a:t>
            </a:r>
            <a:r>
              <a:rPr lang="en-US" sz="2100" b="0" dirty="0"/>
              <a:t> </a:t>
            </a:r>
            <a:r>
              <a:rPr lang="en-US" sz="2100" dirty="0" err="1"/>
              <a:t>PiN</a:t>
            </a:r>
            <a:r>
              <a:rPr lang="en-US" sz="2100" dirty="0"/>
              <a:t> doit </a:t>
            </a:r>
            <a:r>
              <a:rPr lang="en-US" sz="2100" dirty="0" err="1"/>
              <a:t>refléter</a:t>
            </a:r>
            <a:r>
              <a:rPr lang="en-US" sz="2100" dirty="0"/>
              <a:t> les </a:t>
            </a:r>
            <a:r>
              <a:rPr lang="en-US" sz="2100" dirty="0" err="1"/>
              <a:t>besoins</a:t>
            </a:r>
            <a:r>
              <a:rPr lang="en-US" sz="2100" dirty="0"/>
              <a:t> </a:t>
            </a:r>
            <a:r>
              <a:rPr lang="en-US" sz="2100" i="1" dirty="0" err="1"/>
              <a:t>humanitaires</a:t>
            </a:r>
            <a:r>
              <a:rPr lang="en-US" sz="2100" i="1" dirty="0"/>
              <a:t> </a:t>
            </a:r>
            <a:r>
              <a:rPr lang="en-US" sz="2100" b="0" dirty="0"/>
              <a:t>du pays (JIAF 2.0)</a:t>
            </a:r>
            <a:endParaRPr lang="en-US" sz="2100" b="0" dirty="0">
              <a:ea typeface="Roboto"/>
              <a:cs typeface="Roboto"/>
            </a:endParaRPr>
          </a:p>
          <a:p>
            <a:r>
              <a:rPr lang="en-US" sz="2100" dirty="0" err="1"/>
              <a:t>Décrire</a:t>
            </a:r>
            <a:r>
              <a:rPr lang="en-US" sz="2100" dirty="0"/>
              <a:t>/</a:t>
            </a:r>
            <a:r>
              <a:rPr lang="en-US" sz="2100" dirty="0" err="1"/>
              <a:t>visualiser</a:t>
            </a:r>
            <a:r>
              <a:rPr lang="en-US" sz="2100" dirty="0"/>
              <a:t> la </a:t>
            </a:r>
            <a:r>
              <a:rPr lang="en-US" sz="2100" dirty="0" err="1"/>
              <a:t>PiN</a:t>
            </a:r>
            <a:r>
              <a:rPr lang="en-US" sz="2100" dirty="0"/>
              <a:t> </a:t>
            </a:r>
            <a:r>
              <a:rPr lang="en-US" sz="2100" b="0" dirty="0"/>
              <a:t>et les </a:t>
            </a:r>
            <a:r>
              <a:rPr lang="en-US" sz="2100" b="0" i="1" dirty="0"/>
              <a:t>tendances, </a:t>
            </a:r>
            <a:r>
              <a:rPr lang="en-US" sz="2100" b="0" dirty="0"/>
              <a:t>y </a:t>
            </a:r>
            <a:r>
              <a:rPr lang="en-US" sz="2100" b="0" dirty="0" err="1"/>
              <a:t>compris</a:t>
            </a:r>
            <a:r>
              <a:rPr lang="en-US" sz="2100" b="0" dirty="0"/>
              <a:t> </a:t>
            </a:r>
            <a:r>
              <a:rPr lang="en-US" sz="2100" b="0" dirty="0" err="1"/>
              <a:t>en</a:t>
            </a:r>
            <a:r>
              <a:rPr lang="en-US" sz="2100" b="0" dirty="0"/>
              <a:t> </a:t>
            </a:r>
            <a:r>
              <a:rPr lang="en-US" sz="2100" b="0" dirty="0" err="1"/>
              <a:t>fournissant</a:t>
            </a:r>
            <a:r>
              <a:rPr lang="en-US" sz="2100" b="0" dirty="0"/>
              <a:t> </a:t>
            </a:r>
            <a:r>
              <a:rPr lang="en-US" sz="2100" b="0" dirty="0" err="1"/>
              <a:t>une</a:t>
            </a:r>
            <a:r>
              <a:rPr lang="en-US" sz="2100" b="0" dirty="0"/>
              <a:t> ventilation/</a:t>
            </a:r>
            <a:r>
              <a:rPr lang="en-US" sz="2100" b="0" dirty="0" err="1"/>
              <a:t>désagrégation</a:t>
            </a:r>
            <a:r>
              <a:rPr lang="en-US" sz="2100" b="0" dirty="0"/>
              <a:t> </a:t>
            </a:r>
            <a:r>
              <a:rPr lang="en-US" sz="2100" b="0" i="1" dirty="0" err="1"/>
              <a:t>visuelle</a:t>
            </a:r>
            <a:r>
              <a:rPr lang="en-US" sz="2100" b="0" i="1" dirty="0"/>
              <a:t> </a:t>
            </a:r>
            <a:r>
              <a:rPr lang="en-US" sz="2100" b="0" dirty="0"/>
              <a:t>[</a:t>
            </a:r>
            <a:r>
              <a:rPr lang="en-US" sz="2100" b="0" dirty="0" err="1"/>
              <a:t>peut</a:t>
            </a:r>
            <a:r>
              <a:rPr lang="en-US" sz="2100" b="0" dirty="0"/>
              <a:t> </a:t>
            </a:r>
            <a:r>
              <a:rPr lang="en-US" sz="2100" b="0" dirty="0" err="1"/>
              <a:t>être</a:t>
            </a:r>
            <a:r>
              <a:rPr lang="en-US" sz="2100" b="0" dirty="0"/>
              <a:t> dans les ANNEXES] : </a:t>
            </a:r>
            <a:endParaRPr lang="en-US" sz="2100" b="0" dirty="0">
              <a:ea typeface="Roboto"/>
              <a:cs typeface="Roboto"/>
            </a:endParaRPr>
          </a:p>
          <a:p>
            <a:pPr marL="179705" indent="-285750">
              <a:spcAft>
                <a:spcPts val="0"/>
              </a:spcAft>
              <a:buFont typeface="Arial" panose="020B0604020202020204" pitchFamily="34" charset="0"/>
              <a:buChar char="•"/>
            </a:pPr>
            <a:r>
              <a:rPr lang="en-US" sz="2100" b="0" dirty="0"/>
              <a:t>dans </a:t>
            </a:r>
            <a:r>
              <a:rPr lang="en-US" sz="2100" b="0" dirty="0" err="1"/>
              <a:t>tous</a:t>
            </a:r>
            <a:r>
              <a:rPr lang="en-US" sz="2100" b="0" dirty="0"/>
              <a:t> les </a:t>
            </a:r>
            <a:r>
              <a:rPr lang="en-US" sz="2100" dirty="0" err="1"/>
              <a:t>secteurs</a:t>
            </a:r>
            <a:r>
              <a:rPr lang="en-US" sz="2100" dirty="0"/>
              <a:t> </a:t>
            </a:r>
            <a:r>
              <a:rPr lang="en-US" sz="2100" b="0" dirty="0"/>
              <a:t>;</a:t>
            </a:r>
            <a:endParaRPr lang="en-US" sz="2100" b="0" dirty="0">
              <a:ea typeface="Roboto"/>
              <a:cs typeface="Roboto"/>
            </a:endParaRPr>
          </a:p>
          <a:p>
            <a:pPr marL="179705" indent="-285750">
              <a:spcAft>
                <a:spcPts val="0"/>
              </a:spcAft>
              <a:buFont typeface="Arial" panose="020B0604020202020204" pitchFamily="34" charset="0"/>
              <a:buChar char="•"/>
            </a:pPr>
            <a:r>
              <a:rPr lang="en-US" sz="2100" b="0" dirty="0"/>
              <a:t>par </a:t>
            </a:r>
            <a:r>
              <a:rPr lang="en-US" sz="2100" dirty="0" err="1"/>
              <a:t>sexe</a:t>
            </a:r>
            <a:r>
              <a:rPr lang="en-US" sz="2100" dirty="0"/>
              <a:t>, </a:t>
            </a:r>
            <a:r>
              <a:rPr lang="en-US" sz="2100" dirty="0" err="1"/>
              <a:t>âge</a:t>
            </a:r>
            <a:r>
              <a:rPr lang="en-US" sz="2100" dirty="0"/>
              <a:t> et handicap </a:t>
            </a:r>
            <a:r>
              <a:rPr lang="en-US" sz="2100" b="0" dirty="0"/>
              <a:t>; </a:t>
            </a:r>
            <a:endParaRPr lang="en-US" sz="2100" b="0" dirty="0">
              <a:ea typeface="Roboto"/>
              <a:cs typeface="Roboto"/>
            </a:endParaRPr>
          </a:p>
          <a:p>
            <a:pPr marL="179705" indent="-285750">
              <a:spcAft>
                <a:spcPts val="0"/>
              </a:spcAft>
              <a:buFont typeface="Arial" panose="020B0604020202020204" pitchFamily="34" charset="0"/>
              <a:buChar char="•"/>
            </a:pPr>
            <a:r>
              <a:rPr lang="en-US" sz="2100" b="0" dirty="0"/>
              <a:t>par </a:t>
            </a:r>
            <a:r>
              <a:rPr lang="en-US" sz="2100" dirty="0" err="1"/>
              <a:t>groupes</a:t>
            </a:r>
            <a:r>
              <a:rPr lang="en-US" sz="2100" dirty="0"/>
              <a:t> de </a:t>
            </a:r>
            <a:r>
              <a:rPr lang="en-US" sz="2100" b="0" dirty="0" err="1"/>
              <a:t>personnes</a:t>
            </a:r>
            <a:r>
              <a:rPr lang="en-US" sz="2100" b="0" dirty="0"/>
              <a:t> </a:t>
            </a:r>
            <a:r>
              <a:rPr lang="en-US" sz="2100" i="1" dirty="0" err="1"/>
              <a:t>concernés</a:t>
            </a:r>
            <a:r>
              <a:rPr lang="en-US" sz="2100" b="0" dirty="0"/>
              <a:t>, par </a:t>
            </a:r>
            <a:r>
              <a:rPr lang="en-US" sz="2100" b="0" dirty="0" err="1"/>
              <a:t>exemple</a:t>
            </a:r>
            <a:r>
              <a:rPr lang="en-US" sz="2100" b="0" dirty="0"/>
              <a:t> les </a:t>
            </a:r>
            <a:r>
              <a:rPr lang="en-US" sz="2100" b="0" dirty="0" err="1"/>
              <a:t>personnes</a:t>
            </a:r>
            <a:r>
              <a:rPr lang="en-US" sz="2100" b="0" dirty="0"/>
              <a:t> </a:t>
            </a:r>
            <a:r>
              <a:rPr lang="en-US" sz="2100" b="0" dirty="0" err="1"/>
              <a:t>déplacées</a:t>
            </a:r>
            <a:r>
              <a:rPr lang="en-US" sz="2100" b="0" dirty="0"/>
              <a:t> à </a:t>
            </a:r>
            <a:r>
              <a:rPr lang="en-US" sz="2100" b="0" dirty="0" err="1"/>
              <a:t>l'intérieur</a:t>
            </a:r>
            <a:r>
              <a:rPr lang="en-US" sz="2100" b="0" dirty="0"/>
              <a:t> de </a:t>
            </a:r>
            <a:r>
              <a:rPr lang="en-US" sz="2100" b="0" dirty="0" err="1"/>
              <a:t>leur</a:t>
            </a:r>
            <a:r>
              <a:rPr lang="en-US" sz="2100" b="0" dirty="0"/>
              <a:t> pays ; </a:t>
            </a:r>
            <a:endParaRPr lang="en-US" sz="2100" b="0" dirty="0">
              <a:ea typeface="Roboto"/>
              <a:cs typeface="Roboto"/>
            </a:endParaRPr>
          </a:p>
          <a:p>
            <a:pPr marL="179705" indent="-285750">
              <a:spcAft>
                <a:spcPts val="0"/>
              </a:spcAft>
              <a:buFont typeface="Arial" panose="020B0604020202020204" pitchFamily="34" charset="0"/>
              <a:buChar char="•"/>
            </a:pPr>
            <a:r>
              <a:rPr lang="en-US" sz="2100" dirty="0" err="1"/>
              <a:t>géographiquement</a:t>
            </a:r>
            <a:r>
              <a:rPr lang="en-US" sz="2100" b="0" dirty="0"/>
              <a:t>.</a:t>
            </a:r>
            <a:endParaRPr lang="en-US" sz="2100" b="0" dirty="0">
              <a:ea typeface="Roboto"/>
              <a:cs typeface="Roboto"/>
            </a:endParaRPr>
          </a:p>
          <a:p>
            <a:endParaRPr lang="en-US" dirty="0"/>
          </a:p>
          <a:p>
            <a:endParaRPr lang="fr-CH" dirty="0"/>
          </a:p>
        </p:txBody>
      </p:sp>
      <p:sp>
        <p:nvSpPr>
          <p:cNvPr id="5" name="Text Placeholder 4">
            <a:extLst>
              <a:ext uri="{FF2B5EF4-FFF2-40B4-BE49-F238E27FC236}">
                <a16:creationId xmlns:a16="http://schemas.microsoft.com/office/drawing/2014/main" id="{9FBB6C6C-135A-ABED-C3FE-D1F9BFA1F97D}"/>
              </a:ext>
            </a:extLst>
          </p:cNvPr>
          <p:cNvSpPr>
            <a:spLocks noGrp="1"/>
          </p:cNvSpPr>
          <p:nvPr>
            <p:ph type="body" sz="quarter" idx="25"/>
          </p:nvPr>
        </p:nvSpPr>
        <p:spPr/>
        <p:txBody>
          <a:bodyPr/>
          <a:lstStyle/>
          <a:p>
            <a:endParaRPr lang="fr-CH"/>
          </a:p>
        </p:txBody>
      </p:sp>
      <p:sp>
        <p:nvSpPr>
          <p:cNvPr id="6" name="Text Placeholder 5">
            <a:extLst>
              <a:ext uri="{FF2B5EF4-FFF2-40B4-BE49-F238E27FC236}">
                <a16:creationId xmlns:a16="http://schemas.microsoft.com/office/drawing/2014/main" id="{750250B1-1553-DA91-1A85-21521EE6ABE8}"/>
              </a:ext>
            </a:extLst>
          </p:cNvPr>
          <p:cNvSpPr>
            <a:spLocks noGrp="1"/>
          </p:cNvSpPr>
          <p:nvPr>
            <p:ph type="body" sz="quarter" idx="26"/>
          </p:nvPr>
        </p:nvSpPr>
        <p:spPr/>
        <p:txBody>
          <a:bodyPr/>
          <a:lstStyle/>
          <a:p>
            <a:endParaRPr lang="fr-CH"/>
          </a:p>
        </p:txBody>
      </p:sp>
      <p:sp>
        <p:nvSpPr>
          <p:cNvPr id="7" name="Picture Placeholder 6">
            <a:extLst>
              <a:ext uri="{FF2B5EF4-FFF2-40B4-BE49-F238E27FC236}">
                <a16:creationId xmlns:a16="http://schemas.microsoft.com/office/drawing/2014/main" id="{E9C46187-4EA2-E7A3-37F3-76369DF75E2A}"/>
              </a:ext>
            </a:extLst>
          </p:cNvPr>
          <p:cNvSpPr>
            <a:spLocks noGrp="1"/>
          </p:cNvSpPr>
          <p:nvPr>
            <p:ph type="pic" sz="quarter" idx="48"/>
          </p:nvPr>
        </p:nvSpPr>
        <p:spPr/>
      </p:sp>
    </p:spTree>
    <p:extLst>
      <p:ext uri="{BB962C8B-B14F-4D97-AF65-F5344CB8AC3E}">
        <p14:creationId xmlns:p14="http://schemas.microsoft.com/office/powerpoint/2010/main" val="256995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DD41-8C60-3244-3907-6718A891C40E}"/>
              </a:ext>
            </a:extLst>
          </p:cNvPr>
          <p:cNvSpPr>
            <a:spLocks noGrp="1"/>
          </p:cNvSpPr>
          <p:nvPr>
            <p:ph type="title"/>
          </p:nvPr>
        </p:nvSpPr>
        <p:spPr/>
        <p:txBody>
          <a:bodyPr/>
          <a:lstStyle/>
          <a:p>
            <a:r>
              <a:rPr lang="en-US" dirty="0">
                <a:solidFill>
                  <a:srgbClr val="5A5A5A"/>
                </a:solidFill>
              </a:rPr>
              <a:t>REQUIS ESSENTIELS - </a:t>
            </a:r>
            <a:r>
              <a:rPr lang="en-US" dirty="0"/>
              <a:t>HNO</a:t>
            </a:r>
            <a:endParaRPr lang="fr-CH" dirty="0"/>
          </a:p>
        </p:txBody>
      </p:sp>
      <p:sp>
        <p:nvSpPr>
          <p:cNvPr id="3" name="Text Placeholder 2">
            <a:extLst>
              <a:ext uri="{FF2B5EF4-FFF2-40B4-BE49-F238E27FC236}">
                <a16:creationId xmlns:a16="http://schemas.microsoft.com/office/drawing/2014/main" id="{4D366436-973F-C206-4A29-778CB76E10E8}"/>
              </a:ext>
            </a:extLst>
          </p:cNvPr>
          <p:cNvSpPr>
            <a:spLocks noGrp="1"/>
          </p:cNvSpPr>
          <p:nvPr>
            <p:ph type="body" sz="quarter" idx="22"/>
          </p:nvPr>
        </p:nvSpPr>
        <p:spPr>
          <a:xfrm>
            <a:off x="612228" y="3093376"/>
            <a:ext cx="4901184" cy="3609176"/>
          </a:xfrm>
        </p:spPr>
        <p:txBody>
          <a:bodyPr vert="horz" lIns="0" tIns="0" rIns="0" bIns="0" rtlCol="0" anchor="t">
            <a:normAutofit fontScale="92500" lnSpcReduction="20000"/>
          </a:bodyPr>
          <a:lstStyle/>
          <a:p>
            <a:r>
              <a:rPr lang="en-US" dirty="0" err="1"/>
              <a:t>Mettre</a:t>
            </a:r>
            <a:r>
              <a:rPr lang="en-US" dirty="0"/>
              <a:t> </a:t>
            </a:r>
            <a:r>
              <a:rPr lang="en-US" dirty="0" err="1"/>
              <a:t>en</a:t>
            </a:r>
            <a:r>
              <a:rPr lang="en-US" dirty="0"/>
              <a:t> </a:t>
            </a:r>
            <a:r>
              <a:rPr lang="en-US" dirty="0" err="1"/>
              <a:t>évidence</a:t>
            </a:r>
            <a:r>
              <a:rPr lang="en-US" dirty="0"/>
              <a:t> les </a:t>
            </a:r>
            <a:r>
              <a:rPr lang="en-US" dirty="0" err="1"/>
              <a:t>informations</a:t>
            </a:r>
            <a:r>
              <a:rPr lang="en-US" dirty="0"/>
              <a:t> qui </a:t>
            </a:r>
            <a:r>
              <a:rPr lang="en-US" dirty="0" err="1"/>
              <a:t>éclairent</a:t>
            </a:r>
            <a:r>
              <a:rPr lang="en-US" dirty="0"/>
              <a:t> la planification de la </a:t>
            </a:r>
            <a:r>
              <a:rPr lang="en-US" dirty="0" err="1"/>
              <a:t>réponse</a:t>
            </a:r>
            <a:r>
              <a:rPr lang="en-US" dirty="0"/>
              <a:t> </a:t>
            </a:r>
            <a:r>
              <a:rPr lang="en-US" b="0" dirty="0"/>
              <a:t>y </a:t>
            </a:r>
            <a:r>
              <a:rPr lang="en-US" b="0" dirty="0" err="1"/>
              <a:t>compris</a:t>
            </a:r>
            <a:r>
              <a:rPr lang="en-US" b="0" dirty="0"/>
              <a:t> </a:t>
            </a:r>
            <a:r>
              <a:rPr lang="en-US" dirty="0"/>
              <a:t>:</a:t>
            </a:r>
          </a:p>
          <a:p>
            <a:pPr marL="285750" indent="-285750">
              <a:buFont typeface="Arial" panose="020B0604020202020204" pitchFamily="34" charset="0"/>
              <a:buChar char="•"/>
            </a:pPr>
            <a:r>
              <a:rPr lang="en-US" sz="2000" dirty="0"/>
              <a:t>les </a:t>
            </a:r>
            <a:r>
              <a:rPr lang="en-US" sz="2000" dirty="0" err="1"/>
              <a:t>principaux</a:t>
            </a:r>
            <a:r>
              <a:rPr lang="en-US" sz="2000" dirty="0"/>
              <a:t> types de </a:t>
            </a:r>
            <a:r>
              <a:rPr lang="en-US" sz="2000" dirty="0" err="1"/>
              <a:t>besoins</a:t>
            </a:r>
            <a:r>
              <a:rPr lang="en-US" sz="2000" dirty="0"/>
              <a:t> </a:t>
            </a:r>
            <a:r>
              <a:rPr lang="en-US" sz="2000" b="0" dirty="0"/>
              <a:t>(</a:t>
            </a:r>
            <a:r>
              <a:rPr lang="en-US" sz="2000" b="0" dirty="0" err="1"/>
              <a:t>tels</a:t>
            </a:r>
            <a:r>
              <a:rPr lang="en-US" sz="2000" b="0" dirty="0"/>
              <a:t> </a:t>
            </a:r>
            <a:r>
              <a:rPr lang="en-US" sz="2000" b="0" dirty="0" err="1"/>
              <a:t>qu'exprimés</a:t>
            </a:r>
            <a:r>
              <a:rPr lang="en-US" sz="2000" b="0" dirty="0"/>
              <a:t> par les </a:t>
            </a:r>
            <a:r>
              <a:rPr lang="en-US" sz="2000" b="0" dirty="0" err="1"/>
              <a:t>communautés</a:t>
            </a:r>
            <a:r>
              <a:rPr lang="en-US" sz="2000" b="0" dirty="0"/>
              <a:t>) ;</a:t>
            </a:r>
            <a:endParaRPr lang="en-US" sz="2000" b="0" dirty="0">
              <a:ea typeface="Roboto"/>
              <a:cs typeface="Roboto"/>
            </a:endParaRPr>
          </a:p>
          <a:p>
            <a:pPr marL="285750" indent="-285750">
              <a:buFont typeface="Arial" panose="020B0604020202020204" pitchFamily="34" charset="0"/>
              <a:buChar char="•"/>
            </a:pPr>
            <a:r>
              <a:rPr lang="en-US" sz="2000" b="0" dirty="0" err="1"/>
              <a:t>où</a:t>
            </a:r>
            <a:r>
              <a:rPr lang="en-US" sz="2000" b="0" dirty="0"/>
              <a:t> </a:t>
            </a:r>
            <a:r>
              <a:rPr lang="en-US" sz="2000" dirty="0"/>
              <a:t>les </a:t>
            </a:r>
            <a:r>
              <a:rPr lang="en-US" sz="2000" dirty="0" err="1"/>
              <a:t>besoins</a:t>
            </a:r>
            <a:r>
              <a:rPr lang="en-US" sz="2000" dirty="0"/>
              <a:t> </a:t>
            </a:r>
            <a:r>
              <a:rPr lang="en-US" sz="2000" dirty="0" err="1"/>
              <a:t>sont</a:t>
            </a:r>
            <a:r>
              <a:rPr lang="en-US" sz="2000" dirty="0"/>
              <a:t> les plus graves</a:t>
            </a:r>
            <a:r>
              <a:rPr lang="en-US" sz="2000" b="0" dirty="0"/>
              <a:t>(et </a:t>
            </a:r>
            <a:r>
              <a:rPr lang="en-US" sz="2000" b="0" dirty="0" err="1"/>
              <a:t>si</a:t>
            </a:r>
            <a:r>
              <a:rPr lang="en-US" sz="2000" b="0" dirty="0"/>
              <a:t>/comment </a:t>
            </a:r>
            <a:r>
              <a:rPr lang="en-US" sz="2000" b="0" dirty="0" err="1"/>
              <a:t>cela</a:t>
            </a:r>
            <a:r>
              <a:rPr lang="en-US" sz="2000" b="0" dirty="0"/>
              <a:t> a </a:t>
            </a:r>
            <a:r>
              <a:rPr lang="en-US" sz="2000" b="0" dirty="0" err="1"/>
              <a:t>évolué</a:t>
            </a:r>
            <a:r>
              <a:rPr lang="en-US" sz="2000" b="0" dirty="0"/>
              <a:t> dans le temps) ;</a:t>
            </a:r>
            <a:endParaRPr lang="en-US" sz="2000" b="0" dirty="0">
              <a:ea typeface="Roboto"/>
              <a:cs typeface="Roboto"/>
            </a:endParaRPr>
          </a:p>
          <a:p>
            <a:pPr marL="285750" indent="-285750">
              <a:buFont typeface="Arial" panose="020B0604020202020204" pitchFamily="34" charset="0"/>
              <a:buChar char="•"/>
            </a:pPr>
            <a:r>
              <a:rPr lang="en-US" sz="2000" dirty="0"/>
              <a:t>les </a:t>
            </a:r>
            <a:r>
              <a:rPr lang="en-US" sz="2000" err="1"/>
              <a:t>besoins</a:t>
            </a:r>
            <a:r>
              <a:rPr lang="en-US" sz="2000" dirty="0"/>
              <a:t> </a:t>
            </a:r>
            <a:r>
              <a:rPr lang="en-US" sz="2000" b="0" err="1"/>
              <a:t>spécifiques</a:t>
            </a:r>
            <a:r>
              <a:rPr lang="en-US" sz="2000" b="0" dirty="0"/>
              <a:t> </a:t>
            </a:r>
            <a:r>
              <a:rPr lang="en-US" sz="2000" dirty="0"/>
              <a:t>des </a:t>
            </a:r>
            <a:r>
              <a:rPr lang="en-US" sz="2000" err="1"/>
              <a:t>différents</a:t>
            </a:r>
            <a:r>
              <a:rPr lang="en-US" sz="2000" dirty="0"/>
              <a:t> </a:t>
            </a:r>
            <a:r>
              <a:rPr lang="en-US" sz="2000" err="1"/>
              <a:t>groupes</a:t>
            </a:r>
            <a:r>
              <a:rPr lang="en-US" sz="2000" dirty="0"/>
              <a:t> ;</a:t>
            </a:r>
            <a:endParaRPr lang="en-US" sz="2000" dirty="0">
              <a:ea typeface="Roboto"/>
              <a:cs typeface="Roboto"/>
            </a:endParaRPr>
          </a:p>
          <a:p>
            <a:pPr marL="285750" indent="-285750">
              <a:buFont typeface="Arial" panose="020B0604020202020204" pitchFamily="34" charset="0"/>
              <a:buChar char="•"/>
            </a:pPr>
            <a:r>
              <a:rPr lang="en-US" sz="2000" dirty="0"/>
              <a:t>les </a:t>
            </a:r>
            <a:r>
              <a:rPr lang="en-US" sz="2000" dirty="0" err="1"/>
              <a:t>risques</a:t>
            </a:r>
            <a:r>
              <a:rPr lang="en-US" sz="2000" dirty="0"/>
              <a:t> à forte </a:t>
            </a:r>
            <a:r>
              <a:rPr lang="en-US" sz="2000" dirty="0" err="1"/>
              <a:t>probabilité</a:t>
            </a:r>
            <a:r>
              <a:rPr lang="en-US" sz="2000" dirty="0"/>
              <a:t>/impact</a:t>
            </a:r>
            <a:r>
              <a:rPr lang="en-US" sz="2000" b="0" dirty="0"/>
              <a:t>, qui </a:t>
            </a:r>
            <a:r>
              <a:rPr lang="en-US" sz="2000" b="0" dirty="0" err="1"/>
              <a:t>doivent</a:t>
            </a:r>
            <a:r>
              <a:rPr lang="en-US" sz="2000" b="0" dirty="0"/>
              <a:t> </a:t>
            </a:r>
            <a:r>
              <a:rPr lang="en-US" sz="2000" b="0" dirty="0" err="1"/>
              <a:t>être</a:t>
            </a:r>
            <a:r>
              <a:rPr lang="en-US" sz="2000" b="0" dirty="0"/>
              <a:t> pris </a:t>
            </a:r>
            <a:r>
              <a:rPr lang="en-US" sz="2000" b="0" dirty="0" err="1"/>
              <a:t>en</a:t>
            </a:r>
            <a:r>
              <a:rPr lang="en-US" sz="2000" b="0" dirty="0"/>
              <a:t> </a:t>
            </a:r>
            <a:r>
              <a:rPr lang="en-US" sz="2000" b="0" dirty="0" err="1"/>
              <a:t>compte</a:t>
            </a:r>
            <a:r>
              <a:rPr lang="en-US" sz="2000" b="0" dirty="0"/>
              <a:t> ;</a:t>
            </a:r>
            <a:endParaRPr lang="en-US" sz="2000" dirty="0"/>
          </a:p>
          <a:p>
            <a:pPr marL="285750" indent="-285750">
              <a:buFont typeface="Arial" panose="020B0604020202020204" pitchFamily="34" charset="0"/>
              <a:buChar char="•"/>
            </a:pPr>
            <a:r>
              <a:rPr lang="en-US" sz="2000" b="0" err="1"/>
              <a:t>Toute</a:t>
            </a:r>
            <a:r>
              <a:rPr lang="en-US" sz="2000" b="0" dirty="0"/>
              <a:t> </a:t>
            </a:r>
            <a:r>
              <a:rPr lang="en-US" sz="2000" b="0" err="1"/>
              <a:t>autre</a:t>
            </a:r>
            <a:r>
              <a:rPr lang="en-US" sz="2000" b="0" dirty="0"/>
              <a:t> information </a:t>
            </a:r>
            <a:r>
              <a:rPr lang="en-US" sz="2000" dirty="0"/>
              <a:t>susceptible </a:t>
            </a:r>
            <a:r>
              <a:rPr lang="en-US" sz="2000" err="1"/>
              <a:t>d'éclairer</a:t>
            </a:r>
            <a:r>
              <a:rPr lang="en-US" sz="2000" dirty="0"/>
              <a:t> </a:t>
            </a:r>
            <a:r>
              <a:rPr lang="en-US" sz="2000" err="1"/>
              <a:t>directement</a:t>
            </a:r>
            <a:r>
              <a:rPr lang="en-US" sz="2000" dirty="0"/>
              <a:t> la </a:t>
            </a:r>
            <a:r>
              <a:rPr lang="en-US" sz="2000" err="1"/>
              <a:t>réponse</a:t>
            </a:r>
            <a:r>
              <a:rPr lang="en-US" sz="2000" dirty="0"/>
              <a:t> </a:t>
            </a:r>
            <a:r>
              <a:rPr lang="en-US" sz="2000" b="0" dirty="0"/>
              <a:t>(par </a:t>
            </a:r>
            <a:r>
              <a:rPr lang="en-US" sz="2000" b="0" err="1"/>
              <a:t>exemple</a:t>
            </a:r>
            <a:r>
              <a:rPr lang="en-US" sz="2000" b="0" dirty="0"/>
              <a:t>, les </a:t>
            </a:r>
            <a:r>
              <a:rPr lang="en-US" sz="2000" b="0" err="1"/>
              <a:t>personnes</a:t>
            </a:r>
            <a:r>
              <a:rPr lang="en-US" sz="2000" b="0" dirty="0"/>
              <a:t> </a:t>
            </a:r>
            <a:r>
              <a:rPr lang="en-US" sz="2000" b="0" err="1"/>
              <a:t>sont-elles</a:t>
            </a:r>
            <a:r>
              <a:rPr lang="en-US" sz="2000" b="0" dirty="0"/>
              <a:t> mobiles, etc.). </a:t>
            </a:r>
            <a:endParaRPr lang="en-US" sz="2000" b="0" dirty="0">
              <a:ea typeface="Roboto"/>
              <a:cs typeface="Roboto"/>
            </a:endParaRPr>
          </a:p>
          <a:p>
            <a:endParaRPr lang="fr-CH" dirty="0"/>
          </a:p>
        </p:txBody>
      </p:sp>
      <p:sp>
        <p:nvSpPr>
          <p:cNvPr id="4" name="Text Placeholder 3">
            <a:extLst>
              <a:ext uri="{FF2B5EF4-FFF2-40B4-BE49-F238E27FC236}">
                <a16:creationId xmlns:a16="http://schemas.microsoft.com/office/drawing/2014/main" id="{903C54BE-C5A6-3214-E6CD-9AB6BF48AA5C}"/>
              </a:ext>
            </a:extLst>
          </p:cNvPr>
          <p:cNvSpPr>
            <a:spLocks noGrp="1"/>
          </p:cNvSpPr>
          <p:nvPr>
            <p:ph type="body" sz="quarter" idx="23"/>
          </p:nvPr>
        </p:nvSpPr>
        <p:spPr>
          <a:xfrm>
            <a:off x="6678588" y="3093376"/>
            <a:ext cx="4901184" cy="3609176"/>
          </a:xfrm>
        </p:spPr>
        <p:txBody>
          <a:bodyPr vert="horz" lIns="0" tIns="0" rIns="0" bIns="0" rtlCol="0" anchor="t">
            <a:normAutofit/>
          </a:bodyPr>
          <a:lstStyle/>
          <a:p>
            <a:r>
              <a:rPr lang="en-US" dirty="0"/>
              <a:t>Documenter et </a:t>
            </a:r>
            <a:r>
              <a:rPr lang="en-US" dirty="0" err="1"/>
              <a:t>annexer</a:t>
            </a:r>
            <a:r>
              <a:rPr lang="en-US" dirty="0"/>
              <a:t> </a:t>
            </a:r>
            <a:r>
              <a:rPr lang="en-US" dirty="0" err="1"/>
              <a:t>votre</a:t>
            </a:r>
            <a:r>
              <a:rPr lang="en-US" dirty="0"/>
              <a:t> </a:t>
            </a:r>
            <a:r>
              <a:rPr lang="en-US" dirty="0" err="1"/>
              <a:t>méthodologie</a:t>
            </a:r>
            <a:endParaRPr lang="en-US" dirty="0"/>
          </a:p>
          <a:p>
            <a:pPr marL="285750" indent="-285750">
              <a:buFont typeface="Arial" panose="020B0604020202020204" pitchFamily="34" charset="0"/>
              <a:buChar char="•"/>
            </a:pPr>
            <a:r>
              <a:rPr lang="en-US" sz="1700" b="0" dirty="0" err="1"/>
              <a:t>Fournir</a:t>
            </a:r>
            <a:r>
              <a:rPr lang="en-US" sz="1700" b="0" dirty="0"/>
              <a:t> les </a:t>
            </a:r>
            <a:r>
              <a:rPr lang="en-US" sz="1700" dirty="0" err="1"/>
              <a:t>indicateurs</a:t>
            </a:r>
            <a:r>
              <a:rPr lang="en-US" sz="1700" dirty="0"/>
              <a:t> </a:t>
            </a:r>
            <a:r>
              <a:rPr lang="en-US" sz="1700" dirty="0" err="1"/>
              <a:t>utilisés</a:t>
            </a:r>
            <a:r>
              <a:rPr lang="en-US" sz="1700" dirty="0"/>
              <a:t> </a:t>
            </a:r>
            <a:r>
              <a:rPr lang="en-US" sz="1700" b="0" dirty="0"/>
              <a:t>pour </a:t>
            </a:r>
            <a:r>
              <a:rPr lang="en-US" sz="1700" b="0" dirty="0" err="1"/>
              <a:t>calculer</a:t>
            </a:r>
            <a:r>
              <a:rPr lang="en-US" sz="1700" b="0" dirty="0"/>
              <a:t> le </a:t>
            </a:r>
            <a:r>
              <a:rPr lang="en-US" sz="1700" b="0" dirty="0" err="1"/>
              <a:t>PiN</a:t>
            </a:r>
            <a:r>
              <a:rPr lang="en-US" sz="1700" b="0" dirty="0"/>
              <a:t> et la </a:t>
            </a:r>
            <a:r>
              <a:rPr lang="en-US" sz="1700" b="0" dirty="0" err="1"/>
              <a:t>séverité</a:t>
            </a:r>
            <a:r>
              <a:rPr lang="en-US" sz="1700" b="0" dirty="0"/>
              <a:t>.</a:t>
            </a:r>
            <a:endParaRPr lang="en-US" sz="1700" b="0" dirty="0">
              <a:ea typeface="Roboto"/>
              <a:cs typeface="Roboto"/>
            </a:endParaRPr>
          </a:p>
          <a:p>
            <a:pPr marL="285750" indent="-285750">
              <a:buFont typeface="Arial" panose="020B0604020202020204" pitchFamily="34" charset="0"/>
              <a:buChar char="•"/>
            </a:pPr>
            <a:r>
              <a:rPr lang="en-US" sz="1700" b="0" dirty="0" err="1"/>
              <a:t>Expliquer</a:t>
            </a:r>
            <a:r>
              <a:rPr lang="en-US" sz="1700" b="0" dirty="0"/>
              <a:t> </a:t>
            </a:r>
            <a:r>
              <a:rPr lang="en-US" sz="1700" dirty="0"/>
              <a:t>comment les </a:t>
            </a:r>
            <a:r>
              <a:rPr lang="en-US" sz="1700" dirty="0" err="1"/>
              <a:t>besoins</a:t>
            </a:r>
            <a:r>
              <a:rPr lang="en-US" sz="1700" dirty="0"/>
              <a:t> </a:t>
            </a:r>
            <a:r>
              <a:rPr lang="en-US" sz="1700" dirty="0" err="1"/>
              <a:t>humanitaires</a:t>
            </a:r>
            <a:r>
              <a:rPr lang="en-US" sz="1700" dirty="0"/>
              <a:t> </a:t>
            </a:r>
            <a:r>
              <a:rPr lang="en-US" sz="1700" dirty="0" err="1"/>
              <a:t>ont</a:t>
            </a:r>
            <a:r>
              <a:rPr lang="en-US" sz="1700" dirty="0"/>
              <a:t> </a:t>
            </a:r>
            <a:r>
              <a:rPr lang="en-US" sz="1700" dirty="0" err="1"/>
              <a:t>été</a:t>
            </a:r>
            <a:r>
              <a:rPr lang="en-US" sz="1700" dirty="0"/>
              <a:t> </a:t>
            </a:r>
            <a:r>
              <a:rPr lang="en-US" sz="1700" dirty="0" err="1"/>
              <a:t>évalués</a:t>
            </a:r>
            <a:r>
              <a:rPr lang="en-US" sz="1700" dirty="0"/>
              <a:t>/</a:t>
            </a:r>
            <a:r>
              <a:rPr lang="en-US" sz="1700" dirty="0" err="1"/>
              <a:t>estimés</a:t>
            </a:r>
            <a:r>
              <a:rPr lang="en-US" sz="1700" dirty="0"/>
              <a:t> </a:t>
            </a:r>
            <a:r>
              <a:rPr lang="en-US" sz="1700" b="0" dirty="0"/>
              <a:t>et les sources (par ex. MSNA, </a:t>
            </a:r>
            <a:r>
              <a:rPr lang="en-US" sz="1700" b="0" dirty="0" err="1"/>
              <a:t>données</a:t>
            </a:r>
            <a:r>
              <a:rPr lang="en-US" sz="1700" b="0" dirty="0"/>
              <a:t> </a:t>
            </a:r>
            <a:r>
              <a:rPr lang="en-US" sz="1700" b="0" dirty="0" err="1"/>
              <a:t>secondaires</a:t>
            </a:r>
            <a:r>
              <a:rPr lang="en-US" sz="1700" b="0" dirty="0"/>
              <a:t>, etc.) </a:t>
            </a:r>
            <a:endParaRPr lang="en-US" sz="1700" b="0" dirty="0">
              <a:ea typeface="Roboto"/>
              <a:cs typeface="Roboto"/>
            </a:endParaRPr>
          </a:p>
          <a:p>
            <a:pPr marL="285750" indent="-285750">
              <a:buFont typeface="Arial" panose="020B0604020202020204" pitchFamily="34" charset="0"/>
              <a:buChar char="•"/>
            </a:pPr>
            <a:r>
              <a:rPr lang="en-US" sz="1700" b="0" dirty="0" err="1"/>
              <a:t>Décrivez</a:t>
            </a:r>
            <a:r>
              <a:rPr lang="en-US" sz="1700" b="0" dirty="0"/>
              <a:t> (</a:t>
            </a:r>
            <a:r>
              <a:rPr lang="en-US" sz="1700" b="0" dirty="0" err="1"/>
              <a:t>si</a:t>
            </a:r>
            <a:r>
              <a:rPr lang="en-US" sz="1700" b="0" dirty="0"/>
              <a:t> </a:t>
            </a:r>
            <a:r>
              <a:rPr lang="en-US" sz="1700" b="0" dirty="0" err="1"/>
              <a:t>vous</a:t>
            </a:r>
            <a:r>
              <a:rPr lang="en-US" sz="1700" b="0" dirty="0"/>
              <a:t> le </a:t>
            </a:r>
            <a:r>
              <a:rPr lang="en-US" sz="1700" b="0" dirty="0" err="1"/>
              <a:t>souhaitez</a:t>
            </a:r>
            <a:r>
              <a:rPr lang="en-US" sz="1700" b="0" dirty="0"/>
              <a:t>) plus </a:t>
            </a:r>
            <a:r>
              <a:rPr lang="en-US" sz="1700" b="0" dirty="0" err="1"/>
              <a:t>en</a:t>
            </a:r>
            <a:r>
              <a:rPr lang="en-US" sz="1700" b="0" dirty="0"/>
              <a:t> </a:t>
            </a:r>
            <a:r>
              <a:rPr lang="en-US" sz="1700" b="0" dirty="0" err="1"/>
              <a:t>détail</a:t>
            </a:r>
            <a:r>
              <a:rPr lang="en-US" sz="1700" b="0" dirty="0"/>
              <a:t> les </a:t>
            </a:r>
            <a:r>
              <a:rPr lang="en-US" sz="1700" dirty="0"/>
              <a:t>"</a:t>
            </a:r>
            <a:r>
              <a:rPr lang="en-US" sz="1700" dirty="0" err="1"/>
              <a:t>éléments</a:t>
            </a:r>
            <a:r>
              <a:rPr lang="en-US" sz="1700" dirty="0"/>
              <a:t> </a:t>
            </a:r>
            <a:r>
              <a:rPr lang="en-US" sz="1700" dirty="0" err="1"/>
              <a:t>constitutifs</a:t>
            </a:r>
            <a:r>
              <a:rPr lang="en-US" sz="1700" dirty="0"/>
              <a:t>" de </a:t>
            </a:r>
            <a:r>
              <a:rPr lang="en-US" sz="1700" dirty="0" err="1"/>
              <a:t>votre</a:t>
            </a:r>
            <a:r>
              <a:rPr lang="en-US" sz="1700" dirty="0"/>
              <a:t> </a:t>
            </a:r>
            <a:r>
              <a:rPr lang="en-US" sz="1700" dirty="0" err="1"/>
              <a:t>analyse</a:t>
            </a:r>
            <a:r>
              <a:rPr lang="en-US" sz="1700" dirty="0"/>
              <a:t> et de </a:t>
            </a:r>
            <a:r>
              <a:rPr lang="en-US" sz="1700" dirty="0" err="1"/>
              <a:t>votre</a:t>
            </a:r>
            <a:r>
              <a:rPr lang="en-US" sz="1700" dirty="0"/>
              <a:t> </a:t>
            </a:r>
            <a:r>
              <a:rPr lang="en-US" sz="1700" dirty="0" err="1"/>
              <a:t>narratif</a:t>
            </a:r>
            <a:r>
              <a:rPr lang="en-US" sz="1700" dirty="0"/>
              <a:t> </a:t>
            </a:r>
            <a:r>
              <a:rPr lang="en-US" sz="1700" b="0" dirty="0"/>
              <a:t>(par </a:t>
            </a:r>
            <a:r>
              <a:rPr lang="en-US" sz="1700" b="0" dirty="0" err="1"/>
              <a:t>exemple</a:t>
            </a:r>
            <a:r>
              <a:rPr lang="en-US" sz="1700" b="0" dirty="0"/>
              <a:t>, les chocs, </a:t>
            </a:r>
            <a:r>
              <a:rPr lang="en-US" sz="1700" b="0" dirty="0" err="1"/>
              <a:t>l'impact</a:t>
            </a:r>
            <a:r>
              <a:rPr lang="en-US" sz="1700" b="0" dirty="0"/>
              <a:t>, le </a:t>
            </a:r>
            <a:r>
              <a:rPr lang="en-US" sz="1700" b="0" dirty="0" err="1"/>
              <a:t>contexte</a:t>
            </a:r>
            <a:r>
              <a:rPr lang="en-US" sz="1700" b="0" dirty="0"/>
              <a:t> - module JIAF 2.0).</a:t>
            </a:r>
          </a:p>
          <a:p>
            <a:endParaRPr lang="en-US" dirty="0"/>
          </a:p>
          <a:p>
            <a:endParaRPr lang="fr-CH" dirty="0"/>
          </a:p>
        </p:txBody>
      </p:sp>
      <p:sp>
        <p:nvSpPr>
          <p:cNvPr id="5" name="Text Placeholder 4">
            <a:extLst>
              <a:ext uri="{FF2B5EF4-FFF2-40B4-BE49-F238E27FC236}">
                <a16:creationId xmlns:a16="http://schemas.microsoft.com/office/drawing/2014/main" id="{204E1A0B-C9F9-CEE9-7011-643A851C7E75}"/>
              </a:ext>
            </a:extLst>
          </p:cNvPr>
          <p:cNvSpPr>
            <a:spLocks noGrp="1"/>
          </p:cNvSpPr>
          <p:nvPr>
            <p:ph type="body" sz="quarter" idx="25"/>
          </p:nvPr>
        </p:nvSpPr>
        <p:spPr/>
        <p:txBody>
          <a:bodyPr/>
          <a:lstStyle/>
          <a:p>
            <a:r>
              <a:rPr lang="en-US" dirty="0"/>
              <a:t>03</a:t>
            </a:r>
            <a:endParaRPr lang="fr-CH" dirty="0"/>
          </a:p>
        </p:txBody>
      </p:sp>
      <p:sp>
        <p:nvSpPr>
          <p:cNvPr id="6" name="Text Placeholder 5">
            <a:extLst>
              <a:ext uri="{FF2B5EF4-FFF2-40B4-BE49-F238E27FC236}">
                <a16:creationId xmlns:a16="http://schemas.microsoft.com/office/drawing/2014/main" id="{131A2625-517A-6DBB-3C88-2867D6B0B2B9}"/>
              </a:ext>
            </a:extLst>
          </p:cNvPr>
          <p:cNvSpPr>
            <a:spLocks noGrp="1"/>
          </p:cNvSpPr>
          <p:nvPr>
            <p:ph type="body" sz="quarter" idx="26"/>
          </p:nvPr>
        </p:nvSpPr>
        <p:spPr/>
        <p:txBody>
          <a:bodyPr/>
          <a:lstStyle/>
          <a:p>
            <a:r>
              <a:rPr lang="en-US" dirty="0"/>
              <a:t>04</a:t>
            </a:r>
            <a:endParaRPr lang="fr-CH" dirty="0"/>
          </a:p>
        </p:txBody>
      </p:sp>
      <p:sp>
        <p:nvSpPr>
          <p:cNvPr id="7" name="Picture Placeholder 6">
            <a:extLst>
              <a:ext uri="{FF2B5EF4-FFF2-40B4-BE49-F238E27FC236}">
                <a16:creationId xmlns:a16="http://schemas.microsoft.com/office/drawing/2014/main" id="{C5E2302F-6331-1FFA-EAEF-B4186FB143AE}"/>
              </a:ext>
            </a:extLst>
          </p:cNvPr>
          <p:cNvSpPr>
            <a:spLocks noGrp="1"/>
          </p:cNvSpPr>
          <p:nvPr>
            <p:ph type="pic" sz="quarter" idx="48"/>
          </p:nvPr>
        </p:nvSpPr>
        <p:spPr/>
      </p:sp>
    </p:spTree>
    <p:extLst>
      <p:ext uri="{BB962C8B-B14F-4D97-AF65-F5344CB8AC3E}">
        <p14:creationId xmlns:p14="http://schemas.microsoft.com/office/powerpoint/2010/main" val="237659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71CD-7E90-F68D-D766-0154FD2C747A}"/>
              </a:ext>
            </a:extLst>
          </p:cNvPr>
          <p:cNvSpPr>
            <a:spLocks noGrp="1"/>
          </p:cNvSpPr>
          <p:nvPr>
            <p:ph type="title"/>
          </p:nvPr>
        </p:nvSpPr>
        <p:spPr/>
        <p:txBody>
          <a:bodyPr/>
          <a:lstStyle/>
          <a:p>
            <a:r>
              <a:rPr lang="en-US" dirty="0">
                <a:solidFill>
                  <a:srgbClr val="5A5A5A"/>
                </a:solidFill>
              </a:rPr>
              <a:t>REQUIS ESSENTIELS - </a:t>
            </a:r>
            <a:r>
              <a:rPr lang="en-US" dirty="0">
                <a:solidFill>
                  <a:srgbClr val="E7A139"/>
                </a:solidFill>
              </a:rPr>
              <a:t>HRP</a:t>
            </a:r>
            <a:endParaRPr lang="fr-CH">
              <a:ea typeface="Roboto"/>
              <a:cs typeface="Roboto"/>
            </a:endParaRPr>
          </a:p>
        </p:txBody>
      </p:sp>
      <p:sp>
        <p:nvSpPr>
          <p:cNvPr id="3" name="Text Placeholder 2">
            <a:extLst>
              <a:ext uri="{FF2B5EF4-FFF2-40B4-BE49-F238E27FC236}">
                <a16:creationId xmlns:a16="http://schemas.microsoft.com/office/drawing/2014/main" id="{6A579F1F-9B69-C476-026A-13F32711ECAF}"/>
              </a:ext>
            </a:extLst>
          </p:cNvPr>
          <p:cNvSpPr>
            <a:spLocks noGrp="1"/>
          </p:cNvSpPr>
          <p:nvPr>
            <p:ph type="body" sz="quarter" idx="22"/>
          </p:nvPr>
        </p:nvSpPr>
        <p:spPr>
          <a:xfrm>
            <a:off x="609600" y="3093376"/>
            <a:ext cx="3108960" cy="3572600"/>
          </a:xfrm>
        </p:spPr>
        <p:txBody>
          <a:bodyPr vert="horz" lIns="0" tIns="0" rIns="0" bIns="0" rtlCol="0" anchor="t">
            <a:normAutofit fontScale="47500" lnSpcReduction="20000"/>
          </a:bodyPr>
          <a:lstStyle/>
          <a:p>
            <a:r>
              <a:rPr lang="en-US" sz="3600" dirty="0" err="1"/>
              <a:t>Expliquez</a:t>
            </a:r>
            <a:r>
              <a:rPr lang="en-US" sz="3600" dirty="0"/>
              <a:t> </a:t>
            </a:r>
            <a:r>
              <a:rPr lang="en-US" sz="3600" i="1" dirty="0" err="1"/>
              <a:t>brièvement</a:t>
            </a:r>
            <a:r>
              <a:rPr lang="en-US" sz="3600" i="1" dirty="0"/>
              <a:t> </a:t>
            </a:r>
            <a:r>
              <a:rPr lang="en-US" sz="3600" dirty="0" err="1"/>
              <a:t>votre</a:t>
            </a:r>
            <a:r>
              <a:rPr lang="en-US" sz="3600" dirty="0"/>
              <a:t> </a:t>
            </a:r>
            <a:r>
              <a:rPr lang="en-US" sz="3600" dirty="0" err="1"/>
              <a:t>stratégie</a:t>
            </a:r>
            <a:r>
              <a:rPr lang="en-US" sz="3600" dirty="0"/>
              <a:t> de </a:t>
            </a:r>
            <a:r>
              <a:rPr lang="en-US" sz="3600" dirty="0" err="1"/>
              <a:t>réponse</a:t>
            </a:r>
            <a:endParaRPr lang="en-US" sz="3600" dirty="0"/>
          </a:p>
          <a:p>
            <a:endParaRPr lang="en-US" sz="2300" b="0" dirty="0"/>
          </a:p>
          <a:p>
            <a:r>
              <a:rPr lang="en-US" sz="3300" b="0" dirty="0"/>
              <a:t>Quels </a:t>
            </a:r>
            <a:r>
              <a:rPr lang="en-US" sz="3300" b="0" dirty="0" err="1"/>
              <a:t>sont</a:t>
            </a:r>
            <a:r>
              <a:rPr lang="en-US" sz="3300" b="0" dirty="0"/>
              <a:t> les 5 à 6 </a:t>
            </a:r>
            <a:r>
              <a:rPr lang="en-US" sz="3300" b="0" dirty="0" err="1"/>
              <a:t>éléments</a:t>
            </a:r>
            <a:r>
              <a:rPr lang="en-US" sz="3300" b="0" dirty="0"/>
              <a:t> </a:t>
            </a:r>
            <a:r>
              <a:rPr lang="en-US" sz="3300" b="0" dirty="0" err="1"/>
              <a:t>convenus</a:t>
            </a:r>
            <a:r>
              <a:rPr lang="en-US" sz="3300" b="0" dirty="0"/>
              <a:t> de la </a:t>
            </a:r>
            <a:r>
              <a:rPr lang="en-US" sz="3300" dirty="0" err="1"/>
              <a:t>stratégie</a:t>
            </a:r>
            <a:r>
              <a:rPr lang="en-US" sz="3300" dirty="0"/>
              <a:t> de </a:t>
            </a:r>
            <a:r>
              <a:rPr lang="en-US" sz="3300" dirty="0" err="1"/>
              <a:t>réponse</a:t>
            </a:r>
            <a:r>
              <a:rPr lang="en-US" sz="3300" dirty="0"/>
              <a:t> collective </a:t>
            </a:r>
            <a:r>
              <a:rPr lang="en-US" sz="3300" b="0" dirty="0"/>
              <a:t>pour </a:t>
            </a:r>
            <a:r>
              <a:rPr lang="en-US" sz="3300" b="0" dirty="0" err="1"/>
              <a:t>l'année</a:t>
            </a:r>
            <a:r>
              <a:rPr lang="en-US" sz="3300" b="0" dirty="0"/>
              <a:t> à </a:t>
            </a:r>
            <a:r>
              <a:rPr lang="en-US" sz="3300" b="0" dirty="0" err="1"/>
              <a:t>venir</a:t>
            </a:r>
            <a:r>
              <a:rPr lang="en-US" sz="3300" b="0" dirty="0"/>
              <a:t> ?</a:t>
            </a:r>
          </a:p>
          <a:p>
            <a:endParaRPr lang="en-US" sz="3300" b="0" dirty="0">
              <a:ea typeface="Roboto"/>
              <a:cs typeface="Roboto"/>
            </a:endParaRPr>
          </a:p>
          <a:p>
            <a:r>
              <a:rPr lang="en-US" sz="3300" dirty="0">
                <a:ea typeface="Roboto"/>
                <a:cs typeface="Roboto"/>
              </a:rPr>
              <a:t>Qui </a:t>
            </a:r>
            <a:r>
              <a:rPr lang="en-US" sz="3300" b="0" dirty="0">
                <a:ea typeface="Roboto"/>
                <a:cs typeface="Roboto"/>
              </a:rPr>
              <a:t>sera </a:t>
            </a:r>
            <a:r>
              <a:rPr lang="en-US" sz="3300" b="0" dirty="0" err="1">
                <a:ea typeface="Roboto"/>
                <a:cs typeface="Roboto"/>
              </a:rPr>
              <a:t>ciblé</a:t>
            </a:r>
            <a:r>
              <a:rPr lang="en-US" sz="3300" b="0" dirty="0">
                <a:ea typeface="Roboto"/>
                <a:cs typeface="Roboto"/>
              </a:rPr>
              <a:t> (et </a:t>
            </a:r>
            <a:r>
              <a:rPr lang="en-US" sz="3300" b="0" dirty="0" err="1">
                <a:ea typeface="Roboto"/>
                <a:cs typeface="Roboto"/>
              </a:rPr>
              <a:t>pourquoi</a:t>
            </a:r>
            <a:r>
              <a:rPr lang="en-US" sz="3300" b="0" dirty="0">
                <a:ea typeface="Roboto"/>
                <a:cs typeface="Roboto"/>
              </a:rPr>
              <a:t>) ? - sur la base de </a:t>
            </a:r>
            <a:r>
              <a:rPr lang="en-US" sz="3300" b="0" dirty="0" err="1">
                <a:ea typeface="Roboto"/>
                <a:cs typeface="Roboto"/>
              </a:rPr>
              <a:t>l'unité</a:t>
            </a:r>
            <a:r>
              <a:rPr lang="en-US" sz="3300" b="0" dirty="0">
                <a:ea typeface="Roboto"/>
                <a:cs typeface="Roboto"/>
              </a:rPr>
              <a:t> </a:t>
            </a:r>
            <a:r>
              <a:rPr lang="en-US" sz="3300" b="0" dirty="0" err="1">
                <a:ea typeface="Roboto"/>
                <a:cs typeface="Roboto"/>
              </a:rPr>
              <a:t>d'analyse</a:t>
            </a:r>
            <a:r>
              <a:rPr lang="en-US" sz="3300" b="0" dirty="0">
                <a:ea typeface="Roboto"/>
                <a:cs typeface="Roboto"/>
              </a:rPr>
              <a:t> HNO</a:t>
            </a:r>
          </a:p>
          <a:p>
            <a:endParaRPr lang="en-US" sz="3300" b="0" dirty="0">
              <a:ea typeface="Roboto"/>
              <a:cs typeface="Roboto"/>
            </a:endParaRPr>
          </a:p>
          <a:p>
            <a:r>
              <a:rPr lang="en-US" sz="3300" dirty="0"/>
              <a:t>Comment </a:t>
            </a:r>
            <a:r>
              <a:rPr lang="en-US" sz="3300" b="0" dirty="0" err="1"/>
              <a:t>répondrez-vous</a:t>
            </a:r>
            <a:r>
              <a:rPr lang="en-US" sz="3300" b="0" dirty="0"/>
              <a:t> (</a:t>
            </a:r>
            <a:r>
              <a:rPr lang="en-US" sz="3300" b="0" dirty="0" err="1"/>
              <a:t>modalités</a:t>
            </a:r>
            <a:r>
              <a:rPr lang="en-US" sz="3300" b="0" dirty="0"/>
              <a:t>) et </a:t>
            </a:r>
            <a:r>
              <a:rPr lang="en-US" sz="3300" b="0" dirty="0" err="1"/>
              <a:t>pourquoi</a:t>
            </a:r>
            <a:r>
              <a:rPr lang="en-US" sz="3300" b="0" dirty="0"/>
              <a:t> ?</a:t>
            </a:r>
          </a:p>
          <a:p>
            <a:endParaRPr lang="en-US" sz="3300" b="0" dirty="0">
              <a:ea typeface="Roboto"/>
              <a:cs typeface="Roboto"/>
            </a:endParaRPr>
          </a:p>
          <a:p>
            <a:r>
              <a:rPr lang="en-US" sz="3300" b="0" dirty="0"/>
              <a:t>Quelles </a:t>
            </a:r>
            <a:r>
              <a:rPr lang="en-US" sz="3300" b="0" dirty="0" err="1"/>
              <a:t>sont</a:t>
            </a:r>
            <a:r>
              <a:rPr lang="en-US" sz="3300" b="0" dirty="0"/>
              <a:t> les </a:t>
            </a:r>
            <a:r>
              <a:rPr lang="en-US" sz="3300" dirty="0" err="1"/>
              <a:t>limites</a:t>
            </a:r>
            <a:r>
              <a:rPr lang="en-US" sz="3300" dirty="0"/>
              <a:t> de </a:t>
            </a:r>
            <a:r>
              <a:rPr lang="en-US" sz="3300" b="0" dirty="0"/>
              <a:t>la </a:t>
            </a:r>
            <a:r>
              <a:rPr lang="en-US" sz="3300" b="0" dirty="0" err="1"/>
              <a:t>réponse</a:t>
            </a:r>
            <a:r>
              <a:rPr lang="en-US" sz="3300" b="0" dirty="0"/>
              <a:t> </a:t>
            </a:r>
            <a:r>
              <a:rPr lang="en-US" sz="3300" b="0" dirty="0" err="1"/>
              <a:t>planifiée</a:t>
            </a:r>
            <a:r>
              <a:rPr lang="en-US" sz="3300" b="0" dirty="0"/>
              <a:t> et comment </a:t>
            </a:r>
            <a:r>
              <a:rPr lang="en-US" sz="3300" b="0" dirty="0" err="1"/>
              <a:t>complète</a:t>
            </a:r>
            <a:r>
              <a:rPr lang="en-US" sz="3300" b="0" dirty="0"/>
              <a:t>-t-</a:t>
            </a:r>
            <a:r>
              <a:rPr lang="en-US" sz="3300" b="0" dirty="0" err="1"/>
              <a:t>elle</a:t>
            </a:r>
            <a:r>
              <a:rPr lang="en-US" sz="3300" b="0" dirty="0"/>
              <a:t> les </a:t>
            </a:r>
            <a:r>
              <a:rPr lang="en-US" sz="3300" b="0" dirty="0" err="1"/>
              <a:t>autres</a:t>
            </a:r>
            <a:r>
              <a:rPr lang="en-US" sz="3300" b="0" dirty="0"/>
              <a:t> ?</a:t>
            </a:r>
            <a:endParaRPr lang="en-US" sz="3300" b="0" dirty="0">
              <a:ea typeface="Roboto"/>
              <a:cs typeface="Roboto"/>
            </a:endParaRPr>
          </a:p>
          <a:p>
            <a:endParaRPr lang="en-US" sz="2300" b="0" dirty="0">
              <a:ea typeface="Roboto"/>
              <a:cs typeface="Roboto"/>
            </a:endParaRPr>
          </a:p>
          <a:p>
            <a:endParaRPr lang="en-US" dirty="0">
              <a:ea typeface="Roboto"/>
              <a:cs typeface="Roboto"/>
            </a:endParaRPr>
          </a:p>
          <a:p>
            <a:endParaRPr lang="fr-CH" dirty="0"/>
          </a:p>
        </p:txBody>
      </p:sp>
      <p:sp>
        <p:nvSpPr>
          <p:cNvPr id="4" name="Text Placeholder 3">
            <a:extLst>
              <a:ext uri="{FF2B5EF4-FFF2-40B4-BE49-F238E27FC236}">
                <a16:creationId xmlns:a16="http://schemas.microsoft.com/office/drawing/2014/main" id="{4232761E-1773-5DB7-FE55-B0A613D4A770}"/>
              </a:ext>
            </a:extLst>
          </p:cNvPr>
          <p:cNvSpPr>
            <a:spLocks noGrp="1"/>
          </p:cNvSpPr>
          <p:nvPr>
            <p:ph type="body" sz="quarter" idx="23"/>
          </p:nvPr>
        </p:nvSpPr>
        <p:spPr>
          <a:xfrm>
            <a:off x="4541521" y="3093376"/>
            <a:ext cx="3108960" cy="3572600"/>
          </a:xfrm>
        </p:spPr>
        <p:txBody>
          <a:bodyPr>
            <a:normAutofit lnSpcReduction="10000"/>
          </a:bodyPr>
          <a:lstStyle/>
          <a:p>
            <a:r>
              <a:rPr lang="en-US" sz="1700" dirty="0" err="1"/>
              <a:t>Mettez</a:t>
            </a:r>
            <a:r>
              <a:rPr lang="en-US" sz="1700" dirty="0"/>
              <a:t> </a:t>
            </a:r>
            <a:r>
              <a:rPr lang="en-US" sz="1700" dirty="0" err="1"/>
              <a:t>en</a:t>
            </a:r>
            <a:r>
              <a:rPr lang="en-US" sz="1700" dirty="0"/>
              <a:t> </a:t>
            </a:r>
            <a:r>
              <a:rPr lang="en-US" sz="1700" dirty="0" err="1"/>
              <a:t>évidence</a:t>
            </a:r>
            <a:r>
              <a:rPr lang="en-US" sz="1700" dirty="0"/>
              <a:t> la manière </a:t>
            </a:r>
            <a:r>
              <a:rPr lang="en-US" sz="1700" dirty="0" err="1"/>
              <a:t>dont</a:t>
            </a:r>
            <a:r>
              <a:rPr lang="en-US" sz="1700" dirty="0"/>
              <a:t> </a:t>
            </a:r>
            <a:r>
              <a:rPr lang="en-US" sz="1700" dirty="0" err="1"/>
              <a:t>vous</a:t>
            </a:r>
            <a:r>
              <a:rPr lang="en-US" sz="1700" dirty="0"/>
              <a:t> </a:t>
            </a:r>
            <a:r>
              <a:rPr lang="en-US" sz="1700" dirty="0" err="1"/>
              <a:t>allez</a:t>
            </a:r>
            <a:r>
              <a:rPr lang="en-US" sz="1700" dirty="0"/>
              <a:t> </a:t>
            </a:r>
            <a:r>
              <a:rPr lang="en-US" sz="1700" dirty="0" err="1"/>
              <a:t>fournir</a:t>
            </a:r>
            <a:r>
              <a:rPr lang="en-US" sz="1700" dirty="0"/>
              <a:t> </a:t>
            </a:r>
            <a:r>
              <a:rPr lang="en-US" sz="1700" dirty="0" err="1"/>
              <a:t>une</a:t>
            </a:r>
            <a:r>
              <a:rPr lang="en-US" sz="1700" dirty="0"/>
              <a:t> </a:t>
            </a:r>
            <a:r>
              <a:rPr lang="en-US" sz="1700" dirty="0" err="1"/>
              <a:t>réponse</a:t>
            </a:r>
            <a:r>
              <a:rPr lang="en-US" sz="1700" dirty="0"/>
              <a:t> de </a:t>
            </a:r>
            <a:r>
              <a:rPr lang="en-US" sz="1700" dirty="0" err="1"/>
              <a:t>qualité</a:t>
            </a:r>
            <a:r>
              <a:rPr lang="en-US" sz="1700" dirty="0"/>
              <a:t> et </a:t>
            </a:r>
            <a:r>
              <a:rPr lang="en-US" sz="1700" dirty="0" err="1"/>
              <a:t>centrée</a:t>
            </a:r>
            <a:r>
              <a:rPr lang="en-US" sz="1700" dirty="0"/>
              <a:t> sur les </a:t>
            </a:r>
            <a:r>
              <a:rPr lang="en-US" sz="1700" dirty="0" err="1"/>
              <a:t>personnes</a:t>
            </a:r>
            <a:r>
              <a:rPr lang="en-US" sz="1700" dirty="0"/>
              <a:t>.</a:t>
            </a:r>
          </a:p>
          <a:p>
            <a:endParaRPr lang="en-US" sz="1600" b="0" dirty="0"/>
          </a:p>
          <a:p>
            <a:r>
              <a:rPr lang="en-US" sz="1600" b="0" dirty="0"/>
              <a:t>AAP</a:t>
            </a:r>
          </a:p>
          <a:p>
            <a:r>
              <a:rPr lang="en-US" sz="1600" b="0" dirty="0" err="1"/>
              <a:t>Inclusivité</a:t>
            </a:r>
            <a:r>
              <a:rPr lang="en-US" sz="1600" b="0" dirty="0"/>
              <a:t> (</a:t>
            </a:r>
            <a:r>
              <a:rPr lang="en-US" sz="1600" b="0" dirty="0" err="1"/>
              <a:t>sexe</a:t>
            </a:r>
            <a:r>
              <a:rPr lang="en-US" sz="1600" b="0" dirty="0"/>
              <a:t>, </a:t>
            </a:r>
            <a:r>
              <a:rPr lang="en-US" sz="1600" b="0" dirty="0" err="1"/>
              <a:t>âge</a:t>
            </a:r>
            <a:r>
              <a:rPr lang="en-US" sz="1600" b="0" dirty="0"/>
              <a:t>, handicap et </a:t>
            </a:r>
            <a:r>
              <a:rPr lang="en-US" sz="1600" b="0" dirty="0" err="1"/>
              <a:t>autres</a:t>
            </a:r>
            <a:r>
              <a:rPr lang="en-US" sz="1600" b="0" dirty="0"/>
              <a:t>)</a:t>
            </a:r>
          </a:p>
          <a:p>
            <a:endParaRPr lang="en-US" sz="1600" b="0" dirty="0"/>
          </a:p>
          <a:p>
            <a:r>
              <a:rPr lang="en-US" sz="1600" b="0" dirty="0"/>
              <a:t>PSEA</a:t>
            </a:r>
          </a:p>
          <a:p>
            <a:endParaRPr lang="en-US" sz="1600" b="0" dirty="0"/>
          </a:p>
          <a:p>
            <a:r>
              <a:rPr lang="en-US" sz="1600" b="0" dirty="0"/>
              <a:t>Protection</a:t>
            </a:r>
          </a:p>
          <a:p>
            <a:br>
              <a:rPr lang="en-US" sz="1600" b="0" dirty="0"/>
            </a:br>
            <a:r>
              <a:rPr lang="en-US" sz="1600" b="0" i="1" dirty="0"/>
              <a:t>LIEN </a:t>
            </a:r>
            <a:r>
              <a:rPr lang="en-US" sz="1600" b="0" dirty="0" err="1"/>
              <a:t>vers</a:t>
            </a:r>
            <a:r>
              <a:rPr lang="en-US" sz="1600" b="0" dirty="0"/>
              <a:t> les </a:t>
            </a:r>
            <a:r>
              <a:rPr lang="en-US" sz="1600" b="0" dirty="0" err="1"/>
              <a:t>détails</a:t>
            </a:r>
            <a:r>
              <a:rPr lang="en-US" sz="1600" b="0" dirty="0"/>
              <a:t>.</a:t>
            </a:r>
            <a:endParaRPr lang="en-US" sz="1600" dirty="0"/>
          </a:p>
          <a:p>
            <a:endParaRPr lang="en-US" sz="1800" b="0" dirty="0"/>
          </a:p>
          <a:p>
            <a:endParaRPr lang="en-US" dirty="0"/>
          </a:p>
          <a:p>
            <a:endParaRPr lang="fr-CH" dirty="0"/>
          </a:p>
        </p:txBody>
      </p:sp>
      <p:sp>
        <p:nvSpPr>
          <p:cNvPr id="5" name="Text Placeholder 4">
            <a:extLst>
              <a:ext uri="{FF2B5EF4-FFF2-40B4-BE49-F238E27FC236}">
                <a16:creationId xmlns:a16="http://schemas.microsoft.com/office/drawing/2014/main" id="{E6AB3903-A76A-D652-CF54-33DD1F7F8912}"/>
              </a:ext>
            </a:extLst>
          </p:cNvPr>
          <p:cNvSpPr>
            <a:spLocks noGrp="1"/>
          </p:cNvSpPr>
          <p:nvPr>
            <p:ph type="body" sz="quarter" idx="24"/>
          </p:nvPr>
        </p:nvSpPr>
        <p:spPr>
          <a:xfrm>
            <a:off x="8473440" y="3093376"/>
            <a:ext cx="3108960" cy="3572600"/>
          </a:xfrm>
        </p:spPr>
        <p:txBody>
          <a:bodyPr vert="horz" lIns="0" tIns="0" rIns="0" bIns="0" rtlCol="0" anchor="t">
            <a:normAutofit/>
          </a:bodyPr>
          <a:lstStyle/>
          <a:p>
            <a:r>
              <a:rPr lang="en-US" sz="1700" dirty="0" err="1"/>
              <a:t>Démontrer</a:t>
            </a:r>
            <a:r>
              <a:rPr lang="en-US" sz="1700" dirty="0"/>
              <a:t> la </a:t>
            </a:r>
            <a:r>
              <a:rPr lang="en-US" sz="1700" dirty="0" err="1"/>
              <a:t>solidité</a:t>
            </a:r>
            <a:r>
              <a:rPr lang="en-US" sz="1700" dirty="0"/>
              <a:t> de </a:t>
            </a:r>
            <a:r>
              <a:rPr lang="en-US" sz="1700" dirty="0" err="1"/>
              <a:t>votre</a:t>
            </a:r>
            <a:r>
              <a:rPr lang="en-US" sz="1700" dirty="0"/>
              <a:t> </a:t>
            </a:r>
            <a:r>
              <a:rPr lang="en-US" sz="1700" dirty="0" err="1"/>
              <a:t>demande</a:t>
            </a:r>
            <a:r>
              <a:rPr lang="en-US" sz="1700" dirty="0"/>
              <a:t> $ et </a:t>
            </a:r>
            <a:r>
              <a:rPr lang="en-US" sz="1700" dirty="0" err="1"/>
              <a:t>votre</a:t>
            </a:r>
            <a:r>
              <a:rPr lang="en-US" sz="1700" dirty="0"/>
              <a:t> </a:t>
            </a:r>
            <a:r>
              <a:rPr lang="en-US" sz="1700" dirty="0" err="1"/>
              <a:t>capacité</a:t>
            </a:r>
            <a:r>
              <a:rPr lang="en-US" sz="1700" dirty="0"/>
              <a:t> à la </a:t>
            </a:r>
            <a:r>
              <a:rPr lang="en-US" sz="1700" dirty="0" err="1"/>
              <a:t>mettre</a:t>
            </a:r>
            <a:r>
              <a:rPr lang="en-US" sz="1700" dirty="0"/>
              <a:t> </a:t>
            </a:r>
            <a:r>
              <a:rPr lang="en-US" sz="1700" dirty="0" err="1"/>
              <a:t>en</a:t>
            </a:r>
            <a:r>
              <a:rPr lang="en-US" sz="1700" dirty="0"/>
              <a:t> </a:t>
            </a:r>
            <a:r>
              <a:rPr lang="en-US" sz="1700" dirty="0" err="1"/>
              <a:t>œuvre</a:t>
            </a:r>
            <a:endParaRPr lang="en-US" sz="1700" dirty="0"/>
          </a:p>
          <a:p>
            <a:endParaRPr lang="en-US" sz="1800" b="0" dirty="0"/>
          </a:p>
          <a:p>
            <a:r>
              <a:rPr lang="en-US" sz="1800" b="0" dirty="0" err="1"/>
              <a:t>Expliquez</a:t>
            </a:r>
            <a:r>
              <a:rPr lang="en-US" sz="1800" b="0" dirty="0"/>
              <a:t> comment </a:t>
            </a:r>
            <a:r>
              <a:rPr lang="en-US" sz="1800" b="0" dirty="0" err="1"/>
              <a:t>vous</a:t>
            </a:r>
            <a:r>
              <a:rPr lang="en-US" sz="1800" b="0" dirty="0"/>
              <a:t> </a:t>
            </a:r>
            <a:r>
              <a:rPr lang="en-US" sz="1800" b="0" dirty="0" err="1"/>
              <a:t>avez</a:t>
            </a:r>
            <a:r>
              <a:rPr lang="en-US" sz="1800" b="0" dirty="0"/>
              <a:t> </a:t>
            </a:r>
            <a:r>
              <a:rPr lang="en-US" sz="1800" b="0" dirty="0" err="1"/>
              <a:t>calculé</a:t>
            </a:r>
            <a:r>
              <a:rPr lang="en-US" sz="1800" b="0" dirty="0"/>
              <a:t> les </a:t>
            </a:r>
            <a:r>
              <a:rPr lang="en-US" sz="1800" dirty="0" err="1"/>
              <a:t>besoins</a:t>
            </a:r>
            <a:r>
              <a:rPr lang="en-US" sz="1800" dirty="0"/>
              <a:t> financiers</a:t>
            </a:r>
          </a:p>
          <a:p>
            <a:endParaRPr lang="en-US" sz="1800" b="0" dirty="0"/>
          </a:p>
          <a:p>
            <a:r>
              <a:rPr lang="en-US" sz="1800" b="0" dirty="0" err="1"/>
              <a:t>Présenter</a:t>
            </a:r>
            <a:r>
              <a:rPr lang="en-US" sz="1800" b="0" dirty="0"/>
              <a:t> la </a:t>
            </a:r>
            <a:r>
              <a:rPr lang="en-US" sz="1800" dirty="0" err="1"/>
              <a:t>capacité</a:t>
            </a:r>
            <a:r>
              <a:rPr lang="en-US" sz="1800" dirty="0"/>
              <a:t> de </a:t>
            </a:r>
            <a:r>
              <a:rPr lang="en-US" sz="1800" b="0" dirty="0"/>
              <a:t>mise </a:t>
            </a:r>
            <a:r>
              <a:rPr lang="en-US" sz="1800" b="0" dirty="0" err="1"/>
              <a:t>en</a:t>
            </a:r>
            <a:r>
              <a:rPr lang="en-US" sz="1800" b="0" dirty="0"/>
              <a:t> </a:t>
            </a:r>
            <a:r>
              <a:rPr lang="en-US" sz="1800" b="0" dirty="0" err="1"/>
              <a:t>œuvre</a:t>
            </a:r>
            <a:r>
              <a:rPr lang="en-US" sz="1800" b="0" dirty="0"/>
              <a:t> et </a:t>
            </a:r>
            <a:r>
              <a:rPr lang="en-US" sz="1800" b="0" dirty="0" err="1"/>
              <a:t>souligner</a:t>
            </a:r>
            <a:r>
              <a:rPr lang="en-US" sz="1800" b="0" dirty="0"/>
              <a:t> la manière </a:t>
            </a:r>
            <a:r>
              <a:rPr lang="en-US" sz="1800" b="0" dirty="0" err="1"/>
              <a:t>dont</a:t>
            </a:r>
            <a:r>
              <a:rPr lang="en-US" sz="1800" b="0" dirty="0"/>
              <a:t> les </a:t>
            </a:r>
            <a:r>
              <a:rPr lang="en-US" sz="1800" b="0" dirty="0" err="1"/>
              <a:t>difficultés</a:t>
            </a:r>
            <a:r>
              <a:rPr lang="en-US" sz="1800" b="0" dirty="0"/>
              <a:t> </a:t>
            </a:r>
            <a:r>
              <a:rPr lang="en-US" sz="1800" b="0" dirty="0" err="1"/>
              <a:t>d'</a:t>
            </a:r>
            <a:r>
              <a:rPr lang="en-US" sz="1800" dirty="0" err="1"/>
              <a:t>accès</a:t>
            </a:r>
            <a:r>
              <a:rPr lang="en-US" sz="1800" dirty="0"/>
              <a:t> </a:t>
            </a:r>
            <a:r>
              <a:rPr lang="en-US" sz="1800" b="0" dirty="0" err="1"/>
              <a:t>seront</a:t>
            </a:r>
            <a:r>
              <a:rPr lang="en-US" sz="1800" b="0" dirty="0"/>
              <a:t> </a:t>
            </a:r>
            <a:r>
              <a:rPr lang="en-US" sz="1800" b="0" dirty="0" err="1"/>
              <a:t>résolues</a:t>
            </a:r>
            <a:r>
              <a:rPr lang="en-US" sz="1800" dirty="0"/>
              <a:t>. </a:t>
            </a:r>
          </a:p>
          <a:p>
            <a:endParaRPr lang="en-US" sz="2400" dirty="0"/>
          </a:p>
          <a:p>
            <a:endParaRPr lang="fr-CH" dirty="0"/>
          </a:p>
        </p:txBody>
      </p:sp>
      <p:sp>
        <p:nvSpPr>
          <p:cNvPr id="6" name="Text Placeholder 5">
            <a:extLst>
              <a:ext uri="{FF2B5EF4-FFF2-40B4-BE49-F238E27FC236}">
                <a16:creationId xmlns:a16="http://schemas.microsoft.com/office/drawing/2014/main" id="{A200867C-0874-8C35-87B4-6E4FE338C0D7}"/>
              </a:ext>
            </a:extLst>
          </p:cNvPr>
          <p:cNvSpPr>
            <a:spLocks noGrp="1"/>
          </p:cNvSpPr>
          <p:nvPr>
            <p:ph type="body" sz="quarter" idx="25"/>
          </p:nvPr>
        </p:nvSpPr>
        <p:spPr/>
        <p:txBody>
          <a:bodyPr/>
          <a:lstStyle/>
          <a:p>
            <a:endParaRPr lang="fr-CH"/>
          </a:p>
        </p:txBody>
      </p:sp>
      <p:sp>
        <p:nvSpPr>
          <p:cNvPr id="7" name="Text Placeholder 6">
            <a:extLst>
              <a:ext uri="{FF2B5EF4-FFF2-40B4-BE49-F238E27FC236}">
                <a16:creationId xmlns:a16="http://schemas.microsoft.com/office/drawing/2014/main" id="{B8802395-B35F-E3DD-FED3-C467C2EBB55C}"/>
              </a:ext>
            </a:extLst>
          </p:cNvPr>
          <p:cNvSpPr>
            <a:spLocks noGrp="1"/>
          </p:cNvSpPr>
          <p:nvPr>
            <p:ph type="body" sz="quarter" idx="26"/>
          </p:nvPr>
        </p:nvSpPr>
        <p:spPr/>
        <p:txBody>
          <a:bodyPr/>
          <a:lstStyle/>
          <a:p>
            <a:endParaRPr lang="fr-CH"/>
          </a:p>
        </p:txBody>
      </p:sp>
      <p:sp>
        <p:nvSpPr>
          <p:cNvPr id="8" name="Text Placeholder 7">
            <a:extLst>
              <a:ext uri="{FF2B5EF4-FFF2-40B4-BE49-F238E27FC236}">
                <a16:creationId xmlns:a16="http://schemas.microsoft.com/office/drawing/2014/main" id="{9DDF9440-A428-AB9D-0146-0857B84EFF1B}"/>
              </a:ext>
            </a:extLst>
          </p:cNvPr>
          <p:cNvSpPr>
            <a:spLocks noGrp="1"/>
          </p:cNvSpPr>
          <p:nvPr>
            <p:ph type="body" sz="quarter" idx="27"/>
          </p:nvPr>
        </p:nvSpPr>
        <p:spPr/>
        <p:txBody>
          <a:bodyPr/>
          <a:lstStyle/>
          <a:p>
            <a:endParaRPr lang="fr-CH"/>
          </a:p>
        </p:txBody>
      </p:sp>
      <p:sp>
        <p:nvSpPr>
          <p:cNvPr id="9" name="Picture Placeholder 8">
            <a:extLst>
              <a:ext uri="{FF2B5EF4-FFF2-40B4-BE49-F238E27FC236}">
                <a16:creationId xmlns:a16="http://schemas.microsoft.com/office/drawing/2014/main" id="{6389AE51-C446-379C-8620-BDCE2329DB3F}"/>
              </a:ext>
            </a:extLst>
          </p:cNvPr>
          <p:cNvSpPr>
            <a:spLocks noGrp="1"/>
          </p:cNvSpPr>
          <p:nvPr>
            <p:ph type="pic" sz="quarter" idx="48"/>
          </p:nvPr>
        </p:nvSpPr>
        <p:spPr/>
      </p:sp>
      <p:sp>
        <p:nvSpPr>
          <p:cNvPr id="10" name="Picture Placeholder 9">
            <a:extLst>
              <a:ext uri="{FF2B5EF4-FFF2-40B4-BE49-F238E27FC236}">
                <a16:creationId xmlns:a16="http://schemas.microsoft.com/office/drawing/2014/main" id="{D8C10334-A018-99EB-1337-8095BDB98E79}"/>
              </a:ext>
            </a:extLst>
          </p:cNvPr>
          <p:cNvSpPr>
            <a:spLocks noGrp="1"/>
          </p:cNvSpPr>
          <p:nvPr>
            <p:ph type="pic" sz="quarter" idx="49"/>
          </p:nvPr>
        </p:nvSpPr>
        <p:spPr/>
      </p:sp>
    </p:spTree>
    <p:extLst>
      <p:ext uri="{BB962C8B-B14F-4D97-AF65-F5344CB8AC3E}">
        <p14:creationId xmlns:p14="http://schemas.microsoft.com/office/powerpoint/2010/main" val="889127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C126-F249-4A89-6552-BBBDE3F88BF0}"/>
              </a:ext>
            </a:extLst>
          </p:cNvPr>
          <p:cNvSpPr>
            <a:spLocks noGrp="1"/>
          </p:cNvSpPr>
          <p:nvPr>
            <p:ph type="title"/>
          </p:nvPr>
        </p:nvSpPr>
        <p:spPr>
          <a:xfrm>
            <a:off x="612228" y="612775"/>
            <a:ext cx="10274910" cy="443198"/>
          </a:xfrm>
        </p:spPr>
        <p:txBody>
          <a:bodyPr/>
          <a:lstStyle/>
          <a:p>
            <a:r>
              <a:rPr lang="en-US" dirty="0">
                <a:solidFill>
                  <a:srgbClr val="5A5A5A"/>
                </a:solidFill>
              </a:rPr>
              <a:t>REQUIS ESSENTIELS - </a:t>
            </a:r>
            <a:r>
              <a:rPr lang="en-US" dirty="0">
                <a:solidFill>
                  <a:srgbClr val="E7A139"/>
                </a:solidFill>
              </a:rPr>
              <a:t>HRP</a:t>
            </a:r>
            <a:endParaRPr lang="fr-CH">
              <a:ea typeface="Roboto"/>
              <a:cs typeface="Roboto"/>
            </a:endParaRPr>
          </a:p>
        </p:txBody>
      </p:sp>
      <p:sp>
        <p:nvSpPr>
          <p:cNvPr id="3" name="Text Placeholder 2">
            <a:extLst>
              <a:ext uri="{FF2B5EF4-FFF2-40B4-BE49-F238E27FC236}">
                <a16:creationId xmlns:a16="http://schemas.microsoft.com/office/drawing/2014/main" id="{BB3E8C11-BE8F-A556-35C0-66B27C7796AA}"/>
              </a:ext>
            </a:extLst>
          </p:cNvPr>
          <p:cNvSpPr>
            <a:spLocks noGrp="1"/>
          </p:cNvSpPr>
          <p:nvPr>
            <p:ph type="body" sz="quarter" idx="22"/>
          </p:nvPr>
        </p:nvSpPr>
        <p:spPr>
          <a:xfrm>
            <a:off x="612228" y="3093376"/>
            <a:ext cx="4901184" cy="3645752"/>
          </a:xfrm>
        </p:spPr>
        <p:txBody>
          <a:bodyPr vert="horz" lIns="0" tIns="0" rIns="0" bIns="0" rtlCol="0" anchor="t">
            <a:normAutofit/>
          </a:bodyPr>
          <a:lstStyle/>
          <a:p>
            <a:r>
              <a:rPr lang="en-US" sz="2000" dirty="0" err="1"/>
              <a:t>Expliquez</a:t>
            </a:r>
            <a:r>
              <a:rPr lang="en-US" sz="2000" dirty="0"/>
              <a:t> comment </a:t>
            </a:r>
            <a:r>
              <a:rPr lang="en-US" sz="2000" dirty="0" err="1"/>
              <a:t>vous</a:t>
            </a:r>
            <a:r>
              <a:rPr lang="en-US" sz="2000" dirty="0"/>
              <a:t> </a:t>
            </a:r>
            <a:r>
              <a:rPr lang="en-US" sz="2000" dirty="0" err="1"/>
              <a:t>allez</a:t>
            </a:r>
            <a:r>
              <a:rPr lang="en-US" sz="2000" dirty="0"/>
              <a:t> </a:t>
            </a:r>
            <a:r>
              <a:rPr lang="en-US" sz="2000" dirty="0" err="1"/>
              <a:t>établir</a:t>
            </a:r>
            <a:r>
              <a:rPr lang="en-US" sz="2000" dirty="0"/>
              <a:t> des </a:t>
            </a:r>
            <a:r>
              <a:rPr lang="en-US" sz="2000" dirty="0" err="1"/>
              <a:t>priorités</a:t>
            </a:r>
            <a:endParaRPr lang="en-US" sz="2000" dirty="0"/>
          </a:p>
          <a:p>
            <a:endParaRPr lang="en-US" sz="1800" b="0" dirty="0"/>
          </a:p>
          <a:p>
            <a:r>
              <a:rPr lang="en-US" sz="1800" b="0" dirty="0"/>
              <a:t>Quelles </a:t>
            </a:r>
            <a:r>
              <a:rPr lang="en-US" sz="1800" b="0" dirty="0" err="1"/>
              <a:t>sont</a:t>
            </a:r>
            <a:r>
              <a:rPr lang="en-US" sz="1800" b="0" dirty="0"/>
              <a:t> les </a:t>
            </a:r>
            <a:r>
              <a:rPr lang="en-US" sz="1800" dirty="0" err="1"/>
              <a:t>activités</a:t>
            </a:r>
            <a:r>
              <a:rPr lang="en-US" sz="1800" dirty="0"/>
              <a:t> et les zones </a:t>
            </a:r>
            <a:r>
              <a:rPr lang="en-US" sz="1800" dirty="0" err="1"/>
              <a:t>géographiques</a:t>
            </a:r>
            <a:r>
              <a:rPr lang="en-US" sz="1800" dirty="0"/>
              <a:t> </a:t>
            </a:r>
            <a:r>
              <a:rPr lang="en-US" sz="1800" b="0" dirty="0" err="1"/>
              <a:t>prioritaires</a:t>
            </a:r>
            <a:r>
              <a:rPr lang="en-US" sz="1800" b="0" dirty="0"/>
              <a:t> ? Quelles </a:t>
            </a:r>
            <a:r>
              <a:rPr lang="en-US" sz="1800" b="0" dirty="0" err="1"/>
              <a:t>activités</a:t>
            </a:r>
            <a:r>
              <a:rPr lang="en-US" sz="1800" b="0" dirty="0"/>
              <a:t> les </a:t>
            </a:r>
            <a:r>
              <a:rPr lang="en-US" sz="1800" b="0" dirty="0" err="1"/>
              <a:t>donateurs</a:t>
            </a:r>
            <a:r>
              <a:rPr lang="en-US" sz="1800" b="0" dirty="0"/>
              <a:t> </a:t>
            </a:r>
            <a:r>
              <a:rPr lang="en-US" sz="1800" b="0" dirty="0" err="1"/>
              <a:t>devraient-ils</a:t>
            </a:r>
            <a:r>
              <a:rPr lang="en-US" sz="1800" b="0" dirty="0"/>
              <a:t> financer </a:t>
            </a:r>
            <a:r>
              <a:rPr lang="en-US" sz="1800" b="0" dirty="0" err="1"/>
              <a:t>en</a:t>
            </a:r>
            <a:r>
              <a:rPr lang="en-US" sz="1800" b="0" dirty="0"/>
              <a:t> PREMIER?</a:t>
            </a:r>
            <a:endParaRPr lang="en-US" sz="1800" b="0" dirty="0">
              <a:ea typeface="Roboto"/>
              <a:cs typeface="Roboto"/>
            </a:endParaRPr>
          </a:p>
          <a:p>
            <a:endParaRPr lang="en-US" sz="1800" b="0" dirty="0"/>
          </a:p>
          <a:p>
            <a:r>
              <a:rPr lang="en-US" sz="1800" b="0" dirty="0" err="1"/>
              <a:t>Existe</a:t>
            </a:r>
            <a:r>
              <a:rPr lang="en-US" sz="1800" b="0" dirty="0"/>
              <a:t>-t-il des </a:t>
            </a:r>
            <a:r>
              <a:rPr lang="en-US" sz="1800" dirty="0" err="1"/>
              <a:t>activités</a:t>
            </a:r>
            <a:r>
              <a:rPr lang="en-US" sz="1800" dirty="0"/>
              <a:t> </a:t>
            </a:r>
            <a:r>
              <a:rPr lang="en-US" sz="1800" dirty="0" err="1"/>
              <a:t>urgentes</a:t>
            </a:r>
            <a:r>
              <a:rPr lang="en-US" sz="1800" dirty="0"/>
              <a:t> </a:t>
            </a:r>
            <a:r>
              <a:rPr lang="en-US" sz="1800" dirty="0" err="1"/>
              <a:t>ou</a:t>
            </a:r>
            <a:r>
              <a:rPr lang="en-US" sz="1800" dirty="0"/>
              <a:t> </a:t>
            </a:r>
            <a:r>
              <a:rPr lang="en-US" sz="1800" dirty="0" err="1"/>
              <a:t>sensibles</a:t>
            </a:r>
            <a:r>
              <a:rPr lang="en-US" sz="1800" dirty="0"/>
              <a:t> au </a:t>
            </a:r>
            <a:r>
              <a:rPr lang="en-US" sz="1800" dirty="0" err="1"/>
              <a:t>facteur</a:t>
            </a:r>
            <a:r>
              <a:rPr lang="en-US" sz="1800" dirty="0"/>
              <a:t> temps </a:t>
            </a:r>
            <a:r>
              <a:rPr lang="en-US" sz="1800" b="0" dirty="0"/>
              <a:t>qui </a:t>
            </a:r>
            <a:r>
              <a:rPr lang="en-US" sz="1800" b="0" dirty="0" err="1"/>
              <a:t>nécessitent</a:t>
            </a:r>
            <a:r>
              <a:rPr lang="en-US" sz="1800" b="0" dirty="0"/>
              <a:t> un </a:t>
            </a:r>
            <a:r>
              <a:rPr lang="en-US" sz="1800" b="0" dirty="0" err="1"/>
              <a:t>financement</a:t>
            </a:r>
            <a:r>
              <a:rPr lang="en-US" sz="1800" b="0" dirty="0"/>
              <a:t> à un moment précis pour </a:t>
            </a:r>
            <a:r>
              <a:rPr lang="en-US" sz="1800" b="0" dirty="0" err="1"/>
              <a:t>être</a:t>
            </a:r>
            <a:r>
              <a:rPr lang="en-US" sz="1800" b="0" dirty="0"/>
              <a:t> </a:t>
            </a:r>
            <a:r>
              <a:rPr lang="en-US" sz="1800" b="0" dirty="0" err="1"/>
              <a:t>réalisées</a:t>
            </a:r>
            <a:r>
              <a:rPr lang="en-US" sz="1800" b="0" dirty="0"/>
              <a:t> (par </a:t>
            </a:r>
            <a:r>
              <a:rPr lang="en-US" sz="1800" b="0" dirty="0" err="1"/>
              <a:t>exemple</a:t>
            </a:r>
            <a:r>
              <a:rPr lang="en-US" sz="1800" b="0" dirty="0"/>
              <a:t>, le </a:t>
            </a:r>
            <a:r>
              <a:rPr lang="en-US" sz="1800" b="0" dirty="0" err="1"/>
              <a:t>prépositionnement</a:t>
            </a:r>
            <a:r>
              <a:rPr lang="en-US" sz="1800" b="0" dirty="0"/>
              <a:t> </a:t>
            </a:r>
            <a:r>
              <a:rPr lang="en-US" sz="1800" b="0" dirty="0" err="1"/>
              <a:t>en</a:t>
            </a:r>
            <a:r>
              <a:rPr lang="en-US" sz="1800" b="0" dirty="0"/>
              <a:t> raison de la </a:t>
            </a:r>
            <a:r>
              <a:rPr lang="en-US" sz="1800" b="0" dirty="0" err="1"/>
              <a:t>saisonnalité</a:t>
            </a:r>
            <a:r>
              <a:rPr lang="en-US" sz="1800" b="0" dirty="0"/>
              <a:t>) ?  </a:t>
            </a:r>
            <a:endParaRPr lang="en-US" sz="1800" b="0" dirty="0">
              <a:ea typeface="Roboto"/>
              <a:cs typeface="Roboto"/>
            </a:endParaRPr>
          </a:p>
          <a:p>
            <a:endParaRPr lang="en-US" dirty="0"/>
          </a:p>
          <a:p>
            <a:endParaRPr lang="en-US" dirty="0"/>
          </a:p>
          <a:p>
            <a:endParaRPr lang="en-US" dirty="0"/>
          </a:p>
          <a:p>
            <a:endParaRPr lang="en-US" dirty="0"/>
          </a:p>
          <a:p>
            <a:endParaRPr lang="fr-CH" dirty="0"/>
          </a:p>
        </p:txBody>
      </p:sp>
      <p:sp>
        <p:nvSpPr>
          <p:cNvPr id="4" name="Text Placeholder 3">
            <a:extLst>
              <a:ext uri="{FF2B5EF4-FFF2-40B4-BE49-F238E27FC236}">
                <a16:creationId xmlns:a16="http://schemas.microsoft.com/office/drawing/2014/main" id="{94C21B82-C530-2304-6E28-4062031319D4}"/>
              </a:ext>
            </a:extLst>
          </p:cNvPr>
          <p:cNvSpPr>
            <a:spLocks noGrp="1"/>
          </p:cNvSpPr>
          <p:nvPr>
            <p:ph type="body" sz="quarter" idx="23"/>
          </p:nvPr>
        </p:nvSpPr>
        <p:spPr>
          <a:xfrm>
            <a:off x="6678588" y="3093376"/>
            <a:ext cx="4901184" cy="3645752"/>
          </a:xfrm>
        </p:spPr>
        <p:txBody>
          <a:bodyPr vert="horz" lIns="0" tIns="0" rIns="0" bIns="0" rtlCol="0" anchor="t">
            <a:normAutofit/>
          </a:bodyPr>
          <a:lstStyle/>
          <a:p>
            <a:r>
              <a:rPr lang="en-US" dirty="0" err="1"/>
              <a:t>Décrivez</a:t>
            </a:r>
            <a:r>
              <a:rPr lang="en-US" dirty="0"/>
              <a:t> comment </a:t>
            </a:r>
            <a:r>
              <a:rPr lang="en-US" dirty="0" err="1"/>
              <a:t>vous</a:t>
            </a:r>
            <a:r>
              <a:rPr lang="en-US" dirty="0"/>
              <a:t> </a:t>
            </a:r>
            <a:r>
              <a:rPr lang="en-US" dirty="0" err="1"/>
              <a:t>suivrez</a:t>
            </a:r>
            <a:r>
              <a:rPr lang="en-US" dirty="0"/>
              <a:t> et </a:t>
            </a:r>
            <a:r>
              <a:rPr lang="en-US" dirty="0" err="1"/>
              <a:t>adapterez</a:t>
            </a:r>
            <a:r>
              <a:rPr lang="en-US" dirty="0"/>
              <a:t> la </a:t>
            </a:r>
            <a:r>
              <a:rPr lang="en-US" dirty="0" err="1"/>
              <a:t>réponse</a:t>
            </a:r>
            <a:r>
              <a:rPr lang="en-US" dirty="0"/>
              <a:t>.</a:t>
            </a:r>
          </a:p>
          <a:p>
            <a:endParaRPr lang="en-US" sz="2400" b="0" dirty="0"/>
          </a:p>
          <a:p>
            <a:r>
              <a:rPr lang="en-US" sz="2000" b="0" dirty="0"/>
              <a:t>Lien avec un </a:t>
            </a:r>
            <a:r>
              <a:rPr lang="en-US" sz="2000" dirty="0"/>
              <a:t>cadre de </a:t>
            </a:r>
            <a:r>
              <a:rPr lang="en-US" sz="2000" dirty="0" err="1"/>
              <a:t>suivi</a:t>
            </a:r>
            <a:r>
              <a:rPr lang="en-US" sz="2000" dirty="0"/>
              <a:t> </a:t>
            </a:r>
            <a:r>
              <a:rPr lang="en-US" sz="2000" b="0" dirty="0"/>
              <a:t>(</a:t>
            </a:r>
            <a:r>
              <a:rPr lang="en-US" sz="2000" b="0" dirty="0" err="1"/>
              <a:t>liant</a:t>
            </a:r>
            <a:r>
              <a:rPr lang="en-US" sz="2000" b="0" dirty="0"/>
              <a:t> les </a:t>
            </a:r>
            <a:r>
              <a:rPr lang="en-US" sz="2000" b="0" dirty="0" err="1"/>
              <a:t>objectifs</a:t>
            </a:r>
            <a:r>
              <a:rPr lang="en-US" sz="2000" b="0" dirty="0"/>
              <a:t> </a:t>
            </a:r>
            <a:r>
              <a:rPr lang="en-US" sz="2000" b="0" dirty="0" err="1"/>
              <a:t>stratégiques</a:t>
            </a:r>
            <a:r>
              <a:rPr lang="en-US" sz="2000" b="0" dirty="0"/>
              <a:t> et les </a:t>
            </a:r>
            <a:r>
              <a:rPr lang="en-US" sz="2000" b="0" dirty="0" err="1"/>
              <a:t>objectifs</a:t>
            </a:r>
            <a:r>
              <a:rPr lang="en-US" sz="2000" b="0" dirty="0"/>
              <a:t> </a:t>
            </a:r>
            <a:r>
              <a:rPr lang="en-US" sz="2000" b="0" dirty="0" err="1"/>
              <a:t>sectoriels</a:t>
            </a:r>
            <a:r>
              <a:rPr lang="en-US" sz="2000" b="0" dirty="0"/>
              <a:t>)</a:t>
            </a:r>
          </a:p>
          <a:p>
            <a:endParaRPr lang="en-US" sz="2000" b="0" dirty="0"/>
          </a:p>
          <a:p>
            <a:r>
              <a:rPr lang="en-US" sz="2000" b="0" dirty="0" err="1"/>
              <a:t>Expliquer</a:t>
            </a:r>
            <a:r>
              <a:rPr lang="en-US" sz="2000" b="0" dirty="0"/>
              <a:t> comment le </a:t>
            </a:r>
            <a:r>
              <a:rPr lang="en-US" sz="2000" b="0" dirty="0" err="1"/>
              <a:t>suivi</a:t>
            </a:r>
            <a:r>
              <a:rPr lang="en-US" sz="2000" b="0" dirty="0"/>
              <a:t> sera </a:t>
            </a:r>
            <a:r>
              <a:rPr lang="en-US" sz="2000" b="0" dirty="0" err="1"/>
              <a:t>effectué</a:t>
            </a:r>
            <a:r>
              <a:rPr lang="en-US" sz="2000" b="0" dirty="0"/>
              <a:t> et </a:t>
            </a:r>
            <a:r>
              <a:rPr lang="en-US" sz="2000" b="0" dirty="0" err="1"/>
              <a:t>quels</a:t>
            </a:r>
            <a:r>
              <a:rPr lang="en-US" sz="2000" b="0" dirty="0"/>
              <a:t> </a:t>
            </a:r>
            <a:r>
              <a:rPr lang="en-US" sz="2000" dirty="0" err="1"/>
              <a:t>produits</a:t>
            </a:r>
            <a:r>
              <a:rPr lang="en-US" sz="2000" dirty="0"/>
              <a:t> </a:t>
            </a:r>
            <a:r>
              <a:rPr lang="en-US" sz="2000" b="0" dirty="0" err="1"/>
              <a:t>seront</a:t>
            </a:r>
            <a:r>
              <a:rPr lang="en-US" sz="2000" b="0" dirty="0"/>
              <a:t> </a:t>
            </a:r>
            <a:r>
              <a:rPr lang="en-US" sz="2000" b="0" dirty="0" err="1"/>
              <a:t>publiés</a:t>
            </a:r>
            <a:r>
              <a:rPr lang="en-US" sz="2000" b="0" dirty="0"/>
              <a:t>.</a:t>
            </a:r>
          </a:p>
          <a:p>
            <a:endParaRPr lang="fr-CH" dirty="0"/>
          </a:p>
        </p:txBody>
      </p:sp>
      <p:sp>
        <p:nvSpPr>
          <p:cNvPr id="5" name="Text Placeholder 4">
            <a:extLst>
              <a:ext uri="{FF2B5EF4-FFF2-40B4-BE49-F238E27FC236}">
                <a16:creationId xmlns:a16="http://schemas.microsoft.com/office/drawing/2014/main" id="{98C0E819-646F-5821-1CD4-08E4AEE84D81}"/>
              </a:ext>
            </a:extLst>
          </p:cNvPr>
          <p:cNvSpPr>
            <a:spLocks noGrp="1"/>
          </p:cNvSpPr>
          <p:nvPr>
            <p:ph type="body" sz="quarter" idx="25"/>
          </p:nvPr>
        </p:nvSpPr>
        <p:spPr/>
        <p:txBody>
          <a:bodyPr/>
          <a:lstStyle/>
          <a:p>
            <a:r>
              <a:rPr lang="en-US" dirty="0"/>
              <a:t>04</a:t>
            </a:r>
            <a:endParaRPr lang="fr-CH" dirty="0"/>
          </a:p>
        </p:txBody>
      </p:sp>
      <p:sp>
        <p:nvSpPr>
          <p:cNvPr id="6" name="Text Placeholder 5">
            <a:extLst>
              <a:ext uri="{FF2B5EF4-FFF2-40B4-BE49-F238E27FC236}">
                <a16:creationId xmlns:a16="http://schemas.microsoft.com/office/drawing/2014/main" id="{C2FA1E47-6D96-2C0C-923E-02A88B9F2FCD}"/>
              </a:ext>
            </a:extLst>
          </p:cNvPr>
          <p:cNvSpPr>
            <a:spLocks noGrp="1"/>
          </p:cNvSpPr>
          <p:nvPr>
            <p:ph type="body" sz="quarter" idx="26"/>
          </p:nvPr>
        </p:nvSpPr>
        <p:spPr/>
        <p:txBody>
          <a:bodyPr/>
          <a:lstStyle/>
          <a:p>
            <a:r>
              <a:rPr lang="en-US" dirty="0"/>
              <a:t>05</a:t>
            </a:r>
            <a:endParaRPr lang="fr-CH" dirty="0"/>
          </a:p>
        </p:txBody>
      </p:sp>
      <p:sp>
        <p:nvSpPr>
          <p:cNvPr id="7" name="Picture Placeholder 6">
            <a:extLst>
              <a:ext uri="{FF2B5EF4-FFF2-40B4-BE49-F238E27FC236}">
                <a16:creationId xmlns:a16="http://schemas.microsoft.com/office/drawing/2014/main" id="{EE6DCF3F-BAFD-DE0E-3174-0A1B800F76B9}"/>
              </a:ext>
            </a:extLst>
          </p:cNvPr>
          <p:cNvSpPr>
            <a:spLocks noGrp="1"/>
          </p:cNvSpPr>
          <p:nvPr>
            <p:ph type="pic" sz="quarter" idx="48"/>
          </p:nvPr>
        </p:nvSpPr>
        <p:spPr/>
      </p:sp>
    </p:spTree>
    <p:extLst>
      <p:ext uri="{BB962C8B-B14F-4D97-AF65-F5344CB8AC3E}">
        <p14:creationId xmlns:p14="http://schemas.microsoft.com/office/powerpoint/2010/main" val="160092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15D6-A3F1-BBFA-DB21-7FA1BDD58284}"/>
              </a:ext>
            </a:extLst>
          </p:cNvPr>
          <p:cNvSpPr>
            <a:spLocks noGrp="1"/>
          </p:cNvSpPr>
          <p:nvPr>
            <p:ph type="title"/>
          </p:nvPr>
        </p:nvSpPr>
        <p:spPr>
          <a:xfrm>
            <a:off x="609600" y="609599"/>
            <a:ext cx="10274910" cy="954795"/>
          </a:xfrm>
        </p:spPr>
        <p:txBody>
          <a:bodyPr/>
          <a:lstStyle/>
          <a:p>
            <a:r>
              <a:rPr lang="en-US" dirty="0">
                <a:solidFill>
                  <a:srgbClr val="5A5A5A"/>
                </a:solidFill>
              </a:rPr>
              <a:t>DU </a:t>
            </a:r>
            <a:r>
              <a:rPr lang="en-US" dirty="0" err="1">
                <a:solidFill>
                  <a:srgbClr val="5A5A5A"/>
                </a:solidFill>
              </a:rPr>
              <a:t>PiN</a:t>
            </a:r>
            <a:r>
              <a:rPr lang="en-US" dirty="0">
                <a:solidFill>
                  <a:srgbClr val="5A5A5A"/>
                </a:solidFill>
              </a:rPr>
              <a:t> À LA CIBLE </a:t>
            </a:r>
            <a:r>
              <a:rPr lang="en-US" b="0" dirty="0">
                <a:solidFill>
                  <a:srgbClr val="5A5A5A"/>
                </a:solidFill>
              </a:rPr>
              <a:t>- DÉFINITION DES LIMITES ET PRIORISATION</a:t>
            </a:r>
          </a:p>
        </p:txBody>
      </p:sp>
      <p:grpSp>
        <p:nvGrpSpPr>
          <p:cNvPr id="7" name="Group 6">
            <a:extLst>
              <a:ext uri="{FF2B5EF4-FFF2-40B4-BE49-F238E27FC236}">
                <a16:creationId xmlns:a16="http://schemas.microsoft.com/office/drawing/2014/main" id="{041B7CEF-B3B9-125D-1B57-EA8448C2FCED}"/>
              </a:ext>
            </a:extLst>
          </p:cNvPr>
          <p:cNvGrpSpPr/>
          <p:nvPr/>
        </p:nvGrpSpPr>
        <p:grpSpPr>
          <a:xfrm>
            <a:off x="876300" y="2133600"/>
            <a:ext cx="8643620" cy="828675"/>
            <a:chOff x="876300" y="2133600"/>
            <a:chExt cx="8153400" cy="828675"/>
          </a:xfrm>
        </p:grpSpPr>
        <p:sp>
          <p:nvSpPr>
            <p:cNvPr id="4" name="Rectangle: Rounded Corners 3">
              <a:extLst>
                <a:ext uri="{FF2B5EF4-FFF2-40B4-BE49-F238E27FC236}">
                  <a16:creationId xmlns:a16="http://schemas.microsoft.com/office/drawing/2014/main" id="{68D52F5C-B617-D55F-28AC-E6A8EB597CC3}"/>
                </a:ext>
              </a:extLst>
            </p:cNvPr>
            <p:cNvSpPr/>
            <p:nvPr/>
          </p:nvSpPr>
          <p:spPr>
            <a:xfrm>
              <a:off x="876300" y="2133600"/>
              <a:ext cx="8153400" cy="8286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a:ea typeface="+mn-ea"/>
                  <a:cs typeface="+mn-cs"/>
                </a:rPr>
                <a:t>Quels </a:t>
              </a:r>
              <a:r>
                <a:rPr kumimoji="0" lang="en-US" sz="1600" b="0" i="0" u="none" strike="noStrike" kern="1200" cap="none" spc="0" normalizeH="0" baseline="0" noProof="0" dirty="0" err="1">
                  <a:ln>
                    <a:noFill/>
                  </a:ln>
                  <a:solidFill>
                    <a:srgbClr val="FFFFFF"/>
                  </a:solidFill>
                  <a:effectLst/>
                  <a:uLnTx/>
                  <a:uFillTx/>
                  <a:latin typeface="Roboto"/>
                  <a:ea typeface="+mn-ea"/>
                  <a:cs typeface="+mn-cs"/>
                </a:rPr>
                <a:t>sont</a:t>
              </a:r>
              <a:r>
                <a:rPr kumimoji="0" lang="en-US" sz="1600" b="0" i="0" u="none" strike="noStrike" kern="1200" cap="none" spc="0" normalizeH="0" baseline="0" noProof="0" dirty="0">
                  <a:ln>
                    <a:noFill/>
                  </a:ln>
                  <a:solidFill>
                    <a:srgbClr val="FFFFFF"/>
                  </a:solidFill>
                  <a:effectLst/>
                  <a:uLnTx/>
                  <a:uFillTx/>
                  <a:latin typeface="Roboto"/>
                  <a:ea typeface="+mn-ea"/>
                  <a:cs typeface="+mn-cs"/>
                </a:rPr>
                <a:t> les </a:t>
              </a:r>
              <a:r>
                <a:rPr kumimoji="0" lang="en-US" sz="1600" b="0" i="0" u="none" strike="noStrike" kern="1200" cap="none" spc="0" normalizeH="0" baseline="0" noProof="0" dirty="0" err="1">
                  <a:ln>
                    <a:noFill/>
                  </a:ln>
                  <a:solidFill>
                    <a:srgbClr val="FFFFFF"/>
                  </a:solidFill>
                  <a:effectLst/>
                  <a:uLnTx/>
                  <a:uFillTx/>
                  <a:latin typeface="Roboto"/>
                  <a:ea typeface="+mn-ea"/>
                  <a:cs typeface="+mn-cs"/>
                </a:rPr>
                <a:t>besoins</a:t>
              </a:r>
              <a:r>
                <a:rPr kumimoji="0" lang="en-US" sz="1600" b="0" i="0" u="none" strike="noStrike" kern="1200" cap="none" spc="0" normalizeH="0" baseline="0" noProof="0" dirty="0">
                  <a:ln>
                    <a:noFill/>
                  </a:ln>
                  <a:solidFill>
                    <a:srgbClr val="FFFFFF"/>
                  </a:solidFill>
                  <a:effectLst/>
                  <a:uLnTx/>
                  <a:uFillTx/>
                  <a:latin typeface="Roboto"/>
                  <a:ea typeface="+mn-ea"/>
                  <a:cs typeface="+mn-cs"/>
                </a:rPr>
                <a:t> *</a:t>
              </a:r>
              <a:r>
                <a:rPr kumimoji="0" lang="en-US" sz="1600" b="0" i="0" u="none" strike="noStrike" kern="1200" cap="none" spc="0" normalizeH="0" baseline="0" noProof="0" dirty="0" err="1">
                  <a:ln>
                    <a:noFill/>
                  </a:ln>
                  <a:solidFill>
                    <a:srgbClr val="FFFFFF"/>
                  </a:solidFill>
                  <a:effectLst/>
                  <a:uLnTx/>
                  <a:uFillTx/>
                  <a:latin typeface="Roboto"/>
                  <a:ea typeface="+mn-ea"/>
                  <a:cs typeface="+mn-cs"/>
                </a:rPr>
                <a:t>humanitaires</a:t>
              </a:r>
              <a:r>
                <a:rPr kumimoji="0" lang="en-US" sz="1600" b="0" i="0" u="none" strike="noStrike" kern="1200" cap="none" spc="0" normalizeH="0" baseline="0" noProof="0" dirty="0">
                  <a:ln>
                    <a:noFill/>
                  </a:ln>
                  <a:solidFill>
                    <a:srgbClr val="FFFFFF"/>
                  </a:solidFill>
                  <a:effectLst/>
                  <a:uLnTx/>
                  <a:uFillTx/>
                  <a:latin typeface="Roboto"/>
                  <a:ea typeface="+mn-ea"/>
                  <a:cs typeface="+mn-cs"/>
                </a:rPr>
                <a:t>* ?</a:t>
              </a:r>
            </a:p>
            <a:p>
              <a:pPr algn="ctr">
                <a:defRPr/>
              </a:pPr>
              <a:r>
                <a:rPr kumimoji="0" lang="en-US" sz="1400" b="1" i="0" u="none" strike="noStrike" kern="1200" cap="none" spc="0" normalizeH="0" baseline="0" noProof="0" dirty="0">
                  <a:ln>
                    <a:noFill/>
                  </a:ln>
                  <a:solidFill>
                    <a:srgbClr val="FFFFFF"/>
                  </a:solidFill>
                  <a:effectLst/>
                  <a:uLnTx/>
                  <a:uFillTx/>
                  <a:latin typeface="Roboto"/>
                  <a:ea typeface="+mn-ea"/>
                  <a:cs typeface="+mn-cs"/>
                </a:rPr>
                <a:t>(Aperçu des </a:t>
              </a:r>
              <a:r>
                <a:rPr lang="en-US" sz="1400" b="1" dirty="0" err="1">
                  <a:solidFill>
                    <a:srgbClr val="FFFFFF"/>
                  </a:solidFill>
                  <a:latin typeface="Roboto"/>
                </a:rPr>
                <a:t>Besoins</a:t>
              </a:r>
              <a:r>
                <a:rPr lang="en-US" sz="1400" b="1" dirty="0">
                  <a:solidFill>
                    <a:srgbClr val="FFFFFF"/>
                  </a:solidFill>
                  <a:latin typeface="Roboto"/>
                </a:rPr>
                <a:t> </a:t>
              </a:r>
              <a:r>
                <a:rPr lang="en-US" sz="1400" b="1" dirty="0" err="1">
                  <a:solidFill>
                    <a:srgbClr val="FFFFFF"/>
                  </a:solidFill>
                  <a:latin typeface="Roboto"/>
                </a:rPr>
                <a:t>Humanitaires</a:t>
              </a:r>
              <a:r>
                <a:rPr kumimoji="0" lang="en-US" sz="1400" b="1" i="0" u="none" strike="noStrike" kern="1200" cap="none" spc="0" normalizeH="0" baseline="0" noProof="0" dirty="0">
                  <a:ln>
                    <a:noFill/>
                  </a:ln>
                  <a:solidFill>
                    <a:srgbClr val="FFFFFF"/>
                  </a:solidFill>
                  <a:effectLst/>
                  <a:uLnTx/>
                  <a:uFillTx/>
                  <a:latin typeface="Roboto"/>
                  <a:ea typeface="+mn-ea"/>
                  <a:cs typeface="+mn-cs"/>
                </a:rPr>
                <a:t>)</a:t>
              </a:r>
              <a:endParaRPr lang="en-US" sz="1400" b="1" i="0" u="none" strike="noStrike" kern="1200" cap="none" spc="0" normalizeH="0" baseline="0" noProof="0" dirty="0">
                <a:ln>
                  <a:noFill/>
                </a:ln>
                <a:solidFill>
                  <a:srgbClr val="FFFFFF"/>
                </a:solidFill>
                <a:effectLst/>
                <a:uLnTx/>
                <a:uFillTx/>
                <a:latin typeface="Roboto"/>
                <a:ea typeface="Roboto"/>
                <a:cs typeface="Roboto"/>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i="1" dirty="0" err="1">
                  <a:solidFill>
                    <a:srgbClr val="FFFFFF"/>
                  </a:solidFill>
                  <a:latin typeface="Roboto"/>
                </a:rPr>
                <a:t>Déterminer</a:t>
              </a:r>
              <a:r>
                <a:rPr lang="en-US" sz="1400" i="1" dirty="0">
                  <a:solidFill>
                    <a:srgbClr val="FFFFFF"/>
                  </a:solidFill>
                  <a:latin typeface="Roboto"/>
                </a:rPr>
                <a:t> </a:t>
              </a:r>
              <a:r>
                <a:rPr lang="en-US" sz="1400" i="1" dirty="0" err="1">
                  <a:solidFill>
                    <a:srgbClr val="FFFFFF"/>
                  </a:solidFill>
                  <a:latin typeface="Roboto"/>
                </a:rPr>
                <a:t>où</a:t>
              </a:r>
              <a:r>
                <a:rPr lang="en-US" sz="1400" i="1" dirty="0">
                  <a:solidFill>
                    <a:srgbClr val="FFFFFF"/>
                  </a:solidFill>
                  <a:latin typeface="Roboto"/>
                </a:rPr>
                <a:t> se </a:t>
              </a:r>
              <a:r>
                <a:rPr lang="en-US" sz="1400" i="1" dirty="0" err="1">
                  <a:solidFill>
                    <a:srgbClr val="FFFFFF"/>
                  </a:solidFill>
                  <a:latin typeface="Roboto"/>
                </a:rPr>
                <a:t>situe</a:t>
              </a:r>
              <a:r>
                <a:rPr lang="en-US" sz="1400" i="1" dirty="0">
                  <a:solidFill>
                    <a:srgbClr val="FFFFFF"/>
                  </a:solidFill>
                  <a:latin typeface="Roboto"/>
                </a:rPr>
                <a:t> </a:t>
              </a:r>
              <a:r>
                <a:rPr lang="en-US" sz="1400" i="1" dirty="0" err="1">
                  <a:solidFill>
                    <a:srgbClr val="FFFFFF"/>
                  </a:solidFill>
                  <a:latin typeface="Roboto"/>
                </a:rPr>
                <a:t>l'URGENCE</a:t>
              </a:r>
              <a:r>
                <a:rPr lang="en-US" sz="1400" i="1" dirty="0">
                  <a:solidFill>
                    <a:srgbClr val="FFFFFF"/>
                  </a:solidFill>
                  <a:latin typeface="Roboto"/>
                </a:rPr>
                <a:t> (</a:t>
              </a:r>
              <a:r>
                <a:rPr lang="en-US" sz="1400" i="1" dirty="0" err="1">
                  <a:solidFill>
                    <a:srgbClr val="FFFFFF"/>
                  </a:solidFill>
                  <a:latin typeface="Roboto"/>
                </a:rPr>
                <a:t>en</a:t>
              </a:r>
              <a:r>
                <a:rPr lang="en-US" sz="1400" i="1" dirty="0">
                  <a:solidFill>
                    <a:srgbClr val="FFFFFF"/>
                  </a:solidFill>
                  <a:latin typeface="Roboto"/>
                </a:rPr>
                <a:t> </a:t>
              </a:r>
              <a:r>
                <a:rPr lang="en-US" sz="1400" i="1" dirty="0" err="1">
                  <a:solidFill>
                    <a:srgbClr val="FFFFFF"/>
                  </a:solidFill>
                  <a:latin typeface="Roboto"/>
                </a:rPr>
                <a:t>utilisant</a:t>
              </a:r>
              <a:r>
                <a:rPr lang="en-US" sz="1400" i="1" dirty="0">
                  <a:solidFill>
                    <a:srgbClr val="FFFFFF"/>
                  </a:solidFill>
                  <a:latin typeface="Roboto"/>
                </a:rPr>
                <a:t> les questions de </a:t>
              </a:r>
              <a:r>
                <a:rPr lang="en-US" sz="1400" i="1" dirty="0" err="1">
                  <a:solidFill>
                    <a:srgbClr val="FFFFFF"/>
                  </a:solidFill>
                  <a:latin typeface="Roboto"/>
                </a:rPr>
                <a:t>cadrage</a:t>
              </a:r>
              <a:r>
                <a:rPr lang="en-US" sz="1400" i="1" dirty="0">
                  <a:solidFill>
                    <a:srgbClr val="FFFFFF"/>
                  </a:solidFill>
                  <a:latin typeface="Roboto"/>
                </a:rPr>
                <a:t> du JIAF et </a:t>
              </a:r>
              <a:r>
                <a:rPr lang="en-US" sz="1400" i="1" dirty="0" err="1">
                  <a:solidFill>
                    <a:srgbClr val="FFFFFF"/>
                  </a:solidFill>
                  <a:latin typeface="Roboto"/>
                </a:rPr>
                <a:t>l'analyse</a:t>
              </a:r>
              <a:r>
                <a:rPr lang="en-US" sz="1400" i="1" dirty="0">
                  <a:solidFill>
                    <a:srgbClr val="FFFFFF"/>
                  </a:solidFill>
                  <a:latin typeface="Roboto"/>
                </a:rPr>
                <a:t> des chocs)</a:t>
              </a:r>
              <a:endParaRPr kumimoji="0" lang="en-US" sz="1400" i="1" u="none" strike="noStrike" kern="1200" cap="none" spc="0" normalizeH="0" baseline="0" noProof="0" dirty="0">
                <a:ln>
                  <a:noFill/>
                </a:ln>
                <a:solidFill>
                  <a:srgbClr val="FFFFFF"/>
                </a:solidFill>
                <a:effectLst/>
                <a:uLnTx/>
                <a:uFillTx/>
                <a:latin typeface="Roboto"/>
                <a:ea typeface="+mn-ea"/>
                <a:cs typeface="+mn-cs"/>
              </a:endParaRPr>
            </a:p>
          </p:txBody>
        </p:sp>
        <p:pic>
          <p:nvPicPr>
            <p:cNvPr id="5" name="Graphic 4">
              <a:extLst>
                <a:ext uri="{FF2B5EF4-FFF2-40B4-BE49-F238E27FC236}">
                  <a16:creationId xmlns:a16="http://schemas.microsoft.com/office/drawing/2014/main" id="{4BF9D889-79A3-9130-38AD-2137DD84B0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72704" y="2199515"/>
              <a:ext cx="551676" cy="381782"/>
            </a:xfrm>
            <a:prstGeom prst="rect">
              <a:avLst/>
            </a:prstGeom>
          </p:spPr>
        </p:pic>
      </p:grpSp>
      <p:grpSp>
        <p:nvGrpSpPr>
          <p:cNvPr id="11" name="Group 10">
            <a:extLst>
              <a:ext uri="{FF2B5EF4-FFF2-40B4-BE49-F238E27FC236}">
                <a16:creationId xmlns:a16="http://schemas.microsoft.com/office/drawing/2014/main" id="{5CB3FB30-D9A3-0D18-B5EB-E8F1B90C25F8}"/>
              </a:ext>
            </a:extLst>
          </p:cNvPr>
          <p:cNvGrpSpPr/>
          <p:nvPr/>
        </p:nvGrpSpPr>
        <p:grpSpPr>
          <a:xfrm>
            <a:off x="876300" y="4076972"/>
            <a:ext cx="5057775" cy="828675"/>
            <a:chOff x="876300" y="4296047"/>
            <a:chExt cx="8153400" cy="828675"/>
          </a:xfrm>
        </p:grpSpPr>
        <p:sp>
          <p:nvSpPr>
            <p:cNvPr id="9" name="Rectangle: Rounded Corners 8">
              <a:extLst>
                <a:ext uri="{FF2B5EF4-FFF2-40B4-BE49-F238E27FC236}">
                  <a16:creationId xmlns:a16="http://schemas.microsoft.com/office/drawing/2014/main" id="{8303E422-B6EB-388E-DBFE-375A15D52842}"/>
                </a:ext>
              </a:extLst>
            </p:cNvPr>
            <p:cNvSpPr/>
            <p:nvPr/>
          </p:nvSpPr>
          <p:spPr>
            <a:xfrm>
              <a:off x="876300" y="4296047"/>
              <a:ext cx="8153400" cy="828675"/>
            </a:xfrm>
            <a:prstGeom prst="roundRect">
              <a:avLst/>
            </a:prstGeom>
            <a:solidFill>
              <a:srgbClr val="E18E1F"/>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tIns="45720" rIns="91440" bIns="45720" rtlCol="0" anchor="ctr"/>
            <a:lstStyle/>
            <a:p>
              <a:pPr algn="ctr">
                <a:defRPr/>
              </a:pPr>
              <a:r>
                <a:rPr kumimoji="0" lang="en-US" sz="1800" b="0" i="0" u="none" strike="noStrike" kern="1200" cap="none" spc="0" normalizeH="0" baseline="0" noProof="0" dirty="0">
                  <a:ln>
                    <a:noFill/>
                  </a:ln>
                  <a:solidFill>
                    <a:srgbClr val="FFFFFF"/>
                  </a:solidFill>
                  <a:effectLst/>
                  <a:uLnTx/>
                  <a:uFillTx/>
                  <a:latin typeface="Roboto"/>
                  <a:ea typeface="+mn-ea"/>
                  <a:cs typeface="+mn-cs"/>
                </a:rPr>
                <a:t>Qui </a:t>
              </a:r>
              <a:r>
                <a:rPr lang="en-US" dirty="0" err="1">
                  <a:solidFill>
                    <a:srgbClr val="FFFFFF"/>
                  </a:solidFill>
                  <a:latin typeface="Roboto"/>
                </a:rPr>
                <a:t>planifie</a:t>
              </a:r>
              <a:r>
                <a:rPr lang="en-US" dirty="0">
                  <a:solidFill>
                    <a:srgbClr val="FFFFFF"/>
                  </a:solidFill>
                  <a:latin typeface="Roboto"/>
                </a:rPr>
                <a:t>-t-on </a:t>
              </a:r>
              <a:r>
                <a:rPr lang="en-US" dirty="0" err="1">
                  <a:solidFill>
                    <a:srgbClr val="FFFFFF"/>
                  </a:solidFill>
                  <a:latin typeface="Roboto"/>
                </a:rPr>
                <a:t>d'assister</a:t>
              </a:r>
              <a:r>
                <a:rPr kumimoji="0" lang="en-US" sz="1800" b="0" i="0" u="none" strike="noStrike" kern="1200" cap="none" spc="0" normalizeH="0" baseline="0" noProof="0" dirty="0">
                  <a:ln>
                    <a:noFill/>
                  </a:ln>
                  <a:solidFill>
                    <a:srgbClr val="FFFFFF"/>
                  </a:solidFill>
                  <a:effectLst/>
                  <a:uLnTx/>
                  <a:uFillTx/>
                  <a:latin typeface="Robot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Roboto"/>
                  <a:ea typeface="+mn-ea"/>
                  <a:cs typeface="+mn-cs"/>
                </a:rPr>
                <a:t>(Plan de </a:t>
              </a:r>
              <a:r>
                <a:rPr lang="en-US" sz="1600" b="1" dirty="0" err="1">
                  <a:solidFill>
                    <a:srgbClr val="FFFFFF"/>
                  </a:solidFill>
                  <a:latin typeface="Roboto"/>
                </a:rPr>
                <a:t>Réponse</a:t>
              </a:r>
              <a:r>
                <a:rPr kumimoji="0" lang="en-US" sz="1600" b="1" i="0" u="none" strike="noStrike" kern="1200" cap="none" spc="0" normalizeH="0" baseline="0" noProof="0" dirty="0">
                  <a:ln>
                    <a:noFill/>
                  </a:ln>
                  <a:solidFill>
                    <a:srgbClr val="FFFFFF"/>
                  </a:solidFill>
                  <a:effectLst/>
                  <a:uLnTx/>
                  <a:uFillTx/>
                  <a:latin typeface="Roboto"/>
                  <a:ea typeface="+mn-ea"/>
                  <a:cs typeface="+mn-cs"/>
                </a:rPr>
                <a:t> </a:t>
              </a:r>
              <a:r>
                <a:rPr lang="en-US" sz="1600" b="1" dirty="0" err="1">
                  <a:solidFill>
                    <a:srgbClr val="FFFFFF"/>
                  </a:solidFill>
                  <a:latin typeface="Roboto"/>
                </a:rPr>
                <a:t>Humanitaire</a:t>
              </a:r>
              <a:r>
                <a:rPr kumimoji="0" lang="en-US" sz="1600" b="1" i="0" u="none" strike="noStrike" kern="1200" cap="none" spc="0" normalizeH="0" baseline="0" noProof="0" dirty="0">
                  <a:ln>
                    <a:noFill/>
                  </a:ln>
                  <a:solidFill>
                    <a:srgbClr val="FFFFFF"/>
                  </a:solidFill>
                  <a:effectLst/>
                  <a:uLnTx/>
                  <a:uFillTx/>
                  <a:latin typeface="Roboto"/>
                  <a:ea typeface="+mn-ea"/>
                  <a:cs typeface="+mn-cs"/>
                </a:rPr>
                <a:t>)</a:t>
              </a:r>
              <a:endParaRPr lang="en-US" sz="1600" b="1" i="0" u="none" strike="noStrike" kern="1200" cap="none" spc="0" normalizeH="0" baseline="0" noProof="0" dirty="0">
                <a:ln>
                  <a:noFill/>
                </a:ln>
                <a:solidFill>
                  <a:srgbClr val="FFFFFF"/>
                </a:solidFill>
                <a:effectLst/>
                <a:uLnTx/>
                <a:uFillTx/>
                <a:latin typeface="Roboto"/>
                <a:ea typeface="Roboto"/>
                <a:cs typeface="Roboto"/>
              </a:endParaRPr>
            </a:p>
          </p:txBody>
        </p:sp>
        <p:pic>
          <p:nvPicPr>
            <p:cNvPr id="6" name="Graphic 5">
              <a:extLst>
                <a:ext uri="{FF2B5EF4-FFF2-40B4-BE49-F238E27FC236}">
                  <a16:creationId xmlns:a16="http://schemas.microsoft.com/office/drawing/2014/main" id="{C0E53CEC-6607-63EA-5BA0-3E315C2C7B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828" y="4324622"/>
              <a:ext cx="1182320" cy="687712"/>
            </a:xfrm>
            <a:prstGeom prst="rect">
              <a:avLst/>
            </a:prstGeom>
          </p:spPr>
        </p:pic>
      </p:grpSp>
      <p:sp>
        <p:nvSpPr>
          <p:cNvPr id="12" name="Arrow: Down 11">
            <a:extLst>
              <a:ext uri="{FF2B5EF4-FFF2-40B4-BE49-F238E27FC236}">
                <a16:creationId xmlns:a16="http://schemas.microsoft.com/office/drawing/2014/main" id="{4675460B-1F05-37CA-6704-D1A61BB3B765}"/>
              </a:ext>
            </a:extLst>
          </p:cNvPr>
          <p:cNvSpPr/>
          <p:nvPr/>
        </p:nvSpPr>
        <p:spPr>
          <a:xfrm>
            <a:off x="1333500" y="3200400"/>
            <a:ext cx="361950" cy="55245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15" name="Rectangle: Rounded Corners 14">
            <a:extLst>
              <a:ext uri="{FF2B5EF4-FFF2-40B4-BE49-F238E27FC236}">
                <a16:creationId xmlns:a16="http://schemas.microsoft.com/office/drawing/2014/main" id="{1D8F8287-3710-55FB-847B-3712A458B41C}"/>
              </a:ext>
            </a:extLst>
          </p:cNvPr>
          <p:cNvSpPr/>
          <p:nvPr/>
        </p:nvSpPr>
        <p:spPr>
          <a:xfrm>
            <a:off x="5934075" y="4085227"/>
            <a:ext cx="2341867" cy="828675"/>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FFFF"/>
                </a:solidFill>
                <a:effectLst/>
                <a:uLnTx/>
                <a:uFillTx/>
                <a:latin typeface="Roboto"/>
                <a:ea typeface="+mn-ea"/>
                <a:cs typeface="+mn-cs"/>
              </a:rPr>
              <a:t>Réponse</a:t>
            </a:r>
            <a:r>
              <a:rPr kumimoji="0" lang="en-US" sz="1600" b="0" i="0" u="none" strike="noStrike" kern="1200" cap="none" spc="0" normalizeH="0" baseline="0" noProof="0" dirty="0">
                <a:ln>
                  <a:noFill/>
                </a:ln>
                <a:solidFill>
                  <a:srgbClr val="FFFFFF"/>
                </a:solidFill>
                <a:effectLst/>
                <a:uLnTx/>
                <a:uFillTx/>
                <a:latin typeface="Roboto"/>
                <a:ea typeface="+mn-ea"/>
                <a:cs typeface="+mn-cs"/>
              </a:rPr>
              <a:t> </a:t>
            </a:r>
            <a:r>
              <a:rPr kumimoji="0" lang="en-US" sz="1600" b="0" i="0" u="none" strike="noStrike" kern="1200" cap="none" spc="0" normalizeH="0" baseline="0" noProof="0" dirty="0" err="1">
                <a:ln>
                  <a:noFill/>
                </a:ln>
                <a:solidFill>
                  <a:srgbClr val="FFFFFF"/>
                </a:solidFill>
                <a:effectLst/>
                <a:uLnTx/>
                <a:uFillTx/>
                <a:latin typeface="Roboto"/>
                <a:ea typeface="+mn-ea"/>
                <a:cs typeface="+mn-cs"/>
              </a:rPr>
              <a:t>en</a:t>
            </a:r>
            <a:r>
              <a:rPr kumimoji="0" lang="en-US" sz="1600" b="0" i="0" u="none" strike="noStrike" kern="1200" cap="none" spc="0" normalizeH="0" baseline="0" noProof="0" dirty="0">
                <a:ln>
                  <a:noFill/>
                </a:ln>
                <a:solidFill>
                  <a:srgbClr val="FFFFFF"/>
                </a:solidFill>
                <a:effectLst/>
                <a:uLnTx/>
                <a:uFillTx/>
                <a:latin typeface="Roboto"/>
                <a:ea typeface="+mn-ea"/>
                <a:cs typeface="+mn-cs"/>
              </a:rPr>
              <a:t> dehors du PRH </a:t>
            </a:r>
            <a:r>
              <a:rPr kumimoji="0" lang="en-US" sz="1100" b="0" i="0" u="none" strike="noStrike" kern="1200" cap="none" spc="0" normalizeH="0" baseline="0" noProof="0" dirty="0">
                <a:ln>
                  <a:noFill/>
                </a:ln>
                <a:solidFill>
                  <a:srgbClr val="FFFFFF"/>
                </a:solidFill>
                <a:effectLst/>
                <a:uLnTx/>
                <a:uFillTx/>
                <a:latin typeface="Roboto"/>
                <a:ea typeface="+mn-ea"/>
                <a:cs typeface="+mn-cs"/>
              </a:rPr>
              <a:t>(</a:t>
            </a:r>
            <a:r>
              <a:rPr lang="en-US" sz="1100" dirty="0">
                <a:solidFill>
                  <a:srgbClr val="FFFFFF"/>
                </a:solidFill>
                <a:latin typeface="Roboto"/>
              </a:rPr>
              <a:t>y </a:t>
            </a:r>
            <a:r>
              <a:rPr lang="en-US" sz="1100" dirty="0" err="1">
                <a:solidFill>
                  <a:srgbClr val="FFFFFF"/>
                </a:solidFill>
                <a:latin typeface="Roboto"/>
              </a:rPr>
              <a:t>compris</a:t>
            </a:r>
            <a:r>
              <a:rPr lang="en-US" sz="1100" dirty="0">
                <a:solidFill>
                  <a:srgbClr val="FFFFFF"/>
                </a:solidFill>
                <a:latin typeface="Roboto"/>
              </a:rPr>
              <a:t> d'</a:t>
            </a:r>
            <a:r>
              <a:rPr kumimoji="0" lang="en-US" sz="1100" b="0" i="0" u="none" strike="noStrike" kern="1200" cap="none" spc="0" normalizeH="0" baseline="0" noProof="0" dirty="0" err="1">
                <a:ln>
                  <a:noFill/>
                </a:ln>
                <a:solidFill>
                  <a:srgbClr val="FFFFFF"/>
                </a:solidFill>
                <a:effectLst/>
                <a:uLnTx/>
                <a:uFillTx/>
                <a:latin typeface="Roboto"/>
                <a:ea typeface="+mn-ea"/>
                <a:cs typeface="+mn-cs"/>
              </a:rPr>
              <a:t>autres</a:t>
            </a:r>
            <a:r>
              <a:rPr kumimoji="0" lang="en-US" sz="1100" b="0" i="0" u="none" strike="noStrike" kern="1200" cap="none" spc="0" normalizeH="0" baseline="0" noProof="0" dirty="0">
                <a:ln>
                  <a:noFill/>
                </a:ln>
                <a:solidFill>
                  <a:srgbClr val="FFFFFF"/>
                </a:solidFill>
                <a:effectLst/>
                <a:uLnTx/>
                <a:uFillTx/>
                <a:latin typeface="Roboto"/>
                <a:ea typeface="+mn-ea"/>
                <a:cs typeface="+mn-cs"/>
              </a:rPr>
              <a:t> </a:t>
            </a:r>
            <a:r>
              <a:rPr kumimoji="0" lang="en-US" sz="1100" b="0" i="0" u="none" strike="noStrike" kern="1200" cap="none" spc="0" normalizeH="0" baseline="0" noProof="0" dirty="0" err="1">
                <a:ln>
                  <a:noFill/>
                </a:ln>
                <a:solidFill>
                  <a:srgbClr val="FFFFFF"/>
                </a:solidFill>
                <a:effectLst/>
                <a:uLnTx/>
                <a:uFillTx/>
                <a:latin typeface="Roboto"/>
                <a:ea typeface="+mn-ea"/>
                <a:cs typeface="+mn-cs"/>
              </a:rPr>
              <a:t>acteurs</a:t>
            </a:r>
            <a:r>
              <a:rPr kumimoji="0" lang="en-US" sz="1100" b="0" i="0" u="none" strike="noStrike" kern="1200" cap="none" spc="0" normalizeH="0" baseline="0" noProof="0" dirty="0">
                <a:ln>
                  <a:noFill/>
                </a:ln>
                <a:solidFill>
                  <a:srgbClr val="FFFFFF"/>
                </a:solidFill>
                <a:effectLst/>
                <a:uLnTx/>
                <a:uFillTx/>
                <a:latin typeface="Roboto"/>
                <a:ea typeface="+mn-ea"/>
                <a:cs typeface="+mn-cs"/>
              </a:rPr>
              <a:t> </a:t>
            </a:r>
            <a:r>
              <a:rPr kumimoji="0" lang="en-US" sz="1100" b="0" i="0" u="none" strike="noStrike" kern="1200" cap="none" spc="0" normalizeH="0" baseline="0" noProof="0" dirty="0" err="1">
                <a:ln>
                  <a:noFill/>
                </a:ln>
                <a:solidFill>
                  <a:srgbClr val="FFFFFF"/>
                </a:solidFill>
                <a:effectLst/>
                <a:uLnTx/>
                <a:uFillTx/>
                <a:latin typeface="Roboto"/>
                <a:ea typeface="+mn-ea"/>
                <a:cs typeface="+mn-cs"/>
              </a:rPr>
              <a:t>humanitaires</a:t>
            </a:r>
            <a:r>
              <a:rPr kumimoji="0" lang="en-US" sz="1100" b="0" i="0" u="none" strike="noStrike" kern="1200" cap="none" spc="0" normalizeH="0" baseline="0" noProof="0" dirty="0">
                <a:ln>
                  <a:noFill/>
                </a:ln>
                <a:solidFill>
                  <a:srgbClr val="FFFFFF"/>
                </a:solidFill>
                <a:effectLst/>
                <a:uLnTx/>
                <a:uFillTx/>
                <a:latin typeface="Roboto"/>
                <a:ea typeface="+mn-ea"/>
                <a:cs typeface="+mn-cs"/>
              </a:rPr>
              <a:t> (CICR/MSF) + action de </a:t>
            </a:r>
            <a:r>
              <a:rPr kumimoji="0" lang="en-US" sz="1100" b="0" i="0" u="none" strike="noStrike" kern="1200" cap="none" spc="0" normalizeH="0" baseline="0" noProof="0" dirty="0" err="1">
                <a:ln>
                  <a:noFill/>
                </a:ln>
                <a:solidFill>
                  <a:srgbClr val="FFFFFF"/>
                </a:solidFill>
                <a:effectLst/>
                <a:uLnTx/>
                <a:uFillTx/>
                <a:latin typeface="Roboto"/>
                <a:ea typeface="+mn-ea"/>
                <a:cs typeface="+mn-cs"/>
              </a:rPr>
              <a:t>développement</a:t>
            </a:r>
            <a:r>
              <a:rPr kumimoji="0" lang="en-US" sz="1100" b="0" i="0" u="none" strike="noStrike" kern="1200" cap="none" spc="0" normalizeH="0" baseline="0" noProof="0" dirty="0">
                <a:ln>
                  <a:noFill/>
                </a:ln>
                <a:solidFill>
                  <a:srgbClr val="FFFFFF"/>
                </a:solidFill>
                <a:effectLst/>
                <a:uLnTx/>
                <a:uFillTx/>
                <a:latin typeface="Roboto"/>
                <a:ea typeface="+mn-ea"/>
                <a:cs typeface="+mn-cs"/>
              </a:rPr>
              <a:t>)</a:t>
            </a:r>
            <a:endParaRPr kumimoji="0" lang="en-US" sz="1100" b="1" i="0" u="none" strike="noStrike" kern="1200" cap="none" spc="0" normalizeH="0" baseline="0" noProof="0" dirty="0">
              <a:ln>
                <a:noFill/>
              </a:ln>
              <a:solidFill>
                <a:srgbClr val="FFFFFF"/>
              </a:solidFill>
              <a:effectLst/>
              <a:uLnTx/>
              <a:uFillTx/>
              <a:latin typeface="Roboto"/>
              <a:ea typeface="+mn-ea"/>
              <a:cs typeface="+mn-cs"/>
            </a:endParaRPr>
          </a:p>
        </p:txBody>
      </p:sp>
      <p:sp>
        <p:nvSpPr>
          <p:cNvPr id="17" name="Rectangle: Rounded Corners 16">
            <a:extLst>
              <a:ext uri="{FF2B5EF4-FFF2-40B4-BE49-F238E27FC236}">
                <a16:creationId xmlns:a16="http://schemas.microsoft.com/office/drawing/2014/main" id="{F7726B54-65B1-D880-7179-149EEAC1ABC9}"/>
              </a:ext>
            </a:extLst>
          </p:cNvPr>
          <p:cNvSpPr/>
          <p:nvPr/>
        </p:nvSpPr>
        <p:spPr>
          <a:xfrm>
            <a:off x="8275942" y="4085227"/>
            <a:ext cx="1243978" cy="82867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a:ea typeface="+mn-ea"/>
                <a:cs typeface="+mn-cs"/>
              </a:rPr>
              <a:t>Pas de </a:t>
            </a:r>
            <a:r>
              <a:rPr kumimoji="0" lang="en-US" sz="1800" b="0" i="0" u="none" strike="noStrike" kern="1200" cap="none" spc="0" normalizeH="0" baseline="0" noProof="0" dirty="0" err="1">
                <a:ln>
                  <a:noFill/>
                </a:ln>
                <a:solidFill>
                  <a:srgbClr val="FFFFFF"/>
                </a:solidFill>
                <a:effectLst/>
                <a:uLnTx/>
                <a:uFillTx/>
                <a:latin typeface="Roboto"/>
                <a:ea typeface="+mn-ea"/>
                <a:cs typeface="+mn-cs"/>
              </a:rPr>
              <a:t>réponse</a:t>
            </a:r>
            <a:endParaRPr kumimoji="0" lang="en-US" sz="1600" b="1" i="0" u="none" strike="noStrike" kern="1200" cap="none" spc="0" normalizeH="0" baseline="0" noProof="0" dirty="0">
              <a:ln>
                <a:noFill/>
              </a:ln>
              <a:solidFill>
                <a:srgbClr val="FFFFFF"/>
              </a:solidFill>
              <a:effectLst/>
              <a:uLnTx/>
              <a:uFillTx/>
              <a:latin typeface="Roboto"/>
              <a:ea typeface="+mn-ea"/>
              <a:cs typeface="+mn-cs"/>
            </a:endParaRPr>
          </a:p>
        </p:txBody>
      </p:sp>
      <p:sp>
        <p:nvSpPr>
          <p:cNvPr id="18" name="Right Brace 17">
            <a:extLst>
              <a:ext uri="{FF2B5EF4-FFF2-40B4-BE49-F238E27FC236}">
                <a16:creationId xmlns:a16="http://schemas.microsoft.com/office/drawing/2014/main" id="{77E36E59-D480-1438-027F-3889A3AC5F82}"/>
              </a:ext>
            </a:extLst>
          </p:cNvPr>
          <p:cNvSpPr/>
          <p:nvPr/>
        </p:nvSpPr>
        <p:spPr>
          <a:xfrm>
            <a:off x="9865360" y="2133600"/>
            <a:ext cx="752449" cy="2895600"/>
          </a:xfrm>
          <a:prstGeom prst="rightBrace">
            <a:avLst/>
          </a:prstGeom>
          <a:ln w="28575">
            <a:solidFill>
              <a:srgbClr val="BFBFB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Roboto"/>
              <a:ea typeface="+mn-ea"/>
              <a:cs typeface="+mn-cs"/>
            </a:endParaRPr>
          </a:p>
        </p:txBody>
      </p:sp>
      <p:sp>
        <p:nvSpPr>
          <p:cNvPr id="19" name="TextBox 18">
            <a:extLst>
              <a:ext uri="{FF2B5EF4-FFF2-40B4-BE49-F238E27FC236}">
                <a16:creationId xmlns:a16="http://schemas.microsoft.com/office/drawing/2014/main" id="{E0201A56-AB78-2889-6484-08F1C3480840}"/>
              </a:ext>
            </a:extLst>
          </p:cNvPr>
          <p:cNvSpPr txBox="1"/>
          <p:nvPr/>
        </p:nvSpPr>
        <p:spPr>
          <a:xfrm>
            <a:off x="10549661" y="3250694"/>
            <a:ext cx="1696487" cy="677108"/>
          </a:xfrm>
          <a:prstGeom prst="rect">
            <a:avLst/>
          </a:prstGeom>
          <a:noFill/>
        </p:spPr>
        <p:txBody>
          <a:bodyPr wrap="square" lIns="91440" tIns="45720" rIns="91440" bIns="45720" rtlCol="0" anchor="t">
            <a:spAutoFit/>
          </a:bodyPr>
          <a:lstStyle/>
          <a:p>
            <a:pPr algn="ctr">
              <a:defRPr/>
            </a:pPr>
            <a:r>
              <a:rPr lang="en-US" b="1" dirty="0" err="1">
                <a:solidFill>
                  <a:schemeClr val="bg1">
                    <a:lumMod val="65000"/>
                  </a:schemeClr>
                </a:solidFill>
                <a:latin typeface="Roboto"/>
              </a:rPr>
              <a:t>Établissement</a:t>
            </a:r>
            <a:r>
              <a:rPr lang="en-US" b="1" dirty="0">
                <a:solidFill>
                  <a:schemeClr val="bg1">
                    <a:lumMod val="65000"/>
                  </a:schemeClr>
                </a:solidFill>
                <a:latin typeface="Roboto"/>
              </a:rPr>
              <a:t> </a:t>
            </a:r>
            <a:r>
              <a:rPr lang="en-US" sz="1900" b="1" dirty="0">
                <a:solidFill>
                  <a:schemeClr val="bg1">
                    <a:lumMod val="65000"/>
                  </a:schemeClr>
                </a:solidFill>
                <a:latin typeface="Roboto"/>
              </a:rPr>
              <a:t>des</a:t>
            </a:r>
            <a:r>
              <a:rPr kumimoji="0" lang="en-US" sz="1900" b="1" i="0" u="none" strike="noStrike" kern="1200" cap="none" spc="0" normalizeH="0" baseline="0" noProof="0" dirty="0">
                <a:ln>
                  <a:noFill/>
                </a:ln>
                <a:solidFill>
                  <a:schemeClr val="bg1">
                    <a:lumMod val="65000"/>
                  </a:schemeClr>
                </a:solidFill>
                <a:effectLst/>
                <a:uLnTx/>
                <a:uFillTx/>
                <a:latin typeface="Roboto"/>
                <a:ea typeface="+mn-ea"/>
                <a:cs typeface="+mn-cs"/>
              </a:rPr>
              <a:t> </a:t>
            </a:r>
            <a:r>
              <a:rPr lang="en-US" sz="1900" b="1" dirty="0" err="1">
                <a:solidFill>
                  <a:schemeClr val="bg1">
                    <a:lumMod val="65000"/>
                  </a:schemeClr>
                </a:solidFill>
                <a:latin typeface="Roboto"/>
              </a:rPr>
              <a:t>limites</a:t>
            </a:r>
            <a:endParaRPr lang="en-US" sz="1900" b="1" i="0" u="none" strike="noStrike" kern="1200" cap="none" spc="0" normalizeH="0" baseline="0" noProof="0" dirty="0" err="1">
              <a:ln>
                <a:noFill/>
              </a:ln>
              <a:solidFill>
                <a:schemeClr val="bg1">
                  <a:lumMod val="65000"/>
                </a:schemeClr>
              </a:solidFill>
              <a:effectLst/>
              <a:uLnTx/>
              <a:uFillTx/>
              <a:latin typeface="Roboto"/>
              <a:ea typeface="Roboto"/>
              <a:cs typeface="Roboto"/>
            </a:endParaRPr>
          </a:p>
        </p:txBody>
      </p:sp>
      <p:sp>
        <p:nvSpPr>
          <p:cNvPr id="20" name="TextBox 19">
            <a:extLst>
              <a:ext uri="{FF2B5EF4-FFF2-40B4-BE49-F238E27FC236}">
                <a16:creationId xmlns:a16="http://schemas.microsoft.com/office/drawing/2014/main" id="{28EE6B10-3440-C7B6-C565-2891B9806B88}"/>
              </a:ext>
            </a:extLst>
          </p:cNvPr>
          <p:cNvSpPr txBox="1"/>
          <p:nvPr/>
        </p:nvSpPr>
        <p:spPr>
          <a:xfrm>
            <a:off x="1695450" y="3133138"/>
            <a:ext cx="4374959" cy="830997"/>
          </a:xfrm>
          <a:prstGeom prst="rect">
            <a:avLst/>
          </a:prstGeom>
          <a:noFill/>
        </p:spPr>
        <p:txBody>
          <a:bodyPr wrap="square" lIns="91440" tIns="45720" rIns="91440" bIns="45720" rtlCol="0" anchor="t">
            <a:spAutoFit/>
          </a:bodyPr>
          <a:lstStyle/>
          <a:p>
            <a:pPr>
              <a:defRPr/>
            </a:pPr>
            <a:r>
              <a:rPr lang="en-US" sz="1200" i="1" dirty="0">
                <a:solidFill>
                  <a:srgbClr val="5A5A5A"/>
                </a:solidFill>
                <a:latin typeface="Roboto"/>
              </a:rPr>
              <a:t>Prendre </a:t>
            </a:r>
            <a:r>
              <a:rPr lang="en-US" sz="1200" i="1" dirty="0" err="1">
                <a:solidFill>
                  <a:srgbClr val="5A5A5A"/>
                </a:solidFill>
                <a:latin typeface="Roboto"/>
              </a:rPr>
              <a:t>en</a:t>
            </a:r>
            <a:r>
              <a:rPr lang="en-US" sz="1200" i="1" dirty="0">
                <a:solidFill>
                  <a:srgbClr val="5A5A5A"/>
                </a:solidFill>
                <a:latin typeface="Roboto"/>
              </a:rPr>
              <a:t> </a:t>
            </a:r>
            <a:r>
              <a:rPr lang="en-US" sz="1200" i="1" dirty="0" err="1">
                <a:solidFill>
                  <a:srgbClr val="5A5A5A"/>
                </a:solidFill>
                <a:latin typeface="Roboto"/>
              </a:rPr>
              <a:t>compte</a:t>
            </a:r>
            <a:r>
              <a:rPr kumimoji="0" lang="en-US" sz="1200" b="0" i="1" u="none" strike="noStrike" kern="1200" cap="none" spc="0" normalizeH="0" baseline="0" noProof="0" dirty="0">
                <a:ln>
                  <a:noFill/>
                </a:ln>
                <a:solidFill>
                  <a:srgbClr val="5A5A5A"/>
                </a:solidFill>
                <a:effectLst/>
                <a:uLnTx/>
                <a:uFillTx/>
                <a:latin typeface="Roboto"/>
                <a:ea typeface="+mn-ea"/>
                <a:cs typeface="+mn-cs"/>
              </a:rPr>
              <a:t>:</a:t>
            </a:r>
            <a:r>
              <a:rPr lang="en-US" sz="1200" i="1" dirty="0">
                <a:solidFill>
                  <a:srgbClr val="5A5A5A"/>
                </a:solidFill>
                <a:latin typeface="Roboto"/>
              </a:rPr>
              <a:t> </a:t>
            </a:r>
            <a:endParaRPr kumimoji="0" lang="en-US" sz="1200" b="0" i="1" u="none" strike="noStrike" kern="1200" cap="none" spc="0" normalizeH="0" baseline="0" noProof="0" dirty="0">
              <a:ln>
                <a:noFill/>
              </a:ln>
              <a:solidFill>
                <a:srgbClr val="5A5A5A"/>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err="1">
                <a:ln>
                  <a:noFill/>
                </a:ln>
                <a:solidFill>
                  <a:srgbClr val="5A5A5A"/>
                </a:solidFill>
                <a:effectLst/>
                <a:uLnTx/>
                <a:uFillTx/>
                <a:latin typeface="Roboto"/>
                <a:ea typeface="+mn-ea"/>
                <a:cs typeface="+mn-cs"/>
              </a:rPr>
              <a:t>Accès</a:t>
            </a:r>
            <a:r>
              <a:rPr kumimoji="0" lang="en-US" sz="1200" b="0" i="1" u="none" strike="noStrike" kern="1200" cap="none" spc="0" normalizeH="0" baseline="0" noProof="0" dirty="0">
                <a:ln>
                  <a:noFill/>
                </a:ln>
                <a:solidFill>
                  <a:srgbClr val="5A5A5A"/>
                </a:solidFill>
                <a:effectLst/>
                <a:uLnTx/>
                <a:uFillTx/>
                <a:latin typeface="Roboto"/>
                <a:ea typeface="+mn-ea"/>
                <a:cs typeface="+mn-cs"/>
              </a:rPr>
              <a:t> à </a:t>
            </a:r>
            <a:r>
              <a:rPr kumimoji="0" lang="en-US" sz="1200" b="0" i="1" u="none" strike="noStrike" kern="1200" cap="none" spc="0" normalizeH="0" baseline="0" noProof="0" dirty="0" err="1">
                <a:ln>
                  <a:noFill/>
                </a:ln>
                <a:solidFill>
                  <a:srgbClr val="5A5A5A"/>
                </a:solidFill>
                <a:effectLst/>
                <a:uLnTx/>
                <a:uFillTx/>
                <a:latin typeface="Roboto"/>
                <a:ea typeface="+mn-ea"/>
                <a:cs typeface="+mn-cs"/>
              </a:rPr>
              <a:t>l'aide</a:t>
            </a:r>
            <a:r>
              <a:rPr kumimoji="0" lang="en-US" sz="1200" b="0" i="1" u="none" strike="noStrike" kern="1200" cap="none" spc="0" normalizeH="0" baseline="0" noProof="0" dirty="0">
                <a:ln>
                  <a:noFill/>
                </a:ln>
                <a:solidFill>
                  <a:srgbClr val="5A5A5A"/>
                </a:solidFill>
                <a:effectLst/>
                <a:uLnTx/>
                <a:uFillTx/>
                <a:latin typeface="Roboto"/>
                <a:ea typeface="+mn-ea"/>
                <a:cs typeface="+mn-cs"/>
              </a:rPr>
              <a:t> </a:t>
            </a:r>
            <a:r>
              <a:rPr kumimoji="0" lang="en-US" sz="1200" b="0" i="1" u="none" strike="noStrike" kern="1200" cap="none" spc="0" normalizeH="0" baseline="0" noProof="0" dirty="0" err="1">
                <a:ln>
                  <a:noFill/>
                </a:ln>
                <a:solidFill>
                  <a:srgbClr val="5A5A5A"/>
                </a:solidFill>
                <a:effectLst/>
                <a:uLnTx/>
                <a:uFillTx/>
                <a:latin typeface="Roboto"/>
                <a:ea typeface="+mn-ea"/>
                <a:cs typeface="+mn-cs"/>
              </a:rPr>
              <a:t>humanitaire</a:t>
            </a:r>
            <a:r>
              <a:rPr kumimoji="0" lang="en-US" sz="1200" b="0" i="1" u="none" strike="noStrike" kern="1200" cap="none" spc="0" normalizeH="0" baseline="0" noProof="0" dirty="0">
                <a:ln>
                  <a:noFill/>
                </a:ln>
                <a:solidFill>
                  <a:srgbClr val="5A5A5A"/>
                </a:solidFill>
                <a:effectLst/>
                <a:uLnTx/>
                <a:uFillTx/>
                <a:latin typeface="Roboto"/>
                <a:ea typeface="+mn-ea"/>
                <a:cs typeface="+mn-cs"/>
              </a:rPr>
              <a:t> ; </a:t>
            </a:r>
            <a:r>
              <a:rPr kumimoji="0" lang="en-US" sz="1200" b="0" i="1" u="none" strike="noStrike" kern="1200" cap="none" spc="0" normalizeH="0" baseline="0" noProof="0" dirty="0" err="1">
                <a:ln>
                  <a:noFill/>
                </a:ln>
                <a:solidFill>
                  <a:srgbClr val="5A5A5A"/>
                </a:solidFill>
                <a:effectLst/>
                <a:uLnTx/>
                <a:uFillTx/>
                <a:latin typeface="Roboto"/>
                <a:ea typeface="+mn-ea"/>
                <a:cs typeface="+mn-cs"/>
              </a:rPr>
              <a:t>capacité</a:t>
            </a:r>
            <a:r>
              <a:rPr kumimoji="0" lang="en-US" sz="1200" b="0" i="1" u="none" strike="noStrike" kern="1200" cap="none" spc="0" normalizeH="0" baseline="0" noProof="0" dirty="0">
                <a:ln>
                  <a:noFill/>
                </a:ln>
                <a:solidFill>
                  <a:srgbClr val="5A5A5A"/>
                </a:solidFill>
                <a:effectLst/>
                <a:uLnTx/>
                <a:uFillTx/>
                <a:latin typeface="Roboto"/>
                <a:ea typeface="+mn-ea"/>
                <a:cs typeface="+mn-cs"/>
              </a:rPr>
              <a:t> de </a:t>
            </a:r>
            <a:r>
              <a:rPr kumimoji="0" lang="en-US" sz="1200" b="0" i="1" u="none" strike="noStrike" kern="1200" cap="none" spc="0" normalizeH="0" baseline="0" noProof="0" dirty="0" err="1">
                <a:ln>
                  <a:noFill/>
                </a:ln>
                <a:solidFill>
                  <a:srgbClr val="5A5A5A"/>
                </a:solidFill>
                <a:effectLst/>
                <a:uLnTx/>
                <a:uFillTx/>
                <a:latin typeface="Roboto"/>
                <a:ea typeface="+mn-ea"/>
                <a:cs typeface="+mn-cs"/>
              </a:rPr>
              <a:t>réaction</a:t>
            </a:r>
            <a:endParaRPr kumimoji="0" lang="en-US" sz="1200" b="0" i="1" u="none" strike="noStrike" kern="1200" cap="none" spc="0" normalizeH="0" baseline="0" noProof="0" dirty="0">
              <a:ln>
                <a:noFill/>
              </a:ln>
              <a:solidFill>
                <a:srgbClr val="5A5A5A"/>
              </a:solidFill>
              <a:effectLst/>
              <a:uLnTx/>
              <a:uFillTx/>
              <a:latin typeface="Robot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err="1">
                <a:solidFill>
                  <a:srgbClr val="5A5A5A"/>
                </a:solidFill>
                <a:latin typeface="Roboto"/>
              </a:rPr>
              <a:t>Complémentarité</a:t>
            </a:r>
            <a:r>
              <a:rPr lang="en-US" sz="1200" i="1" dirty="0">
                <a:solidFill>
                  <a:srgbClr val="5A5A5A"/>
                </a:solidFill>
                <a:latin typeface="Roboto"/>
              </a:rPr>
              <a:t> avec a) </a:t>
            </a:r>
            <a:r>
              <a:rPr lang="en-US" sz="1200" i="1" dirty="0" err="1">
                <a:solidFill>
                  <a:srgbClr val="5A5A5A"/>
                </a:solidFill>
                <a:latin typeface="Roboto"/>
              </a:rPr>
              <a:t>l'action</a:t>
            </a:r>
            <a:r>
              <a:rPr lang="en-US" sz="1200" i="1" dirty="0">
                <a:solidFill>
                  <a:srgbClr val="5A5A5A"/>
                </a:solidFill>
                <a:latin typeface="Roboto"/>
              </a:rPr>
              <a:t> </a:t>
            </a:r>
            <a:r>
              <a:rPr lang="en-US" sz="1200" i="1" dirty="0" err="1">
                <a:solidFill>
                  <a:srgbClr val="5A5A5A"/>
                </a:solidFill>
                <a:latin typeface="Roboto"/>
              </a:rPr>
              <a:t>gouvernementale</a:t>
            </a:r>
            <a:r>
              <a:rPr lang="en-US" sz="1200" i="1" dirty="0">
                <a:solidFill>
                  <a:srgbClr val="5A5A5A"/>
                </a:solidFill>
                <a:latin typeface="Roboto"/>
              </a:rPr>
              <a:t> ; b) l'</a:t>
            </a:r>
            <a:r>
              <a:rPr kumimoji="0" lang="en-US" sz="1200" b="0" i="1" u="none" strike="noStrike" kern="1200" cap="none" spc="0" normalizeH="0" baseline="0" noProof="0" dirty="0">
                <a:ln>
                  <a:noFill/>
                </a:ln>
                <a:solidFill>
                  <a:srgbClr val="5A5A5A"/>
                </a:solidFill>
                <a:effectLst/>
                <a:uLnTx/>
                <a:uFillTx/>
                <a:latin typeface="Roboto"/>
                <a:ea typeface="+mn-ea"/>
                <a:cs typeface="+mn-cs"/>
              </a:rPr>
              <a:t>action/les</a:t>
            </a:r>
            <a:r>
              <a:rPr lang="en-US" sz="1200" i="1" dirty="0">
                <a:solidFill>
                  <a:srgbClr val="5A5A5A"/>
                </a:solidFill>
                <a:latin typeface="Roboto"/>
              </a:rPr>
              <a:t> plans de </a:t>
            </a:r>
            <a:r>
              <a:rPr lang="en-US" sz="1200" i="1" dirty="0" err="1">
                <a:solidFill>
                  <a:srgbClr val="5A5A5A"/>
                </a:solidFill>
                <a:latin typeface="Roboto"/>
              </a:rPr>
              <a:t>développement</a:t>
            </a:r>
            <a:r>
              <a:rPr lang="en-US" sz="1200" i="1" dirty="0">
                <a:solidFill>
                  <a:srgbClr val="5A5A5A"/>
                </a:solidFill>
                <a:latin typeface="Roboto"/>
              </a:rPr>
              <a:t> </a:t>
            </a:r>
          </a:p>
        </p:txBody>
      </p:sp>
      <p:sp>
        <p:nvSpPr>
          <p:cNvPr id="28" name="Rectangle: Rounded Corners 27">
            <a:extLst>
              <a:ext uri="{FF2B5EF4-FFF2-40B4-BE49-F238E27FC236}">
                <a16:creationId xmlns:a16="http://schemas.microsoft.com/office/drawing/2014/main" id="{33F104CF-891E-E94D-E592-56E838CAC349}"/>
              </a:ext>
            </a:extLst>
          </p:cNvPr>
          <p:cNvSpPr/>
          <p:nvPr/>
        </p:nvSpPr>
        <p:spPr>
          <a:xfrm>
            <a:off x="876300" y="5606006"/>
            <a:ext cx="5057775" cy="828675"/>
          </a:xfrm>
          <a:prstGeom prst="roundRect">
            <a:avLst/>
          </a:prstGeom>
          <a:gradFill flip="none" rotWithShape="1">
            <a:gsLst>
              <a:gs pos="0">
                <a:srgbClr val="E18E1F">
                  <a:shade val="30000"/>
                  <a:satMod val="115000"/>
                </a:srgbClr>
              </a:gs>
              <a:gs pos="50000">
                <a:srgbClr val="E18E1F">
                  <a:shade val="67500"/>
                  <a:satMod val="115000"/>
                </a:srgbClr>
              </a:gs>
              <a:gs pos="100000">
                <a:srgbClr val="E18E1F">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0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a:ea typeface="+mn-ea"/>
                <a:cs typeface="+mn-cs"/>
              </a:rPr>
              <a:t>Ce qui </a:t>
            </a:r>
            <a:r>
              <a:rPr lang="en-US" sz="1600" dirty="0" err="1">
                <a:solidFill>
                  <a:srgbClr val="FFFFFF"/>
                </a:solidFill>
                <a:latin typeface="Roboto"/>
              </a:rPr>
              <a:t>est</a:t>
            </a:r>
            <a:r>
              <a:rPr lang="en-US" sz="1600" dirty="0">
                <a:solidFill>
                  <a:srgbClr val="FFFFFF"/>
                </a:solidFill>
                <a:latin typeface="Roboto"/>
              </a:rPr>
              <a:t> </a:t>
            </a:r>
            <a:r>
              <a:rPr kumimoji="0" lang="en-US" sz="1600" b="0" i="0" u="none" strike="noStrike" kern="1200" cap="none" spc="0" normalizeH="0" baseline="0" noProof="0" dirty="0" err="1">
                <a:ln>
                  <a:noFill/>
                </a:ln>
                <a:solidFill>
                  <a:srgbClr val="FFFFFF"/>
                </a:solidFill>
                <a:effectLst/>
                <a:uLnTx/>
                <a:uFillTx/>
                <a:latin typeface="Roboto"/>
                <a:ea typeface="+mn-ea"/>
                <a:cs typeface="+mn-cs"/>
              </a:rPr>
              <a:t>prioritaire</a:t>
            </a:r>
            <a:r>
              <a:rPr kumimoji="0" lang="en-US" sz="1600" b="0" i="0" u="none" strike="noStrike" kern="1200" cap="none" spc="0" normalizeH="0" baseline="0" noProof="0" dirty="0">
                <a:ln>
                  <a:noFill/>
                </a:ln>
                <a:solidFill>
                  <a:srgbClr val="FFFFFF"/>
                </a:solidFill>
                <a:effectLst/>
                <a:uLnTx/>
                <a:uFillTx/>
                <a:latin typeface="Roboto"/>
                <a:ea typeface="+mn-ea"/>
                <a:cs typeface="+mn-cs"/>
              </a:rPr>
              <a:t> </a:t>
            </a:r>
            <a:r>
              <a:rPr kumimoji="0" lang="en-US" sz="1600" b="0" i="1" u="none" strike="noStrike" kern="1200" cap="none" spc="0" normalizeH="0" baseline="0" noProof="0" dirty="0">
                <a:ln>
                  <a:noFill/>
                </a:ln>
                <a:solidFill>
                  <a:srgbClr val="FFFFFF"/>
                </a:solidFill>
                <a:effectLst/>
                <a:uLnTx/>
                <a:uFillTx/>
                <a:latin typeface="Roboto"/>
                <a:ea typeface="+mn-ea"/>
                <a:cs typeface="+mn-cs"/>
              </a:rPr>
              <a:t>dans le cadre du </a:t>
            </a:r>
            <a:r>
              <a:rPr kumimoji="0" lang="en-US" sz="1600" b="0" u="none" strike="noStrike" kern="1200" cap="none" spc="0" normalizeH="0" baseline="0" noProof="0" dirty="0">
                <a:ln>
                  <a:noFill/>
                </a:ln>
                <a:solidFill>
                  <a:srgbClr val="FFFFFF"/>
                </a:solidFill>
                <a:effectLst/>
                <a:uLnTx/>
                <a:uFillTx/>
                <a:latin typeface="Roboto"/>
                <a:ea typeface="+mn-ea"/>
                <a:cs typeface="+mn-cs"/>
              </a:rPr>
              <a:t>PRH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rgbClr val="FFFFFF"/>
                </a:solidFill>
                <a:latin typeface="Roboto"/>
              </a:rPr>
              <a:t>(par </a:t>
            </a:r>
            <a:r>
              <a:rPr lang="en-US" sz="1100" dirty="0" err="1">
                <a:solidFill>
                  <a:srgbClr val="FFFFFF"/>
                </a:solidFill>
                <a:latin typeface="Roboto"/>
              </a:rPr>
              <a:t>exemple</a:t>
            </a:r>
            <a:r>
              <a:rPr lang="en-US" sz="1100" dirty="0">
                <a:solidFill>
                  <a:srgbClr val="FFFFFF"/>
                </a:solidFill>
                <a:latin typeface="Roboto"/>
              </a:rPr>
              <a:t>, des zones </a:t>
            </a:r>
            <a:r>
              <a:rPr lang="en-US" sz="1100" dirty="0" err="1">
                <a:solidFill>
                  <a:srgbClr val="FFFFFF"/>
                </a:solidFill>
                <a:latin typeface="Roboto"/>
              </a:rPr>
              <a:t>géographiques</a:t>
            </a:r>
            <a:r>
              <a:rPr lang="en-US" sz="1100" dirty="0">
                <a:solidFill>
                  <a:srgbClr val="FFFFFF"/>
                </a:solidFill>
                <a:latin typeface="Roboto"/>
              </a:rPr>
              <a:t> </a:t>
            </a:r>
            <a:r>
              <a:rPr lang="en-US" sz="1100" dirty="0" err="1">
                <a:solidFill>
                  <a:srgbClr val="FFFFFF"/>
                </a:solidFill>
                <a:latin typeface="Roboto"/>
              </a:rPr>
              <a:t>spécifiques</a:t>
            </a:r>
            <a:r>
              <a:rPr lang="en-US" sz="1100" dirty="0">
                <a:solidFill>
                  <a:srgbClr val="FFFFFF"/>
                </a:solidFill>
                <a:latin typeface="Roboto"/>
              </a:rPr>
              <a:t>, </a:t>
            </a:r>
            <a:r>
              <a:rPr lang="en-US" sz="1100" dirty="0" err="1">
                <a:solidFill>
                  <a:srgbClr val="FFFFFF"/>
                </a:solidFill>
                <a:latin typeface="Roboto"/>
              </a:rPr>
              <a:t>certaines</a:t>
            </a:r>
            <a:r>
              <a:rPr lang="en-US" sz="1100" dirty="0">
                <a:solidFill>
                  <a:srgbClr val="FFFFFF"/>
                </a:solidFill>
                <a:latin typeface="Roboto"/>
              </a:rPr>
              <a:t> </a:t>
            </a:r>
            <a:r>
              <a:rPr lang="en-US" sz="1100" dirty="0" err="1">
                <a:solidFill>
                  <a:srgbClr val="FFFFFF"/>
                </a:solidFill>
                <a:latin typeface="Roboto"/>
              </a:rPr>
              <a:t>activités</a:t>
            </a:r>
            <a:r>
              <a:rPr lang="en-US" sz="1100" dirty="0">
                <a:solidFill>
                  <a:srgbClr val="FFFFFF"/>
                </a:solidFill>
                <a:latin typeface="Roboto"/>
              </a:rPr>
              <a:t>, </a:t>
            </a:r>
            <a:r>
              <a:rPr lang="en-US" sz="1100" dirty="0" err="1">
                <a:solidFill>
                  <a:srgbClr val="FFFFFF"/>
                </a:solidFill>
                <a:latin typeface="Roboto"/>
              </a:rPr>
              <a:t>etc</a:t>
            </a:r>
            <a:r>
              <a:rPr kumimoji="0" lang="en-US" sz="1600" b="0" i="0" u="none" strike="noStrike" kern="1200" cap="none" spc="0" normalizeH="0" baseline="0" noProof="0" dirty="0">
                <a:ln>
                  <a:noFill/>
                </a:ln>
                <a:solidFill>
                  <a:srgbClr val="FFFFFF"/>
                </a:solidFill>
                <a:effectLst/>
                <a:uLnTx/>
                <a:uFillTx/>
                <a:latin typeface="Roboto"/>
                <a:ea typeface="+mn-ea"/>
                <a:cs typeface="+mn-cs"/>
              </a:rPr>
              <a:t>.)</a:t>
            </a:r>
            <a:endParaRPr kumimoji="0" lang="en-US" sz="1400" b="1" i="0" u="none" strike="noStrike" kern="1200" cap="none" spc="0" normalizeH="0" baseline="0" noProof="0" dirty="0">
              <a:ln>
                <a:noFill/>
              </a:ln>
              <a:solidFill>
                <a:srgbClr val="FFFFFF"/>
              </a:solidFill>
              <a:effectLst/>
              <a:uLnTx/>
              <a:uFillTx/>
              <a:latin typeface="Roboto"/>
              <a:ea typeface="+mn-ea"/>
              <a:cs typeface="+mn-cs"/>
            </a:endParaRPr>
          </a:p>
        </p:txBody>
      </p:sp>
      <p:sp>
        <p:nvSpPr>
          <p:cNvPr id="30" name="Right Brace 29">
            <a:extLst>
              <a:ext uri="{FF2B5EF4-FFF2-40B4-BE49-F238E27FC236}">
                <a16:creationId xmlns:a16="http://schemas.microsoft.com/office/drawing/2014/main" id="{54854B37-0897-B1C2-E736-583DB1E0BDA8}"/>
              </a:ext>
            </a:extLst>
          </p:cNvPr>
          <p:cNvSpPr/>
          <p:nvPr/>
        </p:nvSpPr>
        <p:spPr>
          <a:xfrm>
            <a:off x="9880587" y="5191875"/>
            <a:ext cx="752449" cy="1381645"/>
          </a:xfrm>
          <a:prstGeom prst="rightBrace">
            <a:avLst/>
          </a:prstGeom>
          <a:ln w="28575">
            <a:solidFill>
              <a:srgbClr val="BFBFB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Roboto"/>
              <a:ea typeface="+mn-ea"/>
              <a:cs typeface="+mn-cs"/>
            </a:endParaRPr>
          </a:p>
        </p:txBody>
      </p:sp>
      <p:sp>
        <p:nvSpPr>
          <p:cNvPr id="31" name="TextBox 30">
            <a:extLst>
              <a:ext uri="{FF2B5EF4-FFF2-40B4-BE49-F238E27FC236}">
                <a16:creationId xmlns:a16="http://schemas.microsoft.com/office/drawing/2014/main" id="{8D25E97B-BA5E-B102-FE57-DAFACE12A153}"/>
              </a:ext>
            </a:extLst>
          </p:cNvPr>
          <p:cNvSpPr txBox="1"/>
          <p:nvPr/>
        </p:nvSpPr>
        <p:spPr>
          <a:xfrm>
            <a:off x="10582235" y="5682642"/>
            <a:ext cx="167579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FFFF">
                    <a:lumMod val="65000"/>
                  </a:srgbClr>
                </a:solidFill>
                <a:effectLst/>
                <a:uLnTx/>
                <a:uFillTx/>
                <a:latin typeface="Roboto"/>
                <a:ea typeface="+mn-ea"/>
                <a:cs typeface="+mn-cs"/>
              </a:rPr>
              <a:t>Établissement</a:t>
            </a:r>
            <a:r>
              <a:rPr kumimoji="0" lang="en-US" b="1" i="0" u="none" strike="noStrike" kern="1200" cap="none" spc="0" normalizeH="0" baseline="0" noProof="0" dirty="0">
                <a:ln>
                  <a:noFill/>
                </a:ln>
                <a:solidFill>
                  <a:srgbClr val="FFFFFF">
                    <a:lumMod val="65000"/>
                  </a:srgbClr>
                </a:solidFill>
                <a:effectLst/>
                <a:uLnTx/>
                <a:uFillTx/>
                <a:latin typeface="Roboto"/>
                <a:ea typeface="+mn-ea"/>
                <a:cs typeface="+mn-cs"/>
              </a:rPr>
              <a:t> de </a:t>
            </a:r>
            <a:r>
              <a:rPr kumimoji="0" lang="en-US" b="1" i="0" u="none" strike="noStrike" kern="1200" cap="none" spc="0" normalizeH="0" baseline="0" noProof="0" dirty="0" err="1">
                <a:ln>
                  <a:noFill/>
                </a:ln>
                <a:solidFill>
                  <a:srgbClr val="FFFFFF">
                    <a:lumMod val="65000"/>
                  </a:srgbClr>
                </a:solidFill>
                <a:effectLst/>
                <a:uLnTx/>
                <a:uFillTx/>
                <a:latin typeface="Roboto"/>
                <a:ea typeface="+mn-ea"/>
                <a:cs typeface="+mn-cs"/>
              </a:rPr>
              <a:t>priorités</a:t>
            </a:r>
            <a:endParaRPr kumimoji="0" lang="en-US" b="1" i="0" u="none" strike="noStrike" kern="1200" cap="none" spc="0" normalizeH="0" baseline="0" noProof="0" dirty="0">
              <a:ln>
                <a:noFill/>
              </a:ln>
              <a:solidFill>
                <a:srgbClr val="FFFFFF">
                  <a:lumMod val="65000"/>
                </a:srgbClr>
              </a:solidFill>
              <a:effectLst/>
              <a:uLnTx/>
              <a:uFillTx/>
              <a:latin typeface="Roboto"/>
              <a:ea typeface="+mn-ea"/>
              <a:cs typeface="+mn-cs"/>
            </a:endParaRPr>
          </a:p>
        </p:txBody>
      </p:sp>
      <p:sp>
        <p:nvSpPr>
          <p:cNvPr id="32" name="Arrow: Down 31">
            <a:extLst>
              <a:ext uri="{FF2B5EF4-FFF2-40B4-BE49-F238E27FC236}">
                <a16:creationId xmlns:a16="http://schemas.microsoft.com/office/drawing/2014/main" id="{86BC408D-D366-C4D0-B592-22DA0C6D082F}"/>
              </a:ext>
            </a:extLst>
          </p:cNvPr>
          <p:cNvSpPr/>
          <p:nvPr/>
        </p:nvSpPr>
        <p:spPr>
          <a:xfrm>
            <a:off x="1333500" y="5011648"/>
            <a:ext cx="361950" cy="55245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sp>
        <p:nvSpPr>
          <p:cNvPr id="33" name="Arrow: Down 32">
            <a:extLst>
              <a:ext uri="{FF2B5EF4-FFF2-40B4-BE49-F238E27FC236}">
                <a16:creationId xmlns:a16="http://schemas.microsoft.com/office/drawing/2014/main" id="{E90B1AD5-39A3-45CB-251E-CEB7F16B4BB2}"/>
              </a:ext>
            </a:extLst>
          </p:cNvPr>
          <p:cNvSpPr/>
          <p:nvPr/>
        </p:nvSpPr>
        <p:spPr>
          <a:xfrm>
            <a:off x="5376735" y="4979601"/>
            <a:ext cx="361950" cy="552450"/>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a typeface="+mn-ea"/>
              <a:cs typeface="+mn-cs"/>
            </a:endParaRPr>
          </a:p>
        </p:txBody>
      </p:sp>
      <p:pic>
        <p:nvPicPr>
          <p:cNvPr id="35" name="Graphic 34">
            <a:extLst>
              <a:ext uri="{FF2B5EF4-FFF2-40B4-BE49-F238E27FC236}">
                <a16:creationId xmlns:a16="http://schemas.microsoft.com/office/drawing/2014/main" id="{6DE398B0-4212-9173-B865-5C2FCDAC8C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52981" y="5791200"/>
            <a:ext cx="522389" cy="522389"/>
          </a:xfrm>
          <a:prstGeom prst="rect">
            <a:avLst/>
          </a:prstGeom>
        </p:spPr>
      </p:pic>
    </p:spTree>
    <p:extLst>
      <p:ext uri="{BB962C8B-B14F-4D97-AF65-F5344CB8AC3E}">
        <p14:creationId xmlns:p14="http://schemas.microsoft.com/office/powerpoint/2010/main" val="170596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6B656-A27A-644F-4870-DD24FB2DB9EF}"/>
              </a:ext>
            </a:extLst>
          </p:cNvPr>
          <p:cNvSpPr>
            <a:spLocks noGrp="1"/>
          </p:cNvSpPr>
          <p:nvPr>
            <p:ph type="body" sz="quarter" idx="21"/>
          </p:nvPr>
        </p:nvSpPr>
        <p:spPr/>
        <p:txBody>
          <a:bodyPr/>
          <a:lstStyle/>
          <a:p>
            <a:r>
              <a:rPr lang="en-US"/>
              <a:t>2</a:t>
            </a:r>
            <a:endParaRPr lang="en-AU"/>
          </a:p>
        </p:txBody>
      </p:sp>
      <p:sp>
        <p:nvSpPr>
          <p:cNvPr id="3" name="Text Placeholder 2">
            <a:extLst>
              <a:ext uri="{FF2B5EF4-FFF2-40B4-BE49-F238E27FC236}">
                <a16:creationId xmlns:a16="http://schemas.microsoft.com/office/drawing/2014/main" id="{FCDBA51F-05CE-744F-8356-6BD8E1D06D92}"/>
              </a:ext>
            </a:extLst>
          </p:cNvPr>
          <p:cNvSpPr>
            <a:spLocks noGrp="1"/>
          </p:cNvSpPr>
          <p:nvPr>
            <p:ph type="body" sz="quarter" idx="22"/>
          </p:nvPr>
        </p:nvSpPr>
        <p:spPr/>
        <p:txBody>
          <a:bodyPr vert="horz" lIns="0" tIns="0" rIns="0" bIns="0" rtlCol="0" anchor="t">
            <a:normAutofit fontScale="92500" lnSpcReduction="20000"/>
          </a:bodyPr>
          <a:lstStyle/>
          <a:p>
            <a:r>
              <a:rPr lang="en-US" sz="2400" dirty="0"/>
              <a:t>STRUCTURE POSSIBLE DU DOCUMENT HNRP</a:t>
            </a:r>
            <a:endParaRPr lang="en-AU" sz="2400" dirty="0"/>
          </a:p>
        </p:txBody>
      </p:sp>
    </p:spTree>
    <p:extLst>
      <p:ext uri="{BB962C8B-B14F-4D97-AF65-F5344CB8AC3E}">
        <p14:creationId xmlns:p14="http://schemas.microsoft.com/office/powerpoint/2010/main" val="3511583728"/>
      </p:ext>
    </p:extLst>
  </p:cSld>
  <p:clrMapOvr>
    <a:masterClrMapping/>
  </p:clrMapOvr>
</p:sld>
</file>

<file path=ppt/theme/theme1.xml><?xml version="1.0" encoding="utf-8"?>
<a:theme xmlns:a="http://schemas.openxmlformats.org/drawingml/2006/main" name="1_Office Theme">
  <a:themeElements>
    <a:clrScheme name="OCHA">
      <a:dk1>
        <a:srgbClr val="5A5A5A"/>
      </a:dk1>
      <a:lt1>
        <a:srgbClr val="FFFFFF"/>
      </a:lt1>
      <a:dk2>
        <a:srgbClr val="418FDE"/>
      </a:dk2>
      <a:lt2>
        <a:srgbClr val="FFFFFF"/>
      </a:lt2>
      <a:accent1>
        <a:srgbClr val="418FDE"/>
      </a:accent1>
      <a:accent2>
        <a:srgbClr val="E56A54"/>
      </a:accent2>
      <a:accent3>
        <a:srgbClr val="E9F2FB"/>
      </a:accent3>
      <a:accent4>
        <a:srgbClr val="D4E5F7"/>
      </a:accent4>
      <a:accent5>
        <a:srgbClr val="82B5E9"/>
      </a:accent5>
      <a:accent6>
        <a:srgbClr val="0B2641"/>
      </a:accent6>
      <a:hlink>
        <a:srgbClr val="418FDE"/>
      </a:hlink>
      <a:folHlink>
        <a:srgbClr val="418FDE"/>
      </a:folHlink>
    </a:clrScheme>
    <a:fontScheme name="OCH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552F354-4FF4-2340-84AA-B5E88FE27250}" vid="{B7D1E23E-4F0B-3E4D-9FE9-8380EED89B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fc749cf6-2fa5-469f-9513-669a5055685c">
      <Terms xmlns="http://schemas.microsoft.com/office/infopath/2007/PartnerControls"/>
    </lcf76f155ced4ddcb4097134ff3c332f>
    <Country xmlns="fc749cf6-2fa5-469f-9513-669a505568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37649155397944B18CE1B9093D6805" ma:contentTypeVersion="18" ma:contentTypeDescription="Create a new document." ma:contentTypeScope="" ma:versionID="7d40790d749f5f57efdd40d1e002f2b9">
  <xsd:schema xmlns:xsd="http://www.w3.org/2001/XMLSchema" xmlns:xs="http://www.w3.org/2001/XMLSchema" xmlns:p="http://schemas.microsoft.com/office/2006/metadata/properties" xmlns:ns2="fc749cf6-2fa5-469f-9513-669a5055685c" xmlns:ns3="8687d7a2-52f3-4734-bf71-7070c2f04360" xmlns:ns4="985ec44e-1bab-4c0b-9df0-6ba128686fc9" targetNamespace="http://schemas.microsoft.com/office/2006/metadata/properties" ma:root="true" ma:fieldsID="fa7976512c29ab91a4728e84bf830306" ns2:_="" ns3:_="" ns4:_="">
    <xsd:import namespace="fc749cf6-2fa5-469f-9513-669a5055685c"/>
    <xsd:import namespace="8687d7a2-52f3-4734-bf71-7070c2f0436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Country"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749cf6-2fa5-469f-9513-669a50556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Country" ma:index="18" nillable="true" ma:displayName="Country" ma:format="Dropdown" ma:internalName="Country">
      <xsd:simpleType>
        <xsd:restriction base="dms:Choice">
          <xsd:enumeration value="Myanmar"/>
          <xsd:enumeration value="Somalia"/>
          <xsd:enumeration value="Chad"/>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7d7a2-52f3-4734-bf71-7070c2f043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9cb0f1db-d67c-437c-acce-65608d149cc6}" ma:internalName="TaxCatchAll" ma:showField="CatchAllData" ma:web="8687d7a2-52f3-4734-bf71-7070c2f043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CB1998-8184-4BA6-8CA4-00734EE5713C}">
  <ds:schemaRefs>
    <ds:schemaRef ds:uri="8687d7a2-52f3-4734-bf71-7070c2f04360"/>
    <ds:schemaRef ds:uri="985ec44e-1bab-4c0b-9df0-6ba128686fc9"/>
    <ds:schemaRef ds:uri="fc749cf6-2fa5-469f-9513-669a5055685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00E52C-3031-4278-9E34-A26606B2D181}">
  <ds:schemaRefs>
    <ds:schemaRef ds:uri="http://schemas.microsoft.com/sharepoint/v3/contenttype/forms"/>
  </ds:schemaRefs>
</ds:datastoreItem>
</file>

<file path=customXml/itemProps3.xml><?xml version="1.0" encoding="utf-8"?>
<ds:datastoreItem xmlns:ds="http://schemas.openxmlformats.org/officeDocument/2006/customXml" ds:itemID="{900C422F-0F48-4F95-87BB-E2B03489DBAF}">
  <ds:schemaRefs>
    <ds:schemaRef ds:uri="8687d7a2-52f3-4734-bf71-7070c2f04360"/>
    <ds:schemaRef ds:uri="985ec44e-1bab-4c0b-9df0-6ba128686fc9"/>
    <ds:schemaRef ds:uri="fc749cf6-2fa5-469f-9513-669a505568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297</TotalTime>
  <Words>4457</Words>
  <Application>Microsoft Office PowerPoint</Application>
  <PresentationFormat>Widescreen</PresentationFormat>
  <Paragraphs>327</Paragraphs>
  <Slides>29</Slides>
  <Notes>10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Un HPC allégé : Considérations clés et contenu</vt:lpstr>
      <vt:lpstr>PowerPoint Presentation</vt:lpstr>
      <vt:lpstr>UNE APPROCHE EN TROIS VOLETS POUR DES APPELS HUMANITAIRES CRÉDIBLES ET CONVAINCANTS</vt:lpstr>
      <vt:lpstr>REQUIS ESSENTIELS - HNO</vt:lpstr>
      <vt:lpstr>REQUIS ESSENTIELS - HNO</vt:lpstr>
      <vt:lpstr>REQUIS ESSENTIELS - HRP</vt:lpstr>
      <vt:lpstr>REQUIS ESSENTIELS - HRP</vt:lpstr>
      <vt:lpstr>DU PiN À LA CIBLE - DÉFINITION DES LIMITES ET PRIORISATION</vt:lpstr>
      <vt:lpstr>PowerPoint Presentation</vt:lpstr>
      <vt:lpstr>0.A Page de couverture</vt:lpstr>
      <vt:lpstr>O.B. HNRP At-A-Glance (une page)</vt:lpstr>
      <vt:lpstr>0.C Avant-propos OU Résumé (1pg)</vt:lpstr>
      <vt:lpstr>O.D. Table des matières</vt:lpstr>
      <vt:lpstr>1.1. Aperçu de la crise (2-6pg)</vt:lpstr>
      <vt:lpstr>Partie 1. Aperçu des besoins humanitaires</vt:lpstr>
      <vt:lpstr>1.2 Analyse des besoins humanitaires [et des risques] (1-2 pg)</vt:lpstr>
      <vt:lpstr>1.3 Ventilation du PiN  [LIEN OU ANNEXE]</vt:lpstr>
      <vt:lpstr>Partie 2. Plan de réponse humanitaire</vt:lpstr>
      <vt:lpstr>2.1 Stratégie de réponse humanitaire (1-2 pgs)</vt:lpstr>
      <vt:lpstr>2.2 Objectifs stratégiques  (1-2 pgs)</vt:lpstr>
      <vt:lpstr>2.3 Hypothèses de planification, capacité opérationnelle et accès, et tendances en matière de réponse (1-2 pgs)</vt:lpstr>
      <vt:lpstr>2.4 Programmation inclusive et de qualité (1-2 pgs)</vt:lpstr>
      <vt:lpstr>2.5 Coût de la réponse (1/2 à 1 pg)</vt:lpstr>
      <vt:lpstr>2.6 [Facultatif] Aperçu consolidé de l'utilisation de l'argent liquide à usages multiples (MPC)</vt:lpstr>
      <vt:lpstr>2.8 Suivi</vt:lpstr>
      <vt:lpstr>Partie 3. Besoins et réponses des groupes/secteurs </vt:lpstr>
      <vt:lpstr>3.1 Pages sectorielles</vt:lpstr>
      <vt:lpstr>Partie 4. [LE CAS ÉCHÉANT] Plan d'intervention pour les réfugiés</vt:lpstr>
      <vt:lpstr>Fin. Comment contribuer et à propos</vt:lpstr>
    </vt:vector>
  </TitlesOfParts>
  <Company>UNOG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HPC 2024 Moving from cosmetic to significant changes</dc:title>
  <dc:creator>OCHA APMB</dc:creator>
  <cp:keywords>, docId:00C4F1D1D90C261B1C066FED3CCC3EBD</cp:keywords>
  <cp:lastModifiedBy>Celia Oceane Floriane Blondin</cp:lastModifiedBy>
  <cp:revision>482</cp:revision>
  <cp:lastPrinted>2023-08-21T14:49:29Z</cp:lastPrinted>
  <dcterms:created xsi:type="dcterms:W3CDTF">2023-08-17T09:39:24Z</dcterms:created>
  <dcterms:modified xsi:type="dcterms:W3CDTF">2023-10-04T13:51:21Z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0x010100C837649155397944B18CE1B9093D6805</vt:lpwstr>
  </property>
  <property fmtid="{D5CDD505-2E9C-101B-9397-08002B2CF9AE}" pid="3" name="MediaServiceImageTags">
    <vt:lpwstr/>
  </property>
</Properties>
</file>