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2"/>
  </p:notesMasterIdLst>
  <p:sldIdLst>
    <p:sldId id="370" r:id="rId5"/>
    <p:sldId id="1804" r:id="rId6"/>
    <p:sldId id="375" r:id="rId7"/>
    <p:sldId id="1823" r:id="rId8"/>
    <p:sldId id="1824" r:id="rId9"/>
    <p:sldId id="380" r:id="rId10"/>
    <p:sldId id="1806" r:id="rId11"/>
    <p:sldId id="382" r:id="rId12"/>
    <p:sldId id="386" r:id="rId13"/>
    <p:sldId id="385" r:id="rId14"/>
    <p:sldId id="384" r:id="rId15"/>
    <p:sldId id="387" r:id="rId16"/>
    <p:sldId id="1811" r:id="rId17"/>
    <p:sldId id="1807" r:id="rId18"/>
    <p:sldId id="1809" r:id="rId19"/>
    <p:sldId id="1812" r:id="rId20"/>
    <p:sldId id="1808" r:id="rId21"/>
    <p:sldId id="1810" r:id="rId22"/>
    <p:sldId id="1813" r:id="rId23"/>
    <p:sldId id="1814" r:id="rId24"/>
    <p:sldId id="1817" r:id="rId25"/>
    <p:sldId id="1815" r:id="rId26"/>
    <p:sldId id="1818" r:id="rId27"/>
    <p:sldId id="1820" r:id="rId28"/>
    <p:sldId id="1819" r:id="rId29"/>
    <p:sldId id="1822" r:id="rId30"/>
    <p:sldId id="1825" r:id="rId3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39AA11D-C7BA-4494-BA86-40349B484626}" name="Pedro Freire" initials="PF" userId="S::pedro.freire1@un.org::cab5ed9b-c52d-4a32-a660-81b6e6e1e102" providerId="AD"/>
  <p188:author id="{7D156E25-89F7-1CE7-8909-AF7DA6DD17A8}" name="Natthinee Rodraksa" initials="NR" userId="S::rodraksa@un.org::96863d1b-4696-4555-8259-228c68e71832" providerId="AD"/>
  <p188:author id="{5A81C02A-5001-5E83-412C-E2792C2AE77C}" name="Gemma Connell" initials="GC" userId="S::connell@un.org::7e3dde75-d593-44cb-982c-a90f8950dcfe" providerId="AD"/>
  <p188:author id="{09252D3C-70E3-37CA-3189-0AD8CBF3EDE0}" name="Ghulam Ghous" initials="GG" userId="S::ghulam.ghous@un.org::31191989-a306-42d4-9a45-d3bc386aaa52" providerId="AD"/>
  <p188:author id="{5C9E6A44-01E7-0B59-847E-68EFEBDA33F7}" name="Benjamin Van Parys" initials="BVP" userId="Benjamin Van Parys" providerId="None"/>
  <p188:author id="{51C67C45-7C48-C976-2B98-9B69B8734C1C}" name="Juliet Lang" initials="JL" userId="S::lang@un.org::34aa5409-fca7-4b8a-b887-c136f56e26cc" providerId="AD"/>
  <p188:author id="{B40117AC-74CC-EB30-E4D9-B231FE4824C2}" name="Uta Filz" initials="UF" userId="S::filz@un.org::53d3d593-89ad-4be4-a5e3-20cdce620431" providerId="AD"/>
  <p188:author id="{C7BBBFBB-0F69-185A-FF78-3E96F6E45AC9}" name="David Goetghebuer" initials="DG" userId="S::goetghebuer@un.org::0e09a7ba-1bca-4060-807b-b00227bd0354" providerId="AD"/>
  <p188:author id="{26CD20BF-E282-0A52-6BCD-43840CF6F125}" name="Martin Buettner" initials="MB" userId="Martin Buettner" providerId="None"/>
  <p188:author id="{AA3179C4-B2F3-0F68-3D52-7B9035F16787}" name="Ysabel Fougery" initials="YF" userId="S::fougery@un.org::51aa9156-93eb-4e4c-8694-958c00b4dfab" providerId="AD"/>
  <p188:author id="{DDD44ACF-F541-855A-86DA-01A25C75583F}" name="Guiomar Pau Sole" initials="GP" userId="S::pausole@un.org::6a6080cf-9e35-4516-8434-6fee97991eff" providerId="AD"/>
  <p188:author id="{999EDCFF-F133-2E9E-9C52-E21A3FC6A64B}" name="Isabelle De Muyser" initials="IM" userId="S::demuyser-boucher@un.org::a6593357-6d02-46cd-9368-6a6f2bf976c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9B35"/>
    <a:srgbClr val="F99F4E"/>
    <a:srgbClr val="5A5A5A"/>
    <a:srgbClr val="418F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173" autoAdjust="0"/>
  </p:normalViewPr>
  <p:slideViewPr>
    <p:cSldViewPr snapToGrid="0">
      <p:cViewPr varScale="1">
        <p:scale>
          <a:sx n="105" d="100"/>
          <a:sy n="105" d="100"/>
        </p:scale>
        <p:origin x="79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ina Odame" userId="12ef4c40-797e-4c5d-9d23-3cc767d0048f" providerId="ADAL" clId="{3971AF1A-251B-440F-A39F-289A0056889F}"/>
    <pc:docChg chg="modSld sldOrd">
      <pc:chgData name="Paulina Odame" userId="12ef4c40-797e-4c5d-9d23-3cc767d0048f" providerId="ADAL" clId="{3971AF1A-251B-440F-A39F-289A0056889F}" dt="2023-10-03T20:09:59.581" v="1"/>
      <pc:docMkLst>
        <pc:docMk/>
      </pc:docMkLst>
      <pc:sldChg chg="ord">
        <pc:chgData name="Paulina Odame" userId="12ef4c40-797e-4c5d-9d23-3cc767d0048f" providerId="ADAL" clId="{3971AF1A-251B-440F-A39F-289A0056889F}" dt="2023-10-03T20:09:59.581" v="1"/>
        <pc:sldMkLst>
          <pc:docMk/>
          <pc:sldMk cId="3861847851" sldId="1823"/>
        </pc:sldMkLst>
      </pc:sldChg>
    </pc:docChg>
  </pc:docChgLst>
  <pc:docChgLst>
    <pc:chgData name="Eve Suzy Clara Le Dem" userId="51b4337c-767c-47ca-8080-f2881da6d769" providerId="ADAL" clId="{77A6E287-C712-4563-99ED-78292EF0C051}"/>
    <pc:docChg chg="undo redo custSel modSld">
      <pc:chgData name="Eve Suzy Clara Le Dem" userId="51b4337c-767c-47ca-8080-f2881da6d769" providerId="ADAL" clId="{77A6E287-C712-4563-99ED-78292EF0C051}" dt="2023-09-21T15:35:24.667" v="89"/>
      <pc:docMkLst>
        <pc:docMk/>
      </pc:docMkLst>
      <pc:sldChg chg="modSp mod delCm">
        <pc:chgData name="Eve Suzy Clara Le Dem" userId="51b4337c-767c-47ca-8080-f2881da6d769" providerId="ADAL" clId="{77A6E287-C712-4563-99ED-78292EF0C051}" dt="2023-09-21T15:35:24.667" v="89"/>
        <pc:sldMkLst>
          <pc:docMk/>
          <pc:sldMk cId="3530662369" sldId="387"/>
        </pc:sldMkLst>
        <pc:spChg chg="mod">
          <ac:chgData name="Eve Suzy Clara Le Dem" userId="51b4337c-767c-47ca-8080-f2881da6d769" providerId="ADAL" clId="{77A6E287-C712-4563-99ED-78292EF0C051}" dt="2023-09-21T15:35:22.619" v="88" actId="13926"/>
          <ac:spMkLst>
            <pc:docMk/>
            <pc:sldMk cId="3530662369" sldId="387"/>
            <ac:spMk id="2" creationId="{5D67DFCA-A672-7FC4-B1BE-26426E90F823}"/>
          </ac:spMkLst>
        </pc:spChg>
      </pc:sldChg>
      <pc:sldChg chg="modSp mod delCm">
        <pc:chgData name="Eve Suzy Clara Le Dem" userId="51b4337c-767c-47ca-8080-f2881da6d769" providerId="ADAL" clId="{77A6E287-C712-4563-99ED-78292EF0C051}" dt="2023-09-21T15:30:43.506" v="22"/>
        <pc:sldMkLst>
          <pc:docMk/>
          <pc:sldMk cId="2318477871" sldId="1808"/>
        </pc:sldMkLst>
        <pc:spChg chg="mod">
          <ac:chgData name="Eve Suzy Clara Le Dem" userId="51b4337c-767c-47ca-8080-f2881da6d769" providerId="ADAL" clId="{77A6E287-C712-4563-99ED-78292EF0C051}" dt="2023-09-21T15:27:27.346" v="21" actId="13926"/>
          <ac:spMkLst>
            <pc:docMk/>
            <pc:sldMk cId="2318477871" sldId="1808"/>
            <ac:spMk id="2" creationId="{5D67DFCA-A672-7FC4-B1BE-26426E90F823}"/>
          </ac:spMkLst>
        </pc:spChg>
      </pc:sldChg>
      <pc:sldChg chg="modSp mod delCm">
        <pc:chgData name="Eve Suzy Clara Le Dem" userId="51b4337c-767c-47ca-8080-f2881da6d769" providerId="ADAL" clId="{77A6E287-C712-4563-99ED-78292EF0C051}" dt="2023-09-21T15:20:28.981" v="11" actId="13926"/>
        <pc:sldMkLst>
          <pc:docMk/>
          <pc:sldMk cId="1209542971" sldId="1813"/>
        </pc:sldMkLst>
        <pc:spChg chg="mod">
          <ac:chgData name="Eve Suzy Clara Le Dem" userId="51b4337c-767c-47ca-8080-f2881da6d769" providerId="ADAL" clId="{77A6E287-C712-4563-99ED-78292EF0C051}" dt="2023-09-21T15:20:28.981" v="11" actId="13926"/>
          <ac:spMkLst>
            <pc:docMk/>
            <pc:sldMk cId="1209542971" sldId="1813"/>
            <ac:spMk id="2" creationId="{5D67DFCA-A672-7FC4-B1BE-26426E90F823}"/>
          </ac:spMkLst>
        </pc:spChg>
      </pc:sldChg>
      <pc:sldChg chg="modSp mod delCm modCm">
        <pc:chgData name="Eve Suzy Clara Le Dem" userId="51b4337c-767c-47ca-8080-f2881da6d769" providerId="ADAL" clId="{77A6E287-C712-4563-99ED-78292EF0C051}" dt="2023-09-21T15:31:02.642" v="24" actId="255"/>
        <pc:sldMkLst>
          <pc:docMk/>
          <pc:sldMk cId="4291854968" sldId="1814"/>
        </pc:sldMkLst>
        <pc:spChg chg="mod">
          <ac:chgData name="Eve Suzy Clara Le Dem" userId="51b4337c-767c-47ca-8080-f2881da6d769" providerId="ADAL" clId="{77A6E287-C712-4563-99ED-78292EF0C051}" dt="2023-09-21T15:31:02.642" v="24" actId="255"/>
          <ac:spMkLst>
            <pc:docMk/>
            <pc:sldMk cId="4291854968" sldId="1814"/>
            <ac:spMk id="2" creationId="{5D67DFCA-A672-7FC4-B1BE-26426E90F823}"/>
          </ac:spMkLst>
        </pc:spChg>
      </pc:sldChg>
      <pc:sldChg chg="modSp mod delCm">
        <pc:chgData name="Eve Suzy Clara Le Dem" userId="51b4337c-767c-47ca-8080-f2881da6d769" providerId="ADAL" clId="{77A6E287-C712-4563-99ED-78292EF0C051}" dt="2023-09-21T15:31:16.329" v="26"/>
        <pc:sldMkLst>
          <pc:docMk/>
          <pc:sldMk cId="3820570799" sldId="1815"/>
        </pc:sldMkLst>
        <pc:spChg chg="mod">
          <ac:chgData name="Eve Suzy Clara Le Dem" userId="51b4337c-767c-47ca-8080-f2881da6d769" providerId="ADAL" clId="{77A6E287-C712-4563-99ED-78292EF0C051}" dt="2023-09-21T15:31:14.399" v="25" actId="13926"/>
          <ac:spMkLst>
            <pc:docMk/>
            <pc:sldMk cId="3820570799" sldId="1815"/>
            <ac:spMk id="2" creationId="{5D67DFCA-A672-7FC4-B1BE-26426E90F823}"/>
          </ac:spMkLst>
        </pc:spChg>
      </pc:sldChg>
      <pc:sldChg chg="modSp mod delCm">
        <pc:chgData name="Eve Suzy Clara Le Dem" userId="51b4337c-767c-47ca-8080-f2881da6d769" providerId="ADAL" clId="{77A6E287-C712-4563-99ED-78292EF0C051}" dt="2023-09-21T15:33:34.222" v="83" actId="13926"/>
        <pc:sldMkLst>
          <pc:docMk/>
          <pc:sldMk cId="1530011050" sldId="1819"/>
        </pc:sldMkLst>
        <pc:spChg chg="mod">
          <ac:chgData name="Eve Suzy Clara Le Dem" userId="51b4337c-767c-47ca-8080-f2881da6d769" providerId="ADAL" clId="{77A6E287-C712-4563-99ED-78292EF0C051}" dt="2023-09-21T15:33:34.222" v="83" actId="13926"/>
          <ac:spMkLst>
            <pc:docMk/>
            <pc:sldMk cId="1530011050" sldId="1819"/>
            <ac:spMk id="2" creationId="{5D67DFCA-A672-7FC4-B1BE-26426E90F823}"/>
          </ac:spMkLst>
        </pc:spChg>
      </pc:sldChg>
      <pc:sldChg chg="modSp mod delCm">
        <pc:chgData name="Eve Suzy Clara Le Dem" userId="51b4337c-767c-47ca-8080-f2881da6d769" providerId="ADAL" clId="{77A6E287-C712-4563-99ED-78292EF0C051}" dt="2023-09-21T15:17:40.882" v="3"/>
        <pc:sldMkLst>
          <pc:docMk/>
          <pc:sldMk cId="3861847851" sldId="1823"/>
        </pc:sldMkLst>
        <pc:spChg chg="mod">
          <ac:chgData name="Eve Suzy Clara Le Dem" userId="51b4337c-767c-47ca-8080-f2881da6d769" providerId="ADAL" clId="{77A6E287-C712-4563-99ED-78292EF0C051}" dt="2023-09-21T15:06:44.377" v="0" actId="13926"/>
          <ac:spMkLst>
            <pc:docMk/>
            <pc:sldMk cId="3861847851" sldId="1823"/>
            <ac:spMk id="4" creationId="{6CEEEB86-6AB1-C6C3-C3ED-23A2D75A4312}"/>
          </ac:spMkLst>
        </pc:spChg>
        <pc:spChg chg="mod">
          <ac:chgData name="Eve Suzy Clara Le Dem" userId="51b4337c-767c-47ca-8080-f2881da6d769" providerId="ADAL" clId="{77A6E287-C712-4563-99ED-78292EF0C051}" dt="2023-09-21T15:17:37.914" v="2" actId="13926"/>
          <ac:spMkLst>
            <pc:docMk/>
            <pc:sldMk cId="3861847851" sldId="1823"/>
            <ac:spMk id="5" creationId="{99C9BD45-CB28-4FD1-E20F-9B381B4EB158}"/>
          </ac:spMkLst>
        </pc:spChg>
      </pc:sldChg>
      <pc:sldChg chg="modSp mod delCm modCm">
        <pc:chgData name="Eve Suzy Clara Le Dem" userId="51b4337c-767c-47ca-8080-f2881da6d769" providerId="ADAL" clId="{77A6E287-C712-4563-99ED-78292EF0C051}" dt="2023-09-21T15:34:14.481" v="87" actId="6549"/>
        <pc:sldMkLst>
          <pc:docMk/>
          <pc:sldMk cId="3066722477" sldId="1824"/>
        </pc:sldMkLst>
        <pc:spChg chg="mod">
          <ac:chgData name="Eve Suzy Clara Le Dem" userId="51b4337c-767c-47ca-8080-f2881da6d769" providerId="ADAL" clId="{77A6E287-C712-4563-99ED-78292EF0C051}" dt="2023-09-21T15:18:32.649" v="6" actId="20577"/>
          <ac:spMkLst>
            <pc:docMk/>
            <pc:sldMk cId="3066722477" sldId="1824"/>
            <ac:spMk id="2" creationId="{02041092-C978-40ED-CCC3-7C45A102EA9F}"/>
          </ac:spMkLst>
        </pc:spChg>
        <pc:spChg chg="mod">
          <ac:chgData name="Eve Suzy Clara Le Dem" userId="51b4337c-767c-47ca-8080-f2881da6d769" providerId="ADAL" clId="{77A6E287-C712-4563-99ED-78292EF0C051}" dt="2023-09-21T15:34:14.481" v="87" actId="6549"/>
          <ac:spMkLst>
            <pc:docMk/>
            <pc:sldMk cId="3066722477" sldId="1824"/>
            <ac:spMk id="3" creationId="{3B549AE6-A08E-A0CF-34DB-27592A894C69}"/>
          </ac:spMkLst>
        </pc:spChg>
      </pc:sldChg>
    </pc:docChg>
  </pc:docChgLst>
  <pc:docChgLst>
    <pc:chgData name="Benjamin Negus" userId="e383fa3c-2278-45f1-8b04-f8d56f2a39d4" providerId="ADAL" clId="{C5C38E79-7F17-4879-B93B-7FFA9B48E74E}"/>
    <pc:docChg chg="modSld sldOrd">
      <pc:chgData name="Benjamin Negus" userId="e383fa3c-2278-45f1-8b04-f8d56f2a39d4" providerId="ADAL" clId="{C5C38E79-7F17-4879-B93B-7FFA9B48E74E}" dt="2023-10-03T11:20:15.654" v="1"/>
      <pc:docMkLst>
        <pc:docMk/>
      </pc:docMkLst>
      <pc:sldChg chg="ord">
        <pc:chgData name="Benjamin Negus" userId="e383fa3c-2278-45f1-8b04-f8d56f2a39d4" providerId="ADAL" clId="{C5C38E79-7F17-4879-B93B-7FFA9B48E74E}" dt="2023-10-03T11:20:15.654" v="1"/>
        <pc:sldMkLst>
          <pc:docMk/>
          <pc:sldMk cId="3861847851" sldId="182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48E7AA8-EAC2-4053-9923-C23C661F24BC}" type="datetimeFigureOut">
              <a:rPr lang="en-US" smtClean="0"/>
              <a:t>03/10/2023</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1A25EE9-DA53-4DDD-9834-052D8F83CDD8}" type="slidenum">
              <a:rPr lang="en-US" smtClean="0"/>
              <a:t>‹#›</a:t>
            </a:fld>
            <a:endParaRPr lang="en-US"/>
          </a:p>
        </p:txBody>
      </p:sp>
    </p:spTree>
    <p:extLst>
      <p:ext uri="{BB962C8B-B14F-4D97-AF65-F5344CB8AC3E}">
        <p14:creationId xmlns:p14="http://schemas.microsoft.com/office/powerpoint/2010/main" val="749577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A25EE9-DA53-4DDD-9834-052D8F83CDD8}" type="slidenum">
              <a:rPr lang="en-US" smtClean="0"/>
              <a:t>3</a:t>
            </a:fld>
            <a:endParaRPr lang="en-US"/>
          </a:p>
        </p:txBody>
      </p:sp>
    </p:spTree>
    <p:extLst>
      <p:ext uri="{BB962C8B-B14F-4D97-AF65-F5344CB8AC3E}">
        <p14:creationId xmlns:p14="http://schemas.microsoft.com/office/powerpoint/2010/main" val="2285517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1" dirty="0"/>
          </a:p>
        </p:txBody>
      </p:sp>
      <p:sp>
        <p:nvSpPr>
          <p:cNvPr id="4" name="Slide Number Placeholder 3"/>
          <p:cNvSpPr>
            <a:spLocks noGrp="1"/>
          </p:cNvSpPr>
          <p:nvPr>
            <p:ph type="sldNum" sz="quarter" idx="5"/>
          </p:nvPr>
        </p:nvSpPr>
        <p:spPr/>
        <p:txBody>
          <a:bodyPr/>
          <a:lstStyle/>
          <a:p>
            <a:fld id="{C1A25EE9-DA53-4DDD-9834-052D8F83CDD8}" type="slidenum">
              <a:rPr lang="en-US" smtClean="0"/>
              <a:t>19</a:t>
            </a:fld>
            <a:endParaRPr lang="en-US"/>
          </a:p>
        </p:txBody>
      </p:sp>
    </p:spTree>
    <p:extLst>
      <p:ext uri="{BB962C8B-B14F-4D97-AF65-F5344CB8AC3E}">
        <p14:creationId xmlns:p14="http://schemas.microsoft.com/office/powerpoint/2010/main" val="7476574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A25EE9-DA53-4DDD-9834-052D8F83CDD8}" type="slidenum">
              <a:rPr lang="en-US" smtClean="0"/>
              <a:t>20</a:t>
            </a:fld>
            <a:endParaRPr lang="en-US"/>
          </a:p>
        </p:txBody>
      </p:sp>
    </p:spTree>
    <p:extLst>
      <p:ext uri="{BB962C8B-B14F-4D97-AF65-F5344CB8AC3E}">
        <p14:creationId xmlns:p14="http://schemas.microsoft.com/office/powerpoint/2010/main" val="36336162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S"/>
          </a:p>
        </p:txBody>
      </p:sp>
      <p:sp>
        <p:nvSpPr>
          <p:cNvPr id="4" name="Slide Number Placeholder 3"/>
          <p:cNvSpPr>
            <a:spLocks noGrp="1"/>
          </p:cNvSpPr>
          <p:nvPr>
            <p:ph type="sldNum" sz="quarter" idx="5"/>
          </p:nvPr>
        </p:nvSpPr>
        <p:spPr/>
        <p:txBody>
          <a:bodyPr/>
          <a:lstStyle/>
          <a:p>
            <a:fld id="{C1A25EE9-DA53-4DDD-9834-052D8F83CDD8}" type="slidenum">
              <a:rPr lang="en-US" smtClean="0"/>
              <a:t>21</a:t>
            </a:fld>
            <a:endParaRPr lang="en-US"/>
          </a:p>
        </p:txBody>
      </p:sp>
    </p:spTree>
    <p:extLst>
      <p:ext uri="{BB962C8B-B14F-4D97-AF65-F5344CB8AC3E}">
        <p14:creationId xmlns:p14="http://schemas.microsoft.com/office/powerpoint/2010/main" val="2888539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C1A25EE9-DA53-4DDD-9834-052D8F83CDD8}" type="slidenum">
              <a:rPr lang="en-US" smtClean="0"/>
              <a:t>4</a:t>
            </a:fld>
            <a:endParaRPr lang="en-US"/>
          </a:p>
        </p:txBody>
      </p:sp>
    </p:spTree>
    <p:extLst>
      <p:ext uri="{BB962C8B-B14F-4D97-AF65-F5344CB8AC3E}">
        <p14:creationId xmlns:p14="http://schemas.microsoft.com/office/powerpoint/2010/main" val="4029556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A25EE9-DA53-4DDD-9834-052D8F83CDD8}" type="slidenum">
              <a:rPr lang="en-US" smtClean="0"/>
              <a:t>5</a:t>
            </a:fld>
            <a:endParaRPr lang="en-US"/>
          </a:p>
        </p:txBody>
      </p:sp>
    </p:spTree>
    <p:extLst>
      <p:ext uri="{BB962C8B-B14F-4D97-AF65-F5344CB8AC3E}">
        <p14:creationId xmlns:p14="http://schemas.microsoft.com/office/powerpoint/2010/main" val="2076717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a:effectLst/>
                <a:latin typeface="Calibri" panose="020F0502020204030204" pitchFamily="34" charset="0"/>
                <a:ea typeface="DengXian" panose="02010600030101010101" pitchFamily="2" charset="-122"/>
              </a:rPr>
              <a:t>JIAF framing questions</a:t>
            </a:r>
            <a:br>
              <a:rPr lang="en-US" sz="1800">
                <a:effectLst/>
                <a:latin typeface="Calibri" panose="020F0502020204030204" pitchFamily="34" charset="0"/>
                <a:ea typeface="DengXian" panose="02010600030101010101" pitchFamily="2" charset="-122"/>
              </a:rPr>
            </a:br>
            <a:br>
              <a:rPr lang="en-US" sz="1800">
                <a:effectLst/>
                <a:latin typeface="Calibri" panose="020F0502020204030204" pitchFamily="34" charset="0"/>
                <a:ea typeface="DengXian" panose="02010600030101010101" pitchFamily="2" charset="-122"/>
              </a:rPr>
            </a:br>
            <a:r>
              <a:rPr lang="en-US" sz="1800">
                <a:effectLst/>
                <a:latin typeface="Calibri" panose="020F0502020204030204" pitchFamily="34" charset="0"/>
                <a:ea typeface="DengXian" panose="02010600030101010101" pitchFamily="2" charset="-122"/>
              </a:rPr>
              <a:t>Q1.Where is the highest concentration of the population in need in the country?</a:t>
            </a:r>
            <a:endParaRPr lang="en-AU" sz="1800">
              <a:effectLst/>
              <a:latin typeface="Calibri" panose="020F0502020204030204" pitchFamily="34" charset="0"/>
              <a:ea typeface="DengXian" panose="02010600030101010101" pitchFamily="2" charset="-122"/>
            </a:endParaRPr>
          </a:p>
          <a:p>
            <a:r>
              <a:rPr lang="en-US" sz="1800">
                <a:effectLst/>
                <a:latin typeface="Calibri" panose="020F0502020204030204" pitchFamily="34" charset="0"/>
                <a:ea typeface="DengXian" panose="02010600030101010101" pitchFamily="2" charset="-122"/>
              </a:rPr>
              <a:t>Q2. Which areas have many sectors with a large population in need?</a:t>
            </a:r>
            <a:endParaRPr lang="en-AU" sz="1800">
              <a:effectLst/>
              <a:latin typeface="Calibri" panose="020F0502020204030204" pitchFamily="34" charset="0"/>
              <a:ea typeface="DengXian" panose="02010600030101010101" pitchFamily="2" charset="-122"/>
            </a:endParaRPr>
          </a:p>
          <a:p>
            <a:r>
              <a:rPr lang="en-US" sz="1800">
                <a:effectLst/>
                <a:latin typeface="Calibri" panose="020F0502020204030204" pitchFamily="34" charset="0"/>
                <a:ea typeface="DengXian" panose="02010600030101010101" pitchFamily="2" charset="-122"/>
              </a:rPr>
              <a:t>Q3. What sectors have the highest </a:t>
            </a:r>
            <a:r>
              <a:rPr lang="en-US" sz="1800" err="1">
                <a:effectLst/>
                <a:latin typeface="Calibri" panose="020F0502020204030204" pitchFamily="34" charset="0"/>
                <a:ea typeface="DengXian" panose="02010600030101010101" pitchFamily="2" charset="-122"/>
              </a:rPr>
              <a:t>PiN</a:t>
            </a:r>
            <a:r>
              <a:rPr lang="en-US" sz="1800">
                <a:effectLst/>
                <a:latin typeface="Calibri" panose="020F0502020204030204" pitchFamily="34" charset="0"/>
                <a:ea typeface="DengXian" panose="02010600030101010101" pitchFamily="2" charset="-122"/>
              </a:rPr>
              <a:t>? (i.e., what sectors are driving the needs in a given area?)</a:t>
            </a:r>
            <a:endParaRPr lang="en-AU" sz="1800">
              <a:effectLst/>
              <a:latin typeface="Calibri" panose="020F0502020204030204" pitchFamily="34" charset="0"/>
              <a:ea typeface="DengXian" panose="02010600030101010101" pitchFamily="2" charset="-122"/>
            </a:endParaRPr>
          </a:p>
          <a:p>
            <a:r>
              <a:rPr lang="en-US" sz="1800">
                <a:effectLst/>
                <a:latin typeface="Calibri" panose="020F0502020204030204" pitchFamily="34" charset="0"/>
                <a:ea typeface="DengXian" panose="02010600030101010101" pitchFamily="2" charset="-122"/>
              </a:rPr>
              <a:t>Q4. Where are the areas with the highest severity?</a:t>
            </a:r>
            <a:endParaRPr lang="en-AU" sz="1800">
              <a:effectLst/>
              <a:latin typeface="Calibri" panose="020F0502020204030204" pitchFamily="34" charset="0"/>
              <a:ea typeface="DengXian" panose="02010600030101010101" pitchFamily="2" charset="-122"/>
            </a:endParaRPr>
          </a:p>
          <a:p>
            <a:r>
              <a:rPr lang="en-US" sz="1800">
                <a:effectLst/>
                <a:latin typeface="Calibri" panose="020F0502020204030204" pitchFamily="34" charset="0"/>
                <a:ea typeface="DengXian" panose="02010600030101010101" pitchFamily="2" charset="-122"/>
              </a:rPr>
              <a:t>Q5. Which areas have a large number of sectors with high severity of needs?</a:t>
            </a:r>
            <a:endParaRPr lang="en-AU" sz="1800">
              <a:effectLst/>
              <a:latin typeface="Calibri" panose="020F0502020204030204" pitchFamily="34" charset="0"/>
              <a:ea typeface="DengXian" panose="02010600030101010101" pitchFamily="2" charset="-122"/>
            </a:endParaRPr>
          </a:p>
          <a:p>
            <a:r>
              <a:rPr lang="en-US" sz="1800">
                <a:effectLst/>
                <a:latin typeface="Calibri" panose="020F0502020204030204" pitchFamily="34" charset="0"/>
                <a:ea typeface="DengXian" panose="02010600030101010101" pitchFamily="2" charset="-122"/>
              </a:rPr>
              <a:t>Q6. What sectors have the highest severity? (i.e., what sectors are driving the needs in a given area?)</a:t>
            </a:r>
            <a:endParaRPr lang="en-AU" sz="1800">
              <a:effectLst/>
              <a:latin typeface="Calibri" panose="020F0502020204030204" pitchFamily="34" charset="0"/>
              <a:ea typeface="DengXian" panose="02010600030101010101" pitchFamily="2" charset="-122"/>
            </a:endParaRPr>
          </a:p>
          <a:p>
            <a:r>
              <a:rPr lang="en-US" sz="1800">
                <a:effectLst/>
                <a:latin typeface="Calibri" panose="020F0502020204030204" pitchFamily="34" charset="0"/>
                <a:ea typeface="DengXian" panose="02010600030101010101" pitchFamily="2" charset="-122"/>
              </a:rPr>
              <a:t>Q7. What areas have the coexistence of the highest </a:t>
            </a:r>
            <a:r>
              <a:rPr lang="en-US" sz="1800" err="1">
                <a:effectLst/>
                <a:latin typeface="Calibri" panose="020F0502020204030204" pitchFamily="34" charset="0"/>
                <a:ea typeface="DengXian" panose="02010600030101010101" pitchFamily="2" charset="-122"/>
              </a:rPr>
              <a:t>PiN</a:t>
            </a:r>
            <a:r>
              <a:rPr lang="en-US" sz="1800">
                <a:effectLst/>
                <a:latin typeface="Calibri" panose="020F0502020204030204" pitchFamily="34" charset="0"/>
                <a:ea typeface="DengXian" panose="02010600030101010101" pitchFamily="2" charset="-122"/>
              </a:rPr>
              <a:t> and highest severity?</a:t>
            </a:r>
            <a:endParaRPr lang="en-AU" sz="1800">
              <a:effectLst/>
              <a:latin typeface="Calibri" panose="020F0502020204030204" pitchFamily="34" charset="0"/>
              <a:ea typeface="DengXian" panose="02010600030101010101" pitchFamily="2" charset="-122"/>
            </a:endParaRPr>
          </a:p>
          <a:p>
            <a:r>
              <a:rPr lang="en-US" sz="1800">
                <a:effectLst/>
                <a:latin typeface="Calibri" panose="020F0502020204030204" pitchFamily="34" charset="0"/>
                <a:ea typeface="DengXian" panose="02010600030101010101" pitchFamily="2" charset="-122"/>
              </a:rPr>
              <a:t>Q8. What sectors have both the highest severity and highest </a:t>
            </a:r>
            <a:r>
              <a:rPr lang="en-US" sz="1800" err="1">
                <a:effectLst/>
                <a:latin typeface="Calibri" panose="020F0502020204030204" pitchFamily="34" charset="0"/>
                <a:ea typeface="DengXian" panose="02010600030101010101" pitchFamily="2" charset="-122"/>
              </a:rPr>
              <a:t>PiN</a:t>
            </a:r>
            <a:r>
              <a:rPr lang="en-US" sz="1800">
                <a:effectLst/>
                <a:latin typeface="Calibri" panose="020F0502020204030204" pitchFamily="34" charset="0"/>
                <a:ea typeface="DengXian" panose="02010600030101010101" pitchFamily="2" charset="-122"/>
              </a:rPr>
              <a:t>? (i.e., what sectors are driving the needs in a given area?)</a:t>
            </a:r>
            <a:endParaRPr lang="en-AU" sz="1800">
              <a:effectLst/>
              <a:latin typeface="Calibri" panose="020F0502020204030204" pitchFamily="34" charset="0"/>
              <a:ea typeface="DengXian" panose="02010600030101010101" pitchFamily="2" charset="-122"/>
            </a:endParaRPr>
          </a:p>
          <a:p>
            <a:r>
              <a:rPr lang="en-US" sz="1800">
                <a:effectLst/>
                <a:latin typeface="Calibri" panose="020F0502020204030204" pitchFamily="34" charset="0"/>
                <a:ea typeface="DengXian" panose="02010600030101010101" pitchFamily="2" charset="-122"/>
              </a:rPr>
              <a:t>Q9. What sectors often co-exist?</a:t>
            </a:r>
            <a:endParaRPr lang="en-AU" sz="1800">
              <a:effectLst/>
              <a:latin typeface="Calibri" panose="020F0502020204030204" pitchFamily="34" charset="0"/>
              <a:ea typeface="DengXian" panose="02010600030101010101" pitchFamily="2" charset="-122"/>
            </a:endParaRPr>
          </a:p>
          <a:p>
            <a:r>
              <a:rPr lang="en-US" sz="1800">
                <a:effectLst/>
                <a:latin typeface="Calibri" panose="020F0502020204030204" pitchFamily="34" charset="0"/>
                <a:ea typeface="DengXian" panose="02010600030101010101" pitchFamily="2" charset="-122"/>
              </a:rPr>
              <a:t>Q10. What is the </a:t>
            </a:r>
            <a:r>
              <a:rPr lang="en-US" sz="1800" err="1">
                <a:effectLst/>
                <a:latin typeface="Calibri" panose="020F0502020204030204" pitchFamily="34" charset="0"/>
                <a:ea typeface="DengXian" panose="02010600030101010101" pitchFamily="2" charset="-122"/>
              </a:rPr>
              <a:t>PiN</a:t>
            </a:r>
            <a:r>
              <a:rPr lang="en-US" sz="1800">
                <a:effectLst/>
                <a:latin typeface="Calibri" panose="020F0502020204030204" pitchFamily="34" charset="0"/>
                <a:ea typeface="DengXian" panose="02010600030101010101" pitchFamily="2" charset="-122"/>
              </a:rPr>
              <a:t> Trend as compared to the previous year?</a:t>
            </a:r>
            <a:endParaRPr lang="en-AU" sz="1800">
              <a:effectLst/>
              <a:latin typeface="Calibri" panose="020F0502020204030204" pitchFamily="34" charset="0"/>
              <a:ea typeface="DengXian" panose="02010600030101010101" pitchFamily="2" charset="-122"/>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A25EE9-DA53-4DDD-9834-052D8F83CD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1555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A25EE9-DA53-4DDD-9834-052D8F83CDD8}" type="slidenum">
              <a:rPr lang="en-US" smtClean="0"/>
              <a:t>12</a:t>
            </a:fld>
            <a:endParaRPr lang="en-US"/>
          </a:p>
        </p:txBody>
      </p:sp>
    </p:spTree>
    <p:extLst>
      <p:ext uri="{BB962C8B-B14F-4D97-AF65-F5344CB8AC3E}">
        <p14:creationId xmlns:p14="http://schemas.microsoft.com/office/powerpoint/2010/main" val="841650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C1A25EE9-DA53-4DDD-9834-052D8F83CDD8}" type="slidenum">
              <a:rPr lang="en-US" smtClean="0"/>
              <a:t>14</a:t>
            </a:fld>
            <a:endParaRPr lang="en-US"/>
          </a:p>
        </p:txBody>
      </p:sp>
    </p:spTree>
    <p:extLst>
      <p:ext uri="{BB962C8B-B14F-4D97-AF65-F5344CB8AC3E}">
        <p14:creationId xmlns:p14="http://schemas.microsoft.com/office/powerpoint/2010/main" val="2449959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C1A25EE9-DA53-4DDD-9834-052D8F83CDD8}" type="slidenum">
              <a:rPr lang="en-US" smtClean="0"/>
              <a:t>15</a:t>
            </a:fld>
            <a:endParaRPr lang="en-US"/>
          </a:p>
        </p:txBody>
      </p:sp>
    </p:spTree>
    <p:extLst>
      <p:ext uri="{BB962C8B-B14F-4D97-AF65-F5344CB8AC3E}">
        <p14:creationId xmlns:p14="http://schemas.microsoft.com/office/powerpoint/2010/main" val="3775137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C1A25EE9-DA53-4DDD-9834-052D8F83CDD8}" type="slidenum">
              <a:rPr lang="en-US" smtClean="0"/>
              <a:t>17</a:t>
            </a:fld>
            <a:endParaRPr lang="en-US"/>
          </a:p>
        </p:txBody>
      </p:sp>
    </p:spTree>
    <p:extLst>
      <p:ext uri="{BB962C8B-B14F-4D97-AF65-F5344CB8AC3E}">
        <p14:creationId xmlns:p14="http://schemas.microsoft.com/office/powerpoint/2010/main" val="2123049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C1A25EE9-DA53-4DDD-9834-052D8F83CDD8}" type="slidenum">
              <a:rPr lang="en-US" smtClean="0"/>
              <a:t>18</a:t>
            </a:fld>
            <a:endParaRPr lang="en-US"/>
          </a:p>
        </p:txBody>
      </p:sp>
    </p:spTree>
    <p:extLst>
      <p:ext uri="{BB962C8B-B14F-4D97-AF65-F5344CB8AC3E}">
        <p14:creationId xmlns:p14="http://schemas.microsoft.com/office/powerpoint/2010/main" val="3347230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intro">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7CF31-F81F-4407-9DDE-5A061DE78AB6}"/>
              </a:ext>
            </a:extLst>
          </p:cNvPr>
          <p:cNvSpPr>
            <a:spLocks noGrp="1"/>
          </p:cNvSpPr>
          <p:nvPr>
            <p:ph type="title" hasCustomPrompt="1"/>
          </p:nvPr>
        </p:nvSpPr>
        <p:spPr>
          <a:xfrm>
            <a:off x="609600" y="1978679"/>
            <a:ext cx="4873752" cy="1661993"/>
          </a:xfrm>
        </p:spPr>
        <p:txBody>
          <a:bodyPr anchor="t"/>
          <a:lstStyle>
            <a:lvl1pPr>
              <a:defRPr sz="4000">
                <a:solidFill>
                  <a:schemeClr val="bg1"/>
                </a:solidFill>
              </a:defRPr>
            </a:lvl1pPr>
          </a:lstStyle>
          <a:p>
            <a:r>
              <a:rPr lang="en-US"/>
              <a:t>Presentation goes here, even long one fits here</a:t>
            </a:r>
          </a:p>
        </p:txBody>
      </p:sp>
      <p:sp>
        <p:nvSpPr>
          <p:cNvPr id="3" name="Text Placeholder 6">
            <a:extLst>
              <a:ext uri="{FF2B5EF4-FFF2-40B4-BE49-F238E27FC236}">
                <a16:creationId xmlns:a16="http://schemas.microsoft.com/office/drawing/2014/main" id="{749E1D67-A2E2-4509-BBE7-8DE701E8A248}"/>
              </a:ext>
            </a:extLst>
          </p:cNvPr>
          <p:cNvSpPr>
            <a:spLocks noGrp="1"/>
          </p:cNvSpPr>
          <p:nvPr>
            <p:ph type="body" sz="quarter" idx="10" hasCustomPrompt="1"/>
          </p:nvPr>
        </p:nvSpPr>
        <p:spPr>
          <a:xfrm>
            <a:off x="609600" y="4490757"/>
            <a:ext cx="5143501" cy="990600"/>
          </a:xfrm>
        </p:spPr>
        <p:txBody>
          <a:bodyPr/>
          <a:lstStyle>
            <a:lvl1pPr>
              <a:defRPr sz="1800" b="0">
                <a:solidFill>
                  <a:schemeClr val="bg1"/>
                </a:solidFill>
              </a:defRPr>
            </a:lvl1pPr>
          </a:lstStyle>
          <a:p>
            <a:pPr lvl="0"/>
            <a:r>
              <a:rPr lang="en-US"/>
              <a:t>First Last name</a:t>
            </a:r>
          </a:p>
          <a:p>
            <a:pPr lvl="0"/>
            <a:r>
              <a:rPr lang="en-US"/>
              <a:t>DD Month YYYY</a:t>
            </a:r>
          </a:p>
        </p:txBody>
      </p:sp>
      <p:sp>
        <p:nvSpPr>
          <p:cNvPr id="4" name="Text Placeholder 2">
            <a:extLst>
              <a:ext uri="{FF2B5EF4-FFF2-40B4-BE49-F238E27FC236}">
                <a16:creationId xmlns:a16="http://schemas.microsoft.com/office/drawing/2014/main" id="{D6668A8F-3C0D-48E3-AE84-3FE9764EE071}"/>
              </a:ext>
            </a:extLst>
          </p:cNvPr>
          <p:cNvSpPr>
            <a:spLocks noGrp="1"/>
          </p:cNvSpPr>
          <p:nvPr>
            <p:ph type="body" sz="quarter" idx="11" hasCustomPrompt="1"/>
          </p:nvPr>
        </p:nvSpPr>
        <p:spPr>
          <a:xfrm>
            <a:off x="609600" y="4137703"/>
            <a:ext cx="1371600" cy="53297"/>
          </a:xfrm>
          <a:solidFill>
            <a:schemeClr val="bg1"/>
          </a:solidFill>
        </p:spPr>
        <p:txBody>
          <a:bodyPr/>
          <a:lstStyle>
            <a:lvl1pPr>
              <a:defRPr/>
            </a:lvl1pPr>
          </a:lstStyle>
          <a:p>
            <a:pPr lvl="0"/>
            <a:r>
              <a:rPr lang="en-US"/>
              <a:t> </a:t>
            </a:r>
          </a:p>
        </p:txBody>
      </p:sp>
      <p:sp>
        <p:nvSpPr>
          <p:cNvPr id="6" name="Text Placeholder 5">
            <a:extLst>
              <a:ext uri="{FF2B5EF4-FFF2-40B4-BE49-F238E27FC236}">
                <a16:creationId xmlns:a16="http://schemas.microsoft.com/office/drawing/2014/main" id="{869BEDA9-F773-49B2-B94F-D76486D1652A}"/>
              </a:ext>
            </a:extLst>
          </p:cNvPr>
          <p:cNvSpPr>
            <a:spLocks noGrp="1"/>
          </p:cNvSpPr>
          <p:nvPr>
            <p:ph type="body" sz="quarter" idx="12" hasCustomPrompt="1"/>
          </p:nvPr>
        </p:nvSpPr>
        <p:spPr>
          <a:xfrm>
            <a:off x="609600" y="1597679"/>
            <a:ext cx="4873625" cy="381000"/>
          </a:xfrm>
        </p:spPr>
        <p:txBody>
          <a:bodyPr/>
          <a:lstStyle>
            <a:lvl1pPr>
              <a:defRPr sz="1800">
                <a:solidFill>
                  <a:schemeClr val="bg1"/>
                </a:solidFill>
              </a:defRPr>
            </a:lvl1pPr>
          </a:lstStyle>
          <a:p>
            <a:pPr lvl="0"/>
            <a:r>
              <a:rPr lang="en-US"/>
              <a:t>EVENT TITLE GOES HERE</a:t>
            </a:r>
          </a:p>
        </p:txBody>
      </p:sp>
      <p:sp>
        <p:nvSpPr>
          <p:cNvPr id="8" name="Picture Placeholder 9">
            <a:extLst>
              <a:ext uri="{FF2B5EF4-FFF2-40B4-BE49-F238E27FC236}">
                <a16:creationId xmlns:a16="http://schemas.microsoft.com/office/drawing/2014/main" id="{92AF2F6B-EA6D-4C40-983F-307B436AF8B4}"/>
              </a:ext>
            </a:extLst>
          </p:cNvPr>
          <p:cNvSpPr>
            <a:spLocks noGrp="1"/>
          </p:cNvSpPr>
          <p:nvPr>
            <p:ph type="pic" sz="quarter" idx="13" hasCustomPrompt="1"/>
          </p:nvPr>
        </p:nvSpPr>
        <p:spPr>
          <a:xfrm>
            <a:off x="9297384" y="4947381"/>
            <a:ext cx="2286000" cy="548640"/>
          </a:xfrm>
        </p:spPr>
        <p:txBody>
          <a:bodyPr/>
          <a:lstStyle>
            <a:lvl1pPr>
              <a:defRPr sz="1200">
                <a:solidFill>
                  <a:schemeClr val="bg1"/>
                </a:solidFill>
              </a:defRPr>
            </a:lvl1pPr>
          </a:lstStyle>
          <a:p>
            <a:r>
              <a:rPr lang="en-US"/>
              <a:t>Click to insert partner logo or delete</a:t>
            </a:r>
          </a:p>
        </p:txBody>
      </p:sp>
      <p:sp>
        <p:nvSpPr>
          <p:cNvPr id="9" name="Picture Placeholder 9">
            <a:extLst>
              <a:ext uri="{FF2B5EF4-FFF2-40B4-BE49-F238E27FC236}">
                <a16:creationId xmlns:a16="http://schemas.microsoft.com/office/drawing/2014/main" id="{18C27DE3-C372-4583-8537-412989EEADF1}"/>
              </a:ext>
            </a:extLst>
          </p:cNvPr>
          <p:cNvSpPr>
            <a:spLocks noGrp="1"/>
          </p:cNvSpPr>
          <p:nvPr>
            <p:ph type="pic" sz="quarter" idx="14" hasCustomPrompt="1"/>
          </p:nvPr>
        </p:nvSpPr>
        <p:spPr>
          <a:xfrm>
            <a:off x="9296400" y="4122612"/>
            <a:ext cx="2286000" cy="548640"/>
          </a:xfrm>
        </p:spPr>
        <p:txBody>
          <a:bodyPr/>
          <a:lstStyle>
            <a:lvl1pPr>
              <a:defRPr sz="1200">
                <a:solidFill>
                  <a:schemeClr val="bg1"/>
                </a:solidFill>
              </a:defRPr>
            </a:lvl1pPr>
          </a:lstStyle>
          <a:p>
            <a:r>
              <a:rPr lang="en-US"/>
              <a:t>Click to insert partner logo or delete</a:t>
            </a:r>
          </a:p>
        </p:txBody>
      </p:sp>
    </p:spTree>
    <p:extLst>
      <p:ext uri="{BB962C8B-B14F-4D97-AF65-F5344CB8AC3E}">
        <p14:creationId xmlns:p14="http://schemas.microsoft.com/office/powerpoint/2010/main" val="1324672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break long title middle">
    <p:bg>
      <p:bgRef idx="1001">
        <a:schemeClr val="bg2"/>
      </p:bgRef>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D69AC81C-9992-4F15-812E-19EF9BA71081}"/>
              </a:ext>
            </a:extLst>
          </p:cNvPr>
          <p:cNvCxnSpPr>
            <a:cxnSpLocks/>
          </p:cNvCxnSpPr>
          <p:nvPr/>
        </p:nvCxnSpPr>
        <p:spPr>
          <a:xfrm>
            <a:off x="3048000" y="0"/>
            <a:ext cx="0" cy="6858000"/>
          </a:xfrm>
          <a:prstGeom prst="line">
            <a:avLst/>
          </a:prstGeom>
          <a:ln w="762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CBFC92C7-43A8-4D61-8068-7BD212636402}"/>
              </a:ext>
            </a:extLst>
          </p:cNvPr>
          <p:cNvSpPr/>
          <p:nvPr/>
        </p:nvSpPr>
        <p:spPr>
          <a:xfrm>
            <a:off x="2188464" y="2569464"/>
            <a:ext cx="1719072" cy="1719072"/>
          </a:xfrm>
          <a:prstGeom prst="ellipse">
            <a:avLst/>
          </a:prstGeom>
          <a:solidFill>
            <a:schemeClr val="bg2"/>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141103B-8C9E-4AAC-8136-863DEFEC2C4B}"/>
              </a:ext>
            </a:extLst>
          </p:cNvPr>
          <p:cNvSpPr txBox="1"/>
          <p:nvPr/>
        </p:nvSpPr>
        <p:spPr>
          <a:xfrm>
            <a:off x="2462803" y="2828836"/>
            <a:ext cx="634527" cy="1200329"/>
          </a:xfrm>
          <a:prstGeom prst="rect">
            <a:avLst/>
          </a:prstGeom>
          <a:noFill/>
        </p:spPr>
        <p:txBody>
          <a:bodyPr wrap="square" rtlCol="0" anchor="ctr">
            <a:spAutoFit/>
          </a:bodyPr>
          <a:lstStyle/>
          <a:p>
            <a:pPr algn="ctr"/>
            <a:r>
              <a:rPr lang="en-US" sz="7200" b="1">
                <a:solidFill>
                  <a:schemeClr val="accent5"/>
                </a:solidFill>
              </a:rPr>
              <a:t>0</a:t>
            </a:r>
          </a:p>
        </p:txBody>
      </p:sp>
      <p:sp>
        <p:nvSpPr>
          <p:cNvPr id="8" name="Text Placeholder 4">
            <a:extLst>
              <a:ext uri="{FF2B5EF4-FFF2-40B4-BE49-F238E27FC236}">
                <a16:creationId xmlns:a16="http://schemas.microsoft.com/office/drawing/2014/main" id="{04364BEA-D177-4D0C-8BC5-41304F4CB0B3}"/>
              </a:ext>
            </a:extLst>
          </p:cNvPr>
          <p:cNvSpPr>
            <a:spLocks noGrp="1"/>
          </p:cNvSpPr>
          <p:nvPr userDrawn="1">
            <p:ph type="body" sz="quarter" idx="21" hasCustomPrompt="1"/>
          </p:nvPr>
        </p:nvSpPr>
        <p:spPr>
          <a:xfrm>
            <a:off x="3021130" y="3035808"/>
            <a:ext cx="450850" cy="786384"/>
          </a:xfrm>
        </p:spPr>
        <p:txBody>
          <a:bodyPr anchor="ctr"/>
          <a:lstStyle>
            <a:lvl1pPr>
              <a:lnSpc>
                <a:spcPct val="100000"/>
              </a:lnSpc>
              <a:defRPr sz="7200" b="1">
                <a:solidFill>
                  <a:schemeClr val="tx1"/>
                </a:solidFill>
              </a:defRPr>
            </a:lvl1pPr>
          </a:lstStyle>
          <a:p>
            <a:pPr lvl="0"/>
            <a:r>
              <a:rPr lang="en-US"/>
              <a:t>2</a:t>
            </a:r>
          </a:p>
        </p:txBody>
      </p:sp>
      <p:sp>
        <p:nvSpPr>
          <p:cNvPr id="10" name="Text Placeholder 9">
            <a:extLst>
              <a:ext uri="{FF2B5EF4-FFF2-40B4-BE49-F238E27FC236}">
                <a16:creationId xmlns:a16="http://schemas.microsoft.com/office/drawing/2014/main" id="{22499974-DF3E-4608-A7C3-5D3863480953}"/>
              </a:ext>
            </a:extLst>
          </p:cNvPr>
          <p:cNvSpPr>
            <a:spLocks noGrp="1"/>
          </p:cNvSpPr>
          <p:nvPr>
            <p:ph type="body" sz="quarter" idx="22" hasCustomPrompt="1"/>
          </p:nvPr>
        </p:nvSpPr>
        <p:spPr>
          <a:xfrm>
            <a:off x="4419600" y="2782093"/>
            <a:ext cx="5532777" cy="1293813"/>
          </a:xfrm>
        </p:spPr>
        <p:txBody>
          <a:bodyPr anchor="ctr"/>
          <a:lstStyle>
            <a:lvl1pPr>
              <a:defRPr sz="2800">
                <a:solidFill>
                  <a:schemeClr val="tx1"/>
                </a:solidFill>
              </a:defRPr>
            </a:lvl1pPr>
            <a:lvl2pPr>
              <a:defRPr sz="2800">
                <a:solidFill>
                  <a:schemeClr val="bg1"/>
                </a:solidFill>
              </a:defRPr>
            </a:lvl2pPr>
            <a:lvl3pPr>
              <a:defRPr sz="2800">
                <a:solidFill>
                  <a:schemeClr val="bg1"/>
                </a:solidFill>
              </a:defRPr>
            </a:lvl3pPr>
            <a:lvl4pPr>
              <a:defRPr sz="2800">
                <a:solidFill>
                  <a:schemeClr val="bg1"/>
                </a:solidFill>
              </a:defRPr>
            </a:lvl4pPr>
            <a:lvl5pPr>
              <a:defRPr sz="2800">
                <a:solidFill>
                  <a:schemeClr val="bg1"/>
                </a:solidFill>
              </a:defRPr>
            </a:lvl5pPr>
          </a:lstStyle>
          <a:p>
            <a:pPr lvl="0"/>
            <a:r>
              <a:rPr lang="en-US"/>
              <a:t>USE THIS VERSION WHEN HAVING EXTREMELY LONG SECTION TITLE</a:t>
            </a:r>
          </a:p>
        </p:txBody>
      </p:sp>
    </p:spTree>
    <p:extLst>
      <p:ext uri="{BB962C8B-B14F-4D97-AF65-F5344CB8AC3E}">
        <p14:creationId xmlns:p14="http://schemas.microsoft.com/office/powerpoint/2010/main" val="3310256337"/>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C67824-299F-4735-B06A-49A1512ABE98}"/>
              </a:ext>
            </a:extLst>
          </p:cNvPr>
          <p:cNvSpPr>
            <a:spLocks noGrp="1"/>
          </p:cNvSpPr>
          <p:nvPr>
            <p:ph type="title" hasCustomPrompt="1"/>
          </p:nvPr>
        </p:nvSpPr>
        <p:spPr>
          <a:xfrm>
            <a:off x="609600" y="609600"/>
            <a:ext cx="10274910" cy="443198"/>
          </a:xfrm>
        </p:spPr>
        <p:txBody>
          <a:bodyPr>
            <a:noAutofit/>
          </a:bodyPr>
          <a:lstStyle/>
          <a:p>
            <a:r>
              <a:rPr lang="en-US"/>
              <a:t>CLICK TO EDIT MASTER TITLE STYLE</a:t>
            </a:r>
          </a:p>
        </p:txBody>
      </p:sp>
    </p:spTree>
    <p:extLst>
      <p:ext uri="{BB962C8B-B14F-4D97-AF65-F5344CB8AC3E}">
        <p14:creationId xmlns:p14="http://schemas.microsoft.com/office/powerpoint/2010/main" val="2289931187"/>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 subtitl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C67824-299F-4735-B06A-49A1512ABE98}"/>
              </a:ext>
            </a:extLst>
          </p:cNvPr>
          <p:cNvSpPr>
            <a:spLocks noGrp="1"/>
          </p:cNvSpPr>
          <p:nvPr>
            <p:ph type="title" hasCustomPrompt="1"/>
          </p:nvPr>
        </p:nvSpPr>
        <p:spPr>
          <a:xfrm>
            <a:off x="609600" y="609600"/>
            <a:ext cx="10274910" cy="443198"/>
          </a:xfrm>
        </p:spPr>
        <p:txBody>
          <a:bodyPr>
            <a:noAutofit/>
          </a:bodyPr>
          <a:lstStyle/>
          <a:p>
            <a:r>
              <a:rPr lang="en-US"/>
              <a:t>CLICK TO EDIT MASTER TITLE STYLE</a:t>
            </a:r>
          </a:p>
        </p:txBody>
      </p:sp>
      <p:sp>
        <p:nvSpPr>
          <p:cNvPr id="6" name="Text Placeholder 5">
            <a:extLst>
              <a:ext uri="{FF2B5EF4-FFF2-40B4-BE49-F238E27FC236}">
                <a16:creationId xmlns:a16="http://schemas.microsoft.com/office/drawing/2014/main" id="{14E18AB8-D7BC-4EAF-953D-028E232E4AA6}"/>
              </a:ext>
            </a:extLst>
          </p:cNvPr>
          <p:cNvSpPr>
            <a:spLocks noGrp="1"/>
          </p:cNvSpPr>
          <p:nvPr>
            <p:ph type="body" sz="quarter" idx="11" hasCustomPrompt="1"/>
          </p:nvPr>
        </p:nvSpPr>
        <p:spPr>
          <a:xfrm>
            <a:off x="609600" y="1052798"/>
            <a:ext cx="6858000" cy="381000"/>
          </a:xfrm>
        </p:spPr>
        <p:txBody>
          <a:bodyPr/>
          <a:lstStyle>
            <a:lvl1pPr>
              <a:defRPr>
                <a:solidFill>
                  <a:schemeClr val="tx1">
                    <a:lumMod val="60000"/>
                    <a:lumOff val="40000"/>
                  </a:schemeClr>
                </a:solidFill>
              </a:defRPr>
            </a:lvl1pPr>
          </a:lstStyle>
          <a:p>
            <a:pPr lvl="0"/>
            <a:r>
              <a:rPr lang="en-US"/>
              <a:t>This is subtitle</a:t>
            </a:r>
          </a:p>
        </p:txBody>
      </p:sp>
      <p:sp>
        <p:nvSpPr>
          <p:cNvPr id="19" name="SmartArt Placeholder 18">
            <a:extLst>
              <a:ext uri="{FF2B5EF4-FFF2-40B4-BE49-F238E27FC236}">
                <a16:creationId xmlns:a16="http://schemas.microsoft.com/office/drawing/2014/main" id="{AAFD3E2D-1289-4B07-A18B-4B01536E9DF3}"/>
              </a:ext>
            </a:extLst>
          </p:cNvPr>
          <p:cNvSpPr>
            <a:spLocks noGrp="1"/>
          </p:cNvSpPr>
          <p:nvPr>
            <p:ph type="dgm" sz="quarter" idx="12" hasCustomPrompt="1"/>
          </p:nvPr>
        </p:nvSpPr>
        <p:spPr>
          <a:xfrm>
            <a:off x="609600" y="1554481"/>
            <a:ext cx="1371600" cy="45719"/>
          </a:xfrm>
          <a:solidFill>
            <a:schemeClr val="tx2"/>
          </a:solidFill>
        </p:spPr>
        <p:txBody>
          <a:bodyPr/>
          <a:lstStyle/>
          <a:p>
            <a:r>
              <a:rPr lang="en-US"/>
              <a:t> </a:t>
            </a:r>
          </a:p>
        </p:txBody>
      </p:sp>
    </p:spTree>
    <p:extLst>
      <p:ext uri="{BB962C8B-B14F-4D97-AF65-F5344CB8AC3E}">
        <p14:creationId xmlns:p14="http://schemas.microsoft.com/office/powerpoint/2010/main" val="3994917961"/>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66677A02-AF01-4F8F-93B6-3F0FC335E258}"/>
              </a:ext>
            </a:extLst>
          </p:cNvPr>
          <p:cNvSpPr>
            <a:spLocks noGrp="1"/>
          </p:cNvSpPr>
          <p:nvPr>
            <p:ph type="body" sz="quarter" idx="10" hasCustomPrompt="1"/>
          </p:nvPr>
        </p:nvSpPr>
        <p:spPr>
          <a:xfrm>
            <a:off x="614916" y="2002465"/>
            <a:ext cx="4919472" cy="4267200"/>
          </a:xfrm>
        </p:spPr>
        <p:txBody>
          <a:bodyPr numCol="1"/>
          <a:lstStyle>
            <a:lvl1pPr>
              <a:defRPr/>
            </a:lvl1pPr>
            <a:lvl2pPr marL="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vl2pPr>
            <a:lvl3pPr marL="342900" indent="-342900">
              <a:buFont typeface="Arial" panose="020B0604020202020204" pitchFamily="34" charset="0"/>
              <a:buChar char="•"/>
              <a:defRPr/>
            </a:lvl3pPr>
            <a:lvl4pPr>
              <a:buClr>
                <a:schemeClr val="accent1"/>
              </a:buClr>
              <a:defRPr/>
            </a:lvl4pPr>
          </a:lstStyle>
          <a:p>
            <a:pPr lvl="0"/>
            <a:r>
              <a:rPr lang="en-US"/>
              <a:t>Heading 1</a:t>
            </a:r>
          </a:p>
          <a:p>
            <a:pPr lvl="1"/>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Aenean</a:t>
            </a:r>
            <a:r>
              <a:rPr lang="en-US"/>
              <a:t> </a:t>
            </a:r>
            <a:r>
              <a:rPr lang="en-US" err="1"/>
              <a:t>commodo</a:t>
            </a:r>
            <a:r>
              <a:rPr lang="en-US"/>
              <a:t> ligula </a:t>
            </a:r>
            <a:r>
              <a:rPr lang="en-US" err="1"/>
              <a:t>eget</a:t>
            </a:r>
            <a:r>
              <a:rPr lang="en-US"/>
              <a:t>.</a:t>
            </a:r>
          </a:p>
          <a:p>
            <a:pPr lvl="2"/>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Aenean</a:t>
            </a:r>
            <a:r>
              <a:rPr lang="en-US"/>
              <a:t> </a:t>
            </a:r>
            <a:r>
              <a:rPr lang="en-US" err="1"/>
              <a:t>commodo</a:t>
            </a:r>
            <a:r>
              <a:rPr lang="en-US"/>
              <a:t> ligula </a:t>
            </a:r>
            <a:r>
              <a:rPr lang="en-US" err="1"/>
              <a:t>eget</a:t>
            </a:r>
            <a:r>
              <a:rPr lang="en-US"/>
              <a:t>.</a:t>
            </a:r>
          </a:p>
          <a:p>
            <a:pPr lvl="3"/>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Aenean</a:t>
            </a:r>
            <a:r>
              <a:rPr lang="en-US"/>
              <a:t> </a:t>
            </a:r>
            <a:r>
              <a:rPr lang="en-US" err="1"/>
              <a:t>commodo</a:t>
            </a:r>
            <a:r>
              <a:rPr lang="en-US"/>
              <a:t> ligula </a:t>
            </a:r>
            <a:r>
              <a:rPr lang="en-US" err="1"/>
              <a:t>eget</a:t>
            </a:r>
            <a:r>
              <a:rPr lang="en-US"/>
              <a:t>.</a:t>
            </a:r>
          </a:p>
          <a:p>
            <a:pPr lvl="1"/>
            <a:endParaRPr lang="en-US"/>
          </a:p>
        </p:txBody>
      </p:sp>
      <p:sp>
        <p:nvSpPr>
          <p:cNvPr id="6" name="Text Placeholder 3">
            <a:extLst>
              <a:ext uri="{FF2B5EF4-FFF2-40B4-BE49-F238E27FC236}">
                <a16:creationId xmlns:a16="http://schemas.microsoft.com/office/drawing/2014/main" id="{8704D5B3-8204-4E1A-8747-3C6A1E7F9122}"/>
              </a:ext>
            </a:extLst>
          </p:cNvPr>
          <p:cNvSpPr>
            <a:spLocks noGrp="1"/>
          </p:cNvSpPr>
          <p:nvPr>
            <p:ph type="body" sz="quarter" idx="11" hasCustomPrompt="1"/>
          </p:nvPr>
        </p:nvSpPr>
        <p:spPr>
          <a:xfrm>
            <a:off x="6648753" y="1990060"/>
            <a:ext cx="4919472" cy="4267200"/>
          </a:xfrm>
        </p:spPr>
        <p:txBody>
          <a:bodyPr numCol="1"/>
          <a:lstStyle>
            <a:lvl1pPr>
              <a:defRPr/>
            </a:lvl1pPr>
            <a:lvl2pPr marL="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vl2pPr>
          </a:lstStyle>
          <a:p>
            <a:pPr lvl="0"/>
            <a:r>
              <a:rPr lang="en-US"/>
              <a:t>Heading 2</a:t>
            </a:r>
          </a:p>
          <a:p>
            <a:pPr lvl="1"/>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Aenean</a:t>
            </a:r>
            <a:r>
              <a:rPr lang="en-US"/>
              <a:t> </a:t>
            </a:r>
            <a:r>
              <a:rPr lang="en-US" err="1"/>
              <a:t>commodo</a:t>
            </a:r>
            <a:r>
              <a:rPr lang="en-US"/>
              <a:t> ligula </a:t>
            </a:r>
            <a:r>
              <a:rPr lang="en-US" err="1"/>
              <a:t>eget</a:t>
            </a:r>
            <a:r>
              <a:rPr lang="en-US"/>
              <a:t>.</a:t>
            </a:r>
          </a:p>
        </p:txBody>
      </p:sp>
      <p:sp>
        <p:nvSpPr>
          <p:cNvPr id="7" name="Title 6">
            <a:extLst>
              <a:ext uri="{FF2B5EF4-FFF2-40B4-BE49-F238E27FC236}">
                <a16:creationId xmlns:a16="http://schemas.microsoft.com/office/drawing/2014/main" id="{F72982FB-6F66-4EBD-857F-613174B20DC2}"/>
              </a:ext>
            </a:extLst>
          </p:cNvPr>
          <p:cNvSpPr>
            <a:spLocks noGrp="1"/>
          </p:cNvSpPr>
          <p:nvPr>
            <p:ph type="title" hasCustomPrompt="1"/>
          </p:nvPr>
        </p:nvSpPr>
        <p:spPr>
          <a:xfrm>
            <a:off x="609600" y="609600"/>
            <a:ext cx="10274910" cy="443198"/>
          </a:xfrm>
        </p:spPr>
        <p:txBody>
          <a:bodyPr>
            <a:noAutofit/>
          </a:bodyPr>
          <a:lstStyle/>
          <a:p>
            <a:r>
              <a:rPr lang="en-US"/>
              <a:t>CLICK TO EDIT MASTER TITLE STYLE</a:t>
            </a:r>
          </a:p>
        </p:txBody>
      </p:sp>
    </p:spTree>
    <p:extLst>
      <p:ext uri="{BB962C8B-B14F-4D97-AF65-F5344CB8AC3E}">
        <p14:creationId xmlns:p14="http://schemas.microsoft.com/office/powerpoint/2010/main" val="335348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 subtitle + text">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66677A02-AF01-4F8F-93B6-3F0FC335E258}"/>
              </a:ext>
            </a:extLst>
          </p:cNvPr>
          <p:cNvSpPr>
            <a:spLocks noGrp="1"/>
          </p:cNvSpPr>
          <p:nvPr>
            <p:ph type="body" sz="quarter" idx="10" hasCustomPrompt="1"/>
          </p:nvPr>
        </p:nvSpPr>
        <p:spPr>
          <a:xfrm>
            <a:off x="614916" y="2002465"/>
            <a:ext cx="4919472" cy="4267200"/>
          </a:xfrm>
        </p:spPr>
        <p:txBody>
          <a:bodyPr numCol="1"/>
          <a:lstStyle>
            <a:lvl1pPr>
              <a:defRPr/>
            </a:lvl1pPr>
            <a:lvl2pPr marL="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vl2pPr>
            <a:lvl3pPr marL="342900" indent="-342900">
              <a:buFont typeface="Arial" panose="020B0604020202020204" pitchFamily="34" charset="0"/>
              <a:buChar char="•"/>
              <a:defRPr/>
            </a:lvl3pPr>
            <a:lvl4pPr>
              <a:buClr>
                <a:schemeClr val="accent1"/>
              </a:buClr>
              <a:defRPr/>
            </a:lvl4pPr>
          </a:lstStyle>
          <a:p>
            <a:pPr lvl="0"/>
            <a:r>
              <a:rPr lang="en-US"/>
              <a:t>Heading 1</a:t>
            </a:r>
          </a:p>
          <a:p>
            <a:pPr lvl="1"/>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Aenean</a:t>
            </a:r>
            <a:r>
              <a:rPr lang="en-US"/>
              <a:t> </a:t>
            </a:r>
            <a:r>
              <a:rPr lang="en-US" err="1"/>
              <a:t>commodo</a:t>
            </a:r>
            <a:r>
              <a:rPr lang="en-US"/>
              <a:t> ligula </a:t>
            </a:r>
            <a:r>
              <a:rPr lang="en-US" err="1"/>
              <a:t>eget</a:t>
            </a:r>
            <a:r>
              <a:rPr lang="en-US"/>
              <a:t>.</a:t>
            </a:r>
          </a:p>
          <a:p>
            <a:pPr lvl="2"/>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Aenean</a:t>
            </a:r>
            <a:r>
              <a:rPr lang="en-US"/>
              <a:t> </a:t>
            </a:r>
            <a:r>
              <a:rPr lang="en-US" err="1"/>
              <a:t>commodo</a:t>
            </a:r>
            <a:r>
              <a:rPr lang="en-US"/>
              <a:t> ligula </a:t>
            </a:r>
            <a:r>
              <a:rPr lang="en-US" err="1"/>
              <a:t>eget</a:t>
            </a:r>
            <a:r>
              <a:rPr lang="en-US"/>
              <a:t>.</a:t>
            </a:r>
          </a:p>
          <a:p>
            <a:pPr lvl="3"/>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Aenean</a:t>
            </a:r>
            <a:r>
              <a:rPr lang="en-US"/>
              <a:t> </a:t>
            </a:r>
            <a:r>
              <a:rPr lang="en-US" err="1"/>
              <a:t>commodo</a:t>
            </a:r>
            <a:r>
              <a:rPr lang="en-US"/>
              <a:t> ligula </a:t>
            </a:r>
            <a:r>
              <a:rPr lang="en-US" err="1"/>
              <a:t>eget</a:t>
            </a:r>
            <a:r>
              <a:rPr lang="en-US"/>
              <a:t>.</a:t>
            </a:r>
          </a:p>
          <a:p>
            <a:pPr lvl="1"/>
            <a:endParaRPr lang="en-US"/>
          </a:p>
        </p:txBody>
      </p:sp>
      <p:sp>
        <p:nvSpPr>
          <p:cNvPr id="6" name="Text Placeholder 3">
            <a:extLst>
              <a:ext uri="{FF2B5EF4-FFF2-40B4-BE49-F238E27FC236}">
                <a16:creationId xmlns:a16="http://schemas.microsoft.com/office/drawing/2014/main" id="{8704D5B3-8204-4E1A-8747-3C6A1E7F9122}"/>
              </a:ext>
            </a:extLst>
          </p:cNvPr>
          <p:cNvSpPr>
            <a:spLocks noGrp="1"/>
          </p:cNvSpPr>
          <p:nvPr>
            <p:ph type="body" sz="quarter" idx="11" hasCustomPrompt="1"/>
          </p:nvPr>
        </p:nvSpPr>
        <p:spPr>
          <a:xfrm>
            <a:off x="6648753" y="1990060"/>
            <a:ext cx="4919472" cy="4267200"/>
          </a:xfrm>
        </p:spPr>
        <p:txBody>
          <a:bodyPr numCol="1"/>
          <a:lstStyle>
            <a:lvl1pPr>
              <a:defRPr/>
            </a:lvl1pPr>
            <a:lvl2pPr marL="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vl2pPr>
          </a:lstStyle>
          <a:p>
            <a:pPr lvl="0"/>
            <a:r>
              <a:rPr lang="en-US"/>
              <a:t>Heading 2</a:t>
            </a:r>
          </a:p>
          <a:p>
            <a:pPr lvl="1"/>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Aenean</a:t>
            </a:r>
            <a:r>
              <a:rPr lang="en-US"/>
              <a:t> </a:t>
            </a:r>
            <a:r>
              <a:rPr lang="en-US" err="1"/>
              <a:t>commodo</a:t>
            </a:r>
            <a:r>
              <a:rPr lang="en-US"/>
              <a:t> ligula </a:t>
            </a:r>
            <a:r>
              <a:rPr lang="en-US" err="1"/>
              <a:t>eget</a:t>
            </a:r>
            <a:r>
              <a:rPr lang="en-US"/>
              <a:t>.</a:t>
            </a:r>
          </a:p>
        </p:txBody>
      </p:sp>
      <p:sp>
        <p:nvSpPr>
          <p:cNvPr id="7" name="Title 6">
            <a:extLst>
              <a:ext uri="{FF2B5EF4-FFF2-40B4-BE49-F238E27FC236}">
                <a16:creationId xmlns:a16="http://schemas.microsoft.com/office/drawing/2014/main" id="{F72982FB-6F66-4EBD-857F-613174B20DC2}"/>
              </a:ext>
            </a:extLst>
          </p:cNvPr>
          <p:cNvSpPr>
            <a:spLocks noGrp="1"/>
          </p:cNvSpPr>
          <p:nvPr>
            <p:ph type="title" hasCustomPrompt="1"/>
          </p:nvPr>
        </p:nvSpPr>
        <p:spPr>
          <a:xfrm>
            <a:off x="609600" y="609600"/>
            <a:ext cx="10274910" cy="443198"/>
          </a:xfrm>
        </p:spPr>
        <p:txBody>
          <a:bodyPr>
            <a:noAutofit/>
          </a:bodyPr>
          <a:lstStyle/>
          <a:p>
            <a:r>
              <a:rPr lang="en-US"/>
              <a:t>CLICK TO EDIT MASTER TITLE STYLE</a:t>
            </a:r>
          </a:p>
        </p:txBody>
      </p:sp>
      <p:sp>
        <p:nvSpPr>
          <p:cNvPr id="9" name="Text Placeholder 5">
            <a:extLst>
              <a:ext uri="{FF2B5EF4-FFF2-40B4-BE49-F238E27FC236}">
                <a16:creationId xmlns:a16="http://schemas.microsoft.com/office/drawing/2014/main" id="{0248863F-0041-48E2-8958-E4D33E3770FA}"/>
              </a:ext>
            </a:extLst>
          </p:cNvPr>
          <p:cNvSpPr>
            <a:spLocks noGrp="1"/>
          </p:cNvSpPr>
          <p:nvPr>
            <p:ph type="body" sz="quarter" idx="12" hasCustomPrompt="1"/>
          </p:nvPr>
        </p:nvSpPr>
        <p:spPr>
          <a:xfrm>
            <a:off x="609600" y="1052798"/>
            <a:ext cx="6858000" cy="381000"/>
          </a:xfrm>
        </p:spPr>
        <p:txBody>
          <a:bodyPr/>
          <a:lstStyle>
            <a:lvl1pPr>
              <a:defRPr>
                <a:solidFill>
                  <a:schemeClr val="tx1">
                    <a:lumMod val="60000"/>
                    <a:lumOff val="40000"/>
                  </a:schemeClr>
                </a:solidFill>
              </a:defRPr>
            </a:lvl1pPr>
          </a:lstStyle>
          <a:p>
            <a:pPr lvl="0"/>
            <a:r>
              <a:rPr lang="en-US"/>
              <a:t>This is subtitle</a:t>
            </a:r>
          </a:p>
        </p:txBody>
      </p:sp>
      <p:sp>
        <p:nvSpPr>
          <p:cNvPr id="10" name="SmartArt Placeholder 18">
            <a:extLst>
              <a:ext uri="{FF2B5EF4-FFF2-40B4-BE49-F238E27FC236}">
                <a16:creationId xmlns:a16="http://schemas.microsoft.com/office/drawing/2014/main" id="{F6F166EE-BF9D-47F4-BEAF-B568C109513F}"/>
              </a:ext>
            </a:extLst>
          </p:cNvPr>
          <p:cNvSpPr>
            <a:spLocks noGrp="1"/>
          </p:cNvSpPr>
          <p:nvPr>
            <p:ph type="dgm" sz="quarter" idx="13" hasCustomPrompt="1"/>
          </p:nvPr>
        </p:nvSpPr>
        <p:spPr>
          <a:xfrm>
            <a:off x="609600" y="1554481"/>
            <a:ext cx="1371600" cy="45719"/>
          </a:xfrm>
          <a:solidFill>
            <a:schemeClr val="tx2"/>
          </a:solidFill>
        </p:spPr>
        <p:txBody>
          <a:bodyPr/>
          <a:lstStyle/>
          <a:p>
            <a:r>
              <a:rPr lang="en-US"/>
              <a:t> </a:t>
            </a:r>
          </a:p>
        </p:txBody>
      </p:sp>
    </p:spTree>
    <p:extLst>
      <p:ext uri="{BB962C8B-B14F-4D97-AF65-F5344CB8AC3E}">
        <p14:creationId xmlns:p14="http://schemas.microsoft.com/office/powerpoint/2010/main" val="23629698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middl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ED9062-7D71-4E28-9652-20B7B212CD73}"/>
              </a:ext>
            </a:extLst>
          </p:cNvPr>
          <p:cNvSpPr>
            <a:spLocks noGrp="1"/>
          </p:cNvSpPr>
          <p:nvPr>
            <p:ph type="title" hasCustomPrompt="1"/>
          </p:nvPr>
        </p:nvSpPr>
        <p:spPr>
          <a:xfrm>
            <a:off x="2768965" y="2764202"/>
            <a:ext cx="6654071" cy="1329595"/>
          </a:xfrm>
        </p:spPr>
        <p:txBody>
          <a:bodyPr/>
          <a:lstStyle>
            <a:lvl1pPr algn="ctr">
              <a:defRPr sz="4800"/>
            </a:lvl1pPr>
          </a:lstStyle>
          <a:p>
            <a:r>
              <a:rPr lang="en-US"/>
              <a:t>AN EXAMPLE WITH JUST A SIMPLE TEXT</a:t>
            </a:r>
          </a:p>
        </p:txBody>
      </p:sp>
    </p:spTree>
    <p:extLst>
      <p:ext uri="{BB962C8B-B14F-4D97-AF65-F5344CB8AC3E}">
        <p14:creationId xmlns:p14="http://schemas.microsoft.com/office/powerpoint/2010/main" val="10299643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umbering text two columns">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0C6591D5-39A3-4C2C-8C6C-1C0AA87189C1}"/>
              </a:ext>
            </a:extLst>
          </p:cNvPr>
          <p:cNvSpPr>
            <a:spLocks noGrp="1"/>
          </p:cNvSpPr>
          <p:nvPr>
            <p:ph type="title" hasCustomPrompt="1"/>
          </p:nvPr>
        </p:nvSpPr>
        <p:spPr>
          <a:xfrm>
            <a:off x="609600" y="609600"/>
            <a:ext cx="10274910" cy="443198"/>
          </a:xfrm>
        </p:spPr>
        <p:txBody>
          <a:bodyPr>
            <a:noAutofit/>
          </a:bodyPr>
          <a:lstStyle/>
          <a:p>
            <a:r>
              <a:rPr lang="en-US"/>
              <a:t>CLICK TO EDIT MASTER TITLE STYLE</a:t>
            </a:r>
          </a:p>
        </p:txBody>
      </p:sp>
      <p:sp>
        <p:nvSpPr>
          <p:cNvPr id="15" name="Text Placeholder 3">
            <a:extLst>
              <a:ext uri="{FF2B5EF4-FFF2-40B4-BE49-F238E27FC236}">
                <a16:creationId xmlns:a16="http://schemas.microsoft.com/office/drawing/2014/main" id="{AC639389-E91A-458E-A06E-6EBBBC4C4860}"/>
              </a:ext>
            </a:extLst>
          </p:cNvPr>
          <p:cNvSpPr>
            <a:spLocks noGrp="1"/>
          </p:cNvSpPr>
          <p:nvPr>
            <p:ph type="body" sz="quarter" idx="22" hasCustomPrompt="1"/>
          </p:nvPr>
        </p:nvSpPr>
        <p:spPr>
          <a:xfrm>
            <a:off x="612228" y="3093376"/>
            <a:ext cx="4901184" cy="1538144"/>
          </a:xfrm>
        </p:spPr>
        <p:txBody>
          <a:bodyPr>
            <a:noAutofit/>
          </a:bodyPr>
          <a:lstStyle>
            <a:lvl1pPr algn="ctr">
              <a:defRPr/>
            </a:lvl1pPr>
            <a:lvl2pPr algn="ctr">
              <a:defRPr/>
            </a:lvl2pPr>
            <a:lvl3pPr algn="ctr">
              <a:defRPr/>
            </a:lvl3pPr>
            <a:lvl4pPr algn="ctr">
              <a:defRPr/>
            </a:lvl4pPr>
            <a:lvl5pPr algn="ctr">
              <a:defRPr/>
            </a:lvl5pPr>
          </a:lstStyle>
          <a:p>
            <a:pPr lvl="0"/>
            <a:r>
              <a:rPr lang="en-US"/>
              <a:t>Heading</a:t>
            </a:r>
          </a:p>
          <a:p>
            <a:pPr lvl="1"/>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Aenean</a:t>
            </a:r>
            <a:r>
              <a:rPr lang="en-US"/>
              <a:t> </a:t>
            </a:r>
            <a:r>
              <a:rPr lang="en-US" err="1"/>
              <a:t>commodo</a:t>
            </a:r>
            <a:r>
              <a:rPr lang="en-US"/>
              <a:t> ligula </a:t>
            </a:r>
            <a:r>
              <a:rPr lang="en-US" err="1"/>
              <a:t>eget</a:t>
            </a:r>
            <a:r>
              <a:rPr lang="en-US"/>
              <a:t>.</a:t>
            </a:r>
          </a:p>
        </p:txBody>
      </p:sp>
      <p:sp>
        <p:nvSpPr>
          <p:cNvPr id="25" name="Text Placeholder 3">
            <a:extLst>
              <a:ext uri="{FF2B5EF4-FFF2-40B4-BE49-F238E27FC236}">
                <a16:creationId xmlns:a16="http://schemas.microsoft.com/office/drawing/2014/main" id="{7EC3ECFD-ED5A-4A7A-9D2B-7267D7B1CAC4}"/>
              </a:ext>
            </a:extLst>
          </p:cNvPr>
          <p:cNvSpPr>
            <a:spLocks noGrp="1"/>
          </p:cNvSpPr>
          <p:nvPr>
            <p:ph type="body" sz="quarter" idx="23" hasCustomPrompt="1"/>
          </p:nvPr>
        </p:nvSpPr>
        <p:spPr>
          <a:xfrm>
            <a:off x="6678588" y="3093376"/>
            <a:ext cx="4901184" cy="1538144"/>
          </a:xfrm>
        </p:spPr>
        <p:txBody>
          <a:bodyPr>
            <a:noAutofit/>
          </a:bodyPr>
          <a:lstStyle>
            <a:lvl1pPr algn="ctr">
              <a:defRPr/>
            </a:lvl1pPr>
            <a:lvl2pPr algn="ctr">
              <a:defRPr/>
            </a:lvl2pPr>
            <a:lvl3pPr algn="ctr">
              <a:defRPr/>
            </a:lvl3pPr>
            <a:lvl4pPr algn="ctr">
              <a:defRPr/>
            </a:lvl4pPr>
            <a:lvl5pPr algn="ctr">
              <a:defRPr/>
            </a:lvl5pPr>
          </a:lstStyle>
          <a:p>
            <a:pPr lvl="0"/>
            <a:r>
              <a:rPr lang="en-US"/>
              <a:t>Heading</a:t>
            </a:r>
          </a:p>
          <a:p>
            <a:pPr lvl="1"/>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Aenean</a:t>
            </a:r>
            <a:r>
              <a:rPr lang="en-US"/>
              <a:t> </a:t>
            </a:r>
            <a:r>
              <a:rPr lang="en-US" err="1"/>
              <a:t>commodo</a:t>
            </a:r>
            <a:r>
              <a:rPr lang="en-US"/>
              <a:t> ligula </a:t>
            </a:r>
            <a:r>
              <a:rPr lang="en-US" err="1"/>
              <a:t>eget</a:t>
            </a:r>
            <a:r>
              <a:rPr lang="en-US"/>
              <a:t>.</a:t>
            </a:r>
          </a:p>
        </p:txBody>
      </p:sp>
      <p:sp>
        <p:nvSpPr>
          <p:cNvPr id="3" name="Text Placeholder 2">
            <a:extLst>
              <a:ext uri="{FF2B5EF4-FFF2-40B4-BE49-F238E27FC236}">
                <a16:creationId xmlns:a16="http://schemas.microsoft.com/office/drawing/2014/main" id="{E6A80C65-08BE-4BBB-92AF-AF937DCE9C19}"/>
              </a:ext>
            </a:extLst>
          </p:cNvPr>
          <p:cNvSpPr>
            <a:spLocks noGrp="1"/>
          </p:cNvSpPr>
          <p:nvPr>
            <p:ph type="body" sz="quarter" idx="25" hasCustomPrompt="1"/>
          </p:nvPr>
        </p:nvSpPr>
        <p:spPr>
          <a:xfrm>
            <a:off x="2514339" y="2133600"/>
            <a:ext cx="1096962" cy="524759"/>
          </a:xfrm>
        </p:spPr>
        <p:txBody>
          <a:bodyPr/>
          <a:lstStyle>
            <a:lvl1pPr algn="ctr">
              <a:defRPr sz="4000">
                <a:solidFill>
                  <a:schemeClr val="tx2"/>
                </a:solidFill>
              </a:defRPr>
            </a:lvl1pPr>
          </a:lstStyle>
          <a:p>
            <a:pPr lvl="0"/>
            <a:r>
              <a:rPr lang="en-US"/>
              <a:t>01</a:t>
            </a:r>
          </a:p>
        </p:txBody>
      </p:sp>
      <p:cxnSp>
        <p:nvCxnSpPr>
          <p:cNvPr id="5" name="Straight Connector 4">
            <a:extLst>
              <a:ext uri="{FF2B5EF4-FFF2-40B4-BE49-F238E27FC236}">
                <a16:creationId xmlns:a16="http://schemas.microsoft.com/office/drawing/2014/main" id="{B0FBEC66-EDDF-4BB0-A261-45DD242E6C39}"/>
              </a:ext>
            </a:extLst>
          </p:cNvPr>
          <p:cNvCxnSpPr/>
          <p:nvPr userDrawn="1"/>
        </p:nvCxnSpPr>
        <p:spPr>
          <a:xfrm>
            <a:off x="2756449" y="2846895"/>
            <a:ext cx="612743"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Text Placeholder 2">
            <a:extLst>
              <a:ext uri="{FF2B5EF4-FFF2-40B4-BE49-F238E27FC236}">
                <a16:creationId xmlns:a16="http://schemas.microsoft.com/office/drawing/2014/main" id="{CF7DDA50-1593-45FA-9F09-453C7E2B647E}"/>
              </a:ext>
            </a:extLst>
          </p:cNvPr>
          <p:cNvSpPr>
            <a:spLocks noGrp="1"/>
          </p:cNvSpPr>
          <p:nvPr>
            <p:ph type="body" sz="quarter" idx="26" hasCustomPrompt="1"/>
          </p:nvPr>
        </p:nvSpPr>
        <p:spPr>
          <a:xfrm>
            <a:off x="8580699" y="2133600"/>
            <a:ext cx="1096962" cy="524759"/>
          </a:xfrm>
        </p:spPr>
        <p:txBody>
          <a:bodyPr/>
          <a:lstStyle>
            <a:lvl1pPr algn="ctr">
              <a:defRPr sz="4000">
                <a:solidFill>
                  <a:schemeClr val="tx2"/>
                </a:solidFill>
              </a:defRPr>
            </a:lvl1pPr>
          </a:lstStyle>
          <a:p>
            <a:pPr lvl="0"/>
            <a:r>
              <a:rPr lang="en-US"/>
              <a:t>02</a:t>
            </a:r>
          </a:p>
        </p:txBody>
      </p:sp>
      <p:cxnSp>
        <p:nvCxnSpPr>
          <p:cNvPr id="18" name="Straight Connector 17">
            <a:extLst>
              <a:ext uri="{FF2B5EF4-FFF2-40B4-BE49-F238E27FC236}">
                <a16:creationId xmlns:a16="http://schemas.microsoft.com/office/drawing/2014/main" id="{DD51DD13-E743-4B6F-A37C-740B632BACDF}"/>
              </a:ext>
            </a:extLst>
          </p:cNvPr>
          <p:cNvCxnSpPr/>
          <p:nvPr userDrawn="1"/>
        </p:nvCxnSpPr>
        <p:spPr>
          <a:xfrm>
            <a:off x="8822809" y="2846895"/>
            <a:ext cx="612743"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Picture Placeholder 3">
            <a:extLst>
              <a:ext uri="{FF2B5EF4-FFF2-40B4-BE49-F238E27FC236}">
                <a16:creationId xmlns:a16="http://schemas.microsoft.com/office/drawing/2014/main" id="{B7C97E0F-4869-4E92-96BB-DC42767F96BC}"/>
              </a:ext>
            </a:extLst>
          </p:cNvPr>
          <p:cNvSpPr>
            <a:spLocks noGrp="1"/>
          </p:cNvSpPr>
          <p:nvPr>
            <p:ph type="pic" sz="quarter" idx="48" hasCustomPrompt="1"/>
          </p:nvPr>
        </p:nvSpPr>
        <p:spPr>
          <a:xfrm>
            <a:off x="6096000" y="1593850"/>
            <a:ext cx="18288" cy="4651375"/>
          </a:xfrm>
          <a:solidFill>
            <a:schemeClr val="tx1">
              <a:lumMod val="20000"/>
              <a:lumOff val="80000"/>
            </a:schemeClr>
          </a:solidFill>
        </p:spPr>
        <p:txBody>
          <a:bodyPr/>
          <a:lstStyle/>
          <a:p>
            <a:r>
              <a:rPr lang="en-US"/>
              <a:t> </a:t>
            </a:r>
          </a:p>
        </p:txBody>
      </p:sp>
    </p:spTree>
    <p:extLst>
      <p:ext uri="{BB962C8B-B14F-4D97-AF65-F5344CB8AC3E}">
        <p14:creationId xmlns:p14="http://schemas.microsoft.com/office/powerpoint/2010/main" val="1755868404"/>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umbering text three columns">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0C6591D5-39A3-4C2C-8C6C-1C0AA87189C1}"/>
              </a:ext>
            </a:extLst>
          </p:cNvPr>
          <p:cNvSpPr>
            <a:spLocks noGrp="1"/>
          </p:cNvSpPr>
          <p:nvPr>
            <p:ph type="title" hasCustomPrompt="1"/>
          </p:nvPr>
        </p:nvSpPr>
        <p:spPr>
          <a:xfrm>
            <a:off x="609600" y="609600"/>
            <a:ext cx="10265983" cy="443198"/>
          </a:xfrm>
        </p:spPr>
        <p:txBody>
          <a:bodyPr>
            <a:noAutofit/>
          </a:bodyPr>
          <a:lstStyle/>
          <a:p>
            <a:r>
              <a:rPr lang="en-US"/>
              <a:t>CLICK TO EDIT MASTER TITLE STYLE</a:t>
            </a:r>
          </a:p>
        </p:txBody>
      </p:sp>
      <p:sp>
        <p:nvSpPr>
          <p:cNvPr id="15" name="Text Placeholder 3">
            <a:extLst>
              <a:ext uri="{FF2B5EF4-FFF2-40B4-BE49-F238E27FC236}">
                <a16:creationId xmlns:a16="http://schemas.microsoft.com/office/drawing/2014/main" id="{AC639389-E91A-458E-A06E-6EBBBC4C4860}"/>
              </a:ext>
            </a:extLst>
          </p:cNvPr>
          <p:cNvSpPr>
            <a:spLocks noGrp="1"/>
          </p:cNvSpPr>
          <p:nvPr>
            <p:ph type="body" sz="quarter" idx="22" hasCustomPrompt="1"/>
          </p:nvPr>
        </p:nvSpPr>
        <p:spPr>
          <a:xfrm>
            <a:off x="609600" y="3093376"/>
            <a:ext cx="3108960" cy="1538144"/>
          </a:xfrm>
        </p:spPr>
        <p:txBody>
          <a:bodyPr>
            <a:noAutofit/>
          </a:bodyPr>
          <a:lstStyle>
            <a:lvl1pPr algn="ctr">
              <a:defRPr/>
            </a:lvl1pPr>
            <a:lvl2pPr algn="ctr">
              <a:defRPr/>
            </a:lvl2pPr>
            <a:lvl3pPr algn="ctr">
              <a:defRPr/>
            </a:lvl3pPr>
            <a:lvl4pPr algn="ctr">
              <a:defRPr/>
            </a:lvl4pPr>
            <a:lvl5pPr algn="ctr">
              <a:defRPr/>
            </a:lvl5pPr>
          </a:lstStyle>
          <a:p>
            <a:pPr lvl="0"/>
            <a:r>
              <a:rPr lang="en-US"/>
              <a:t>Heading</a:t>
            </a:r>
          </a:p>
          <a:p>
            <a:pPr lvl="1"/>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Aenean</a:t>
            </a:r>
            <a:r>
              <a:rPr lang="en-US"/>
              <a:t> </a:t>
            </a:r>
            <a:r>
              <a:rPr lang="en-US" err="1"/>
              <a:t>commodo</a:t>
            </a:r>
            <a:r>
              <a:rPr lang="en-US"/>
              <a:t> ligula </a:t>
            </a:r>
            <a:r>
              <a:rPr lang="en-US" err="1"/>
              <a:t>eget</a:t>
            </a:r>
            <a:r>
              <a:rPr lang="en-US"/>
              <a:t>.</a:t>
            </a:r>
          </a:p>
        </p:txBody>
      </p:sp>
      <p:sp>
        <p:nvSpPr>
          <p:cNvPr id="25" name="Text Placeholder 3">
            <a:extLst>
              <a:ext uri="{FF2B5EF4-FFF2-40B4-BE49-F238E27FC236}">
                <a16:creationId xmlns:a16="http://schemas.microsoft.com/office/drawing/2014/main" id="{7EC3ECFD-ED5A-4A7A-9D2B-7267D7B1CAC4}"/>
              </a:ext>
            </a:extLst>
          </p:cNvPr>
          <p:cNvSpPr>
            <a:spLocks noGrp="1"/>
          </p:cNvSpPr>
          <p:nvPr>
            <p:ph type="body" sz="quarter" idx="23" hasCustomPrompt="1"/>
          </p:nvPr>
        </p:nvSpPr>
        <p:spPr>
          <a:xfrm>
            <a:off x="4541521" y="3093376"/>
            <a:ext cx="3108960" cy="1538144"/>
          </a:xfrm>
        </p:spPr>
        <p:txBody>
          <a:bodyPr>
            <a:noAutofit/>
          </a:bodyPr>
          <a:lstStyle>
            <a:lvl1pPr algn="ctr">
              <a:defRPr/>
            </a:lvl1pPr>
            <a:lvl2pPr algn="ctr">
              <a:defRPr/>
            </a:lvl2pPr>
            <a:lvl3pPr algn="ctr">
              <a:defRPr/>
            </a:lvl3pPr>
            <a:lvl4pPr algn="ctr">
              <a:defRPr/>
            </a:lvl4pPr>
            <a:lvl5pPr algn="ctr">
              <a:defRPr/>
            </a:lvl5pPr>
          </a:lstStyle>
          <a:p>
            <a:pPr lvl="0"/>
            <a:r>
              <a:rPr lang="en-US"/>
              <a:t>Heading</a:t>
            </a:r>
          </a:p>
          <a:p>
            <a:pPr lvl="1"/>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Aenean</a:t>
            </a:r>
            <a:r>
              <a:rPr lang="en-US"/>
              <a:t> </a:t>
            </a:r>
            <a:r>
              <a:rPr lang="en-US" err="1"/>
              <a:t>commodo</a:t>
            </a:r>
            <a:r>
              <a:rPr lang="en-US"/>
              <a:t> ligula </a:t>
            </a:r>
            <a:r>
              <a:rPr lang="en-US" err="1"/>
              <a:t>eget</a:t>
            </a:r>
            <a:r>
              <a:rPr lang="en-US"/>
              <a:t>.</a:t>
            </a:r>
          </a:p>
        </p:txBody>
      </p:sp>
      <p:sp>
        <p:nvSpPr>
          <p:cNvPr id="26" name="Text Placeholder 3">
            <a:extLst>
              <a:ext uri="{FF2B5EF4-FFF2-40B4-BE49-F238E27FC236}">
                <a16:creationId xmlns:a16="http://schemas.microsoft.com/office/drawing/2014/main" id="{46C3A2D7-5AF5-4A30-BEF2-E2E2E689DFEF}"/>
              </a:ext>
            </a:extLst>
          </p:cNvPr>
          <p:cNvSpPr>
            <a:spLocks noGrp="1"/>
          </p:cNvSpPr>
          <p:nvPr>
            <p:ph type="body" sz="quarter" idx="24" hasCustomPrompt="1"/>
          </p:nvPr>
        </p:nvSpPr>
        <p:spPr>
          <a:xfrm>
            <a:off x="8473440" y="3093376"/>
            <a:ext cx="3108960" cy="1538144"/>
          </a:xfrm>
        </p:spPr>
        <p:txBody>
          <a:bodyPr>
            <a:noAutofit/>
          </a:bodyPr>
          <a:lstStyle>
            <a:lvl1pPr algn="ctr">
              <a:defRPr/>
            </a:lvl1pPr>
            <a:lvl2pPr algn="ctr">
              <a:defRPr/>
            </a:lvl2pPr>
            <a:lvl3pPr algn="ctr">
              <a:defRPr/>
            </a:lvl3pPr>
            <a:lvl4pPr algn="ctr">
              <a:defRPr/>
            </a:lvl4pPr>
            <a:lvl5pPr algn="ctr">
              <a:defRPr/>
            </a:lvl5pPr>
          </a:lstStyle>
          <a:p>
            <a:pPr lvl="0"/>
            <a:r>
              <a:rPr lang="en-US"/>
              <a:t>Heading</a:t>
            </a:r>
          </a:p>
          <a:p>
            <a:pPr lvl="1"/>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Aenean</a:t>
            </a:r>
            <a:r>
              <a:rPr lang="en-US"/>
              <a:t> </a:t>
            </a:r>
            <a:r>
              <a:rPr lang="en-US" err="1"/>
              <a:t>commodo</a:t>
            </a:r>
            <a:r>
              <a:rPr lang="en-US"/>
              <a:t> ligula </a:t>
            </a:r>
            <a:r>
              <a:rPr lang="en-US" err="1"/>
              <a:t>eget</a:t>
            </a:r>
            <a:r>
              <a:rPr lang="en-US"/>
              <a:t>.</a:t>
            </a:r>
          </a:p>
        </p:txBody>
      </p:sp>
      <p:sp>
        <p:nvSpPr>
          <p:cNvPr id="3" name="Text Placeholder 2">
            <a:extLst>
              <a:ext uri="{FF2B5EF4-FFF2-40B4-BE49-F238E27FC236}">
                <a16:creationId xmlns:a16="http://schemas.microsoft.com/office/drawing/2014/main" id="{E6A80C65-08BE-4BBB-92AF-AF937DCE9C19}"/>
              </a:ext>
            </a:extLst>
          </p:cNvPr>
          <p:cNvSpPr>
            <a:spLocks noGrp="1"/>
          </p:cNvSpPr>
          <p:nvPr>
            <p:ph type="body" sz="quarter" idx="25" hasCustomPrompt="1"/>
          </p:nvPr>
        </p:nvSpPr>
        <p:spPr>
          <a:xfrm>
            <a:off x="1615599" y="2133600"/>
            <a:ext cx="1096962" cy="524759"/>
          </a:xfrm>
        </p:spPr>
        <p:txBody>
          <a:bodyPr/>
          <a:lstStyle>
            <a:lvl1pPr algn="ctr">
              <a:defRPr sz="4000">
                <a:solidFill>
                  <a:schemeClr val="tx2"/>
                </a:solidFill>
              </a:defRPr>
            </a:lvl1pPr>
          </a:lstStyle>
          <a:p>
            <a:pPr lvl="0"/>
            <a:r>
              <a:rPr lang="en-US"/>
              <a:t>01</a:t>
            </a:r>
          </a:p>
        </p:txBody>
      </p:sp>
      <p:cxnSp>
        <p:nvCxnSpPr>
          <p:cNvPr id="5" name="Straight Connector 4">
            <a:extLst>
              <a:ext uri="{FF2B5EF4-FFF2-40B4-BE49-F238E27FC236}">
                <a16:creationId xmlns:a16="http://schemas.microsoft.com/office/drawing/2014/main" id="{B0FBEC66-EDDF-4BB0-A261-45DD242E6C39}"/>
              </a:ext>
            </a:extLst>
          </p:cNvPr>
          <p:cNvCxnSpPr/>
          <p:nvPr userDrawn="1"/>
        </p:nvCxnSpPr>
        <p:spPr>
          <a:xfrm>
            <a:off x="1848134" y="2846895"/>
            <a:ext cx="612743"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Text Placeholder 2">
            <a:extLst>
              <a:ext uri="{FF2B5EF4-FFF2-40B4-BE49-F238E27FC236}">
                <a16:creationId xmlns:a16="http://schemas.microsoft.com/office/drawing/2014/main" id="{CF7DDA50-1593-45FA-9F09-453C7E2B647E}"/>
              </a:ext>
            </a:extLst>
          </p:cNvPr>
          <p:cNvSpPr>
            <a:spLocks noGrp="1"/>
          </p:cNvSpPr>
          <p:nvPr>
            <p:ph type="body" sz="quarter" idx="26" hasCustomPrompt="1"/>
          </p:nvPr>
        </p:nvSpPr>
        <p:spPr>
          <a:xfrm>
            <a:off x="5547519" y="2133600"/>
            <a:ext cx="1096962" cy="524759"/>
          </a:xfrm>
        </p:spPr>
        <p:txBody>
          <a:bodyPr/>
          <a:lstStyle>
            <a:lvl1pPr algn="ctr">
              <a:defRPr sz="4000">
                <a:solidFill>
                  <a:schemeClr val="tx2"/>
                </a:solidFill>
              </a:defRPr>
            </a:lvl1pPr>
          </a:lstStyle>
          <a:p>
            <a:pPr lvl="0"/>
            <a:r>
              <a:rPr lang="en-US"/>
              <a:t>02</a:t>
            </a:r>
          </a:p>
        </p:txBody>
      </p:sp>
      <p:cxnSp>
        <p:nvCxnSpPr>
          <p:cNvPr id="18" name="Straight Connector 17">
            <a:extLst>
              <a:ext uri="{FF2B5EF4-FFF2-40B4-BE49-F238E27FC236}">
                <a16:creationId xmlns:a16="http://schemas.microsoft.com/office/drawing/2014/main" id="{DD51DD13-E743-4B6F-A37C-740B632BACDF}"/>
              </a:ext>
            </a:extLst>
          </p:cNvPr>
          <p:cNvCxnSpPr/>
          <p:nvPr userDrawn="1"/>
        </p:nvCxnSpPr>
        <p:spPr>
          <a:xfrm>
            <a:off x="5780054" y="2846895"/>
            <a:ext cx="612743"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Text Placeholder 2">
            <a:extLst>
              <a:ext uri="{FF2B5EF4-FFF2-40B4-BE49-F238E27FC236}">
                <a16:creationId xmlns:a16="http://schemas.microsoft.com/office/drawing/2014/main" id="{3B09A4D9-5C73-416B-A210-4A3EE0550EE6}"/>
              </a:ext>
            </a:extLst>
          </p:cNvPr>
          <p:cNvSpPr>
            <a:spLocks noGrp="1"/>
          </p:cNvSpPr>
          <p:nvPr>
            <p:ph type="body" sz="quarter" idx="27" hasCustomPrompt="1"/>
          </p:nvPr>
        </p:nvSpPr>
        <p:spPr>
          <a:xfrm>
            <a:off x="9479439" y="2133600"/>
            <a:ext cx="1096962" cy="524759"/>
          </a:xfrm>
        </p:spPr>
        <p:txBody>
          <a:bodyPr/>
          <a:lstStyle>
            <a:lvl1pPr algn="ctr">
              <a:defRPr sz="4000">
                <a:solidFill>
                  <a:schemeClr val="tx2"/>
                </a:solidFill>
              </a:defRPr>
            </a:lvl1pPr>
          </a:lstStyle>
          <a:p>
            <a:pPr lvl="0"/>
            <a:r>
              <a:rPr lang="en-US"/>
              <a:t>03</a:t>
            </a:r>
          </a:p>
        </p:txBody>
      </p:sp>
      <p:cxnSp>
        <p:nvCxnSpPr>
          <p:cNvPr id="20" name="Straight Connector 19">
            <a:extLst>
              <a:ext uri="{FF2B5EF4-FFF2-40B4-BE49-F238E27FC236}">
                <a16:creationId xmlns:a16="http://schemas.microsoft.com/office/drawing/2014/main" id="{FF70D520-D79C-4CC8-9B0F-87542D9FBBA4}"/>
              </a:ext>
            </a:extLst>
          </p:cNvPr>
          <p:cNvCxnSpPr/>
          <p:nvPr userDrawn="1"/>
        </p:nvCxnSpPr>
        <p:spPr>
          <a:xfrm>
            <a:off x="9711974" y="2846895"/>
            <a:ext cx="612743"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Picture Placeholder 3">
            <a:extLst>
              <a:ext uri="{FF2B5EF4-FFF2-40B4-BE49-F238E27FC236}">
                <a16:creationId xmlns:a16="http://schemas.microsoft.com/office/drawing/2014/main" id="{8269B565-2362-4B7E-8014-9C8CF466E7EE}"/>
              </a:ext>
            </a:extLst>
          </p:cNvPr>
          <p:cNvSpPr>
            <a:spLocks noGrp="1"/>
          </p:cNvSpPr>
          <p:nvPr>
            <p:ph type="pic" sz="quarter" idx="48" hasCustomPrompt="1"/>
          </p:nvPr>
        </p:nvSpPr>
        <p:spPr>
          <a:xfrm>
            <a:off x="4120708" y="2133600"/>
            <a:ext cx="18288" cy="2743200"/>
          </a:xfrm>
          <a:solidFill>
            <a:schemeClr val="tx1">
              <a:lumMod val="20000"/>
              <a:lumOff val="80000"/>
            </a:schemeClr>
          </a:solidFill>
        </p:spPr>
        <p:txBody>
          <a:bodyPr/>
          <a:lstStyle/>
          <a:p>
            <a:r>
              <a:rPr lang="en-US"/>
              <a:t> </a:t>
            </a:r>
          </a:p>
        </p:txBody>
      </p:sp>
      <p:sp>
        <p:nvSpPr>
          <p:cNvPr id="21" name="Picture Placeholder 3">
            <a:extLst>
              <a:ext uri="{FF2B5EF4-FFF2-40B4-BE49-F238E27FC236}">
                <a16:creationId xmlns:a16="http://schemas.microsoft.com/office/drawing/2014/main" id="{60C88A63-310F-465A-9642-562DF64B5048}"/>
              </a:ext>
            </a:extLst>
          </p:cNvPr>
          <p:cNvSpPr>
            <a:spLocks noGrp="1"/>
          </p:cNvSpPr>
          <p:nvPr>
            <p:ph type="pic" sz="quarter" idx="49" hasCustomPrompt="1"/>
          </p:nvPr>
        </p:nvSpPr>
        <p:spPr>
          <a:xfrm>
            <a:off x="8043860" y="2133600"/>
            <a:ext cx="18288" cy="2743200"/>
          </a:xfrm>
          <a:solidFill>
            <a:schemeClr val="tx1">
              <a:lumMod val="20000"/>
              <a:lumOff val="80000"/>
            </a:schemeClr>
          </a:solidFill>
        </p:spPr>
        <p:txBody>
          <a:bodyPr/>
          <a:lstStyle/>
          <a:p>
            <a:r>
              <a:rPr lang="en-US"/>
              <a:t> </a:t>
            </a:r>
          </a:p>
        </p:txBody>
      </p:sp>
    </p:spTree>
    <p:extLst>
      <p:ext uri="{BB962C8B-B14F-4D97-AF65-F5344CB8AC3E}">
        <p14:creationId xmlns:p14="http://schemas.microsoft.com/office/powerpoint/2010/main" val="876082222"/>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umbering Text four columns">
    <p:spTree>
      <p:nvGrpSpPr>
        <p:cNvPr id="1" name=""/>
        <p:cNvGrpSpPr/>
        <p:nvPr/>
      </p:nvGrpSpPr>
      <p:grpSpPr>
        <a:xfrm>
          <a:off x="0" y="0"/>
          <a:ext cx="0" cy="0"/>
          <a:chOff x="0" y="0"/>
          <a:chExt cx="0" cy="0"/>
        </a:xfrm>
      </p:grpSpPr>
      <p:sp>
        <p:nvSpPr>
          <p:cNvPr id="27" name="Picture Placeholder 3">
            <a:extLst>
              <a:ext uri="{FF2B5EF4-FFF2-40B4-BE49-F238E27FC236}">
                <a16:creationId xmlns:a16="http://schemas.microsoft.com/office/drawing/2014/main" id="{FF6D2564-D3F7-4306-9932-FB9241B0F78A}"/>
              </a:ext>
            </a:extLst>
          </p:cNvPr>
          <p:cNvSpPr>
            <a:spLocks noGrp="1"/>
          </p:cNvSpPr>
          <p:nvPr>
            <p:ph type="pic" sz="quarter" idx="48" hasCustomPrompt="1"/>
          </p:nvPr>
        </p:nvSpPr>
        <p:spPr>
          <a:xfrm>
            <a:off x="3173365" y="2133599"/>
            <a:ext cx="18288" cy="4114800"/>
          </a:xfrm>
          <a:solidFill>
            <a:schemeClr val="tx1">
              <a:lumMod val="20000"/>
              <a:lumOff val="80000"/>
            </a:schemeClr>
          </a:solidFill>
        </p:spPr>
        <p:txBody>
          <a:bodyPr/>
          <a:lstStyle/>
          <a:p>
            <a:r>
              <a:rPr lang="en-US"/>
              <a:t> </a:t>
            </a:r>
          </a:p>
        </p:txBody>
      </p:sp>
      <p:sp>
        <p:nvSpPr>
          <p:cNvPr id="28" name="Picture Placeholder 3">
            <a:extLst>
              <a:ext uri="{FF2B5EF4-FFF2-40B4-BE49-F238E27FC236}">
                <a16:creationId xmlns:a16="http://schemas.microsoft.com/office/drawing/2014/main" id="{DAA2093E-8099-4E88-A774-EB213C814113}"/>
              </a:ext>
            </a:extLst>
          </p:cNvPr>
          <p:cNvSpPr>
            <a:spLocks noGrp="1"/>
          </p:cNvSpPr>
          <p:nvPr>
            <p:ph type="pic" sz="quarter" idx="49" hasCustomPrompt="1"/>
          </p:nvPr>
        </p:nvSpPr>
        <p:spPr>
          <a:xfrm>
            <a:off x="6103076" y="2133600"/>
            <a:ext cx="18288" cy="4114800"/>
          </a:xfrm>
          <a:solidFill>
            <a:schemeClr val="tx1">
              <a:lumMod val="20000"/>
              <a:lumOff val="80000"/>
            </a:schemeClr>
          </a:solidFill>
        </p:spPr>
        <p:txBody>
          <a:bodyPr/>
          <a:lstStyle/>
          <a:p>
            <a:r>
              <a:rPr lang="en-US"/>
              <a:t> </a:t>
            </a:r>
          </a:p>
        </p:txBody>
      </p:sp>
      <p:sp>
        <p:nvSpPr>
          <p:cNvPr id="30" name="Picture Placeholder 3">
            <a:extLst>
              <a:ext uri="{FF2B5EF4-FFF2-40B4-BE49-F238E27FC236}">
                <a16:creationId xmlns:a16="http://schemas.microsoft.com/office/drawing/2014/main" id="{76E5B1BA-052C-4D77-99F0-C825D932BACB}"/>
              </a:ext>
            </a:extLst>
          </p:cNvPr>
          <p:cNvSpPr>
            <a:spLocks noGrp="1"/>
          </p:cNvSpPr>
          <p:nvPr>
            <p:ph type="pic" sz="quarter" idx="50" hasCustomPrompt="1"/>
          </p:nvPr>
        </p:nvSpPr>
        <p:spPr>
          <a:xfrm>
            <a:off x="9012862" y="2133600"/>
            <a:ext cx="18288" cy="4114800"/>
          </a:xfrm>
          <a:solidFill>
            <a:schemeClr val="tx1">
              <a:lumMod val="20000"/>
              <a:lumOff val="80000"/>
            </a:schemeClr>
          </a:solidFill>
        </p:spPr>
        <p:txBody>
          <a:bodyPr/>
          <a:lstStyle/>
          <a:p>
            <a:r>
              <a:rPr lang="en-US"/>
              <a:t> </a:t>
            </a:r>
          </a:p>
        </p:txBody>
      </p:sp>
      <p:sp>
        <p:nvSpPr>
          <p:cNvPr id="16" name="Title 15">
            <a:extLst>
              <a:ext uri="{FF2B5EF4-FFF2-40B4-BE49-F238E27FC236}">
                <a16:creationId xmlns:a16="http://schemas.microsoft.com/office/drawing/2014/main" id="{0C6591D5-39A3-4C2C-8C6C-1C0AA87189C1}"/>
              </a:ext>
            </a:extLst>
          </p:cNvPr>
          <p:cNvSpPr>
            <a:spLocks noGrp="1"/>
          </p:cNvSpPr>
          <p:nvPr>
            <p:ph type="title" hasCustomPrompt="1"/>
          </p:nvPr>
        </p:nvSpPr>
        <p:spPr>
          <a:xfrm>
            <a:off x="609600" y="609600"/>
            <a:ext cx="10274910" cy="443198"/>
          </a:xfrm>
        </p:spPr>
        <p:txBody>
          <a:bodyPr>
            <a:noAutofit/>
          </a:bodyPr>
          <a:lstStyle/>
          <a:p>
            <a:r>
              <a:rPr lang="en-US"/>
              <a:t>CLICK TO EDIT MASTER TITLE STYLE</a:t>
            </a:r>
          </a:p>
        </p:txBody>
      </p:sp>
      <p:sp>
        <p:nvSpPr>
          <p:cNvPr id="15" name="Text Placeholder 3">
            <a:extLst>
              <a:ext uri="{FF2B5EF4-FFF2-40B4-BE49-F238E27FC236}">
                <a16:creationId xmlns:a16="http://schemas.microsoft.com/office/drawing/2014/main" id="{AC639389-E91A-458E-A06E-6EBBBC4C4860}"/>
              </a:ext>
            </a:extLst>
          </p:cNvPr>
          <p:cNvSpPr>
            <a:spLocks noGrp="1"/>
          </p:cNvSpPr>
          <p:nvPr>
            <p:ph type="body" sz="quarter" idx="22" hasCustomPrompt="1"/>
          </p:nvPr>
        </p:nvSpPr>
        <p:spPr>
          <a:xfrm>
            <a:off x="619231" y="3134366"/>
            <a:ext cx="2249424" cy="1538144"/>
          </a:xfrm>
        </p:spPr>
        <p:txBody>
          <a:bodyPr>
            <a:noAutofit/>
          </a:bodyPr>
          <a:lstStyle>
            <a:lvl1pPr algn="ctr">
              <a:defRPr/>
            </a:lvl1pPr>
            <a:lvl2pPr algn="ctr">
              <a:defRPr/>
            </a:lvl2pPr>
            <a:lvl3pPr algn="ctr">
              <a:defRPr/>
            </a:lvl3pPr>
            <a:lvl4pPr algn="ctr">
              <a:defRPr/>
            </a:lvl4pPr>
            <a:lvl5pPr algn="ctr">
              <a:defRPr/>
            </a:lvl5pPr>
          </a:lstStyle>
          <a:p>
            <a:pPr lvl="0"/>
            <a:r>
              <a:rPr lang="en-US"/>
              <a:t>Heading</a:t>
            </a:r>
          </a:p>
          <a:p>
            <a:pPr lvl="1"/>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Aenean</a:t>
            </a:r>
            <a:r>
              <a:rPr lang="en-US"/>
              <a:t> </a:t>
            </a:r>
            <a:r>
              <a:rPr lang="en-US" err="1"/>
              <a:t>commodo</a:t>
            </a:r>
            <a:r>
              <a:rPr lang="en-US"/>
              <a:t> ligula </a:t>
            </a:r>
            <a:r>
              <a:rPr lang="en-US" err="1"/>
              <a:t>eget</a:t>
            </a:r>
            <a:r>
              <a:rPr lang="en-US"/>
              <a:t>.</a:t>
            </a:r>
          </a:p>
        </p:txBody>
      </p:sp>
      <p:sp>
        <p:nvSpPr>
          <p:cNvPr id="25" name="Text Placeholder 3">
            <a:extLst>
              <a:ext uri="{FF2B5EF4-FFF2-40B4-BE49-F238E27FC236}">
                <a16:creationId xmlns:a16="http://schemas.microsoft.com/office/drawing/2014/main" id="{7EC3ECFD-ED5A-4A7A-9D2B-7267D7B1CAC4}"/>
              </a:ext>
            </a:extLst>
          </p:cNvPr>
          <p:cNvSpPr>
            <a:spLocks noGrp="1"/>
          </p:cNvSpPr>
          <p:nvPr>
            <p:ph type="body" sz="quarter" idx="23" hasCustomPrompt="1"/>
          </p:nvPr>
        </p:nvSpPr>
        <p:spPr>
          <a:xfrm>
            <a:off x="3519873" y="3134366"/>
            <a:ext cx="2249424" cy="1538144"/>
          </a:xfrm>
        </p:spPr>
        <p:txBody>
          <a:bodyPr>
            <a:noAutofit/>
          </a:bodyPr>
          <a:lstStyle>
            <a:lvl1pPr algn="ctr">
              <a:defRPr/>
            </a:lvl1pPr>
            <a:lvl2pPr algn="ctr">
              <a:defRPr/>
            </a:lvl2pPr>
            <a:lvl3pPr algn="ctr">
              <a:defRPr/>
            </a:lvl3pPr>
            <a:lvl4pPr algn="ctr">
              <a:defRPr/>
            </a:lvl4pPr>
            <a:lvl5pPr algn="ctr">
              <a:defRPr/>
            </a:lvl5pPr>
          </a:lstStyle>
          <a:p>
            <a:pPr lvl="0"/>
            <a:r>
              <a:rPr lang="en-US"/>
              <a:t>Heading</a:t>
            </a:r>
          </a:p>
          <a:p>
            <a:pPr lvl="1"/>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Aenean</a:t>
            </a:r>
            <a:r>
              <a:rPr lang="en-US"/>
              <a:t> </a:t>
            </a:r>
            <a:r>
              <a:rPr lang="en-US" err="1"/>
              <a:t>commodo</a:t>
            </a:r>
            <a:r>
              <a:rPr lang="en-US"/>
              <a:t> ligula </a:t>
            </a:r>
            <a:r>
              <a:rPr lang="en-US" err="1"/>
              <a:t>eget</a:t>
            </a:r>
            <a:r>
              <a:rPr lang="en-US"/>
              <a:t>.</a:t>
            </a:r>
          </a:p>
        </p:txBody>
      </p:sp>
      <p:sp>
        <p:nvSpPr>
          <p:cNvPr id="26" name="Text Placeholder 3">
            <a:extLst>
              <a:ext uri="{FF2B5EF4-FFF2-40B4-BE49-F238E27FC236}">
                <a16:creationId xmlns:a16="http://schemas.microsoft.com/office/drawing/2014/main" id="{46C3A2D7-5AF5-4A30-BEF2-E2E2E689DFEF}"/>
              </a:ext>
            </a:extLst>
          </p:cNvPr>
          <p:cNvSpPr>
            <a:spLocks noGrp="1"/>
          </p:cNvSpPr>
          <p:nvPr>
            <p:ph type="body" sz="quarter" idx="24" hasCustomPrompt="1"/>
          </p:nvPr>
        </p:nvSpPr>
        <p:spPr>
          <a:xfrm>
            <a:off x="6425739" y="3134366"/>
            <a:ext cx="2249424" cy="1538144"/>
          </a:xfrm>
        </p:spPr>
        <p:txBody>
          <a:bodyPr>
            <a:noAutofit/>
          </a:bodyPr>
          <a:lstStyle>
            <a:lvl1pPr algn="ctr">
              <a:defRPr/>
            </a:lvl1pPr>
            <a:lvl2pPr algn="ctr">
              <a:defRPr/>
            </a:lvl2pPr>
            <a:lvl3pPr algn="ctr">
              <a:defRPr/>
            </a:lvl3pPr>
            <a:lvl4pPr algn="ctr">
              <a:defRPr/>
            </a:lvl4pPr>
            <a:lvl5pPr algn="ctr">
              <a:defRPr/>
            </a:lvl5pPr>
          </a:lstStyle>
          <a:p>
            <a:pPr lvl="0"/>
            <a:r>
              <a:rPr lang="en-US"/>
              <a:t>Heading</a:t>
            </a:r>
          </a:p>
          <a:p>
            <a:pPr lvl="1"/>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Aenean</a:t>
            </a:r>
            <a:r>
              <a:rPr lang="en-US"/>
              <a:t> </a:t>
            </a:r>
            <a:r>
              <a:rPr lang="en-US" err="1"/>
              <a:t>commodo</a:t>
            </a:r>
            <a:r>
              <a:rPr lang="en-US"/>
              <a:t> ligula </a:t>
            </a:r>
            <a:r>
              <a:rPr lang="en-US" err="1"/>
              <a:t>eget</a:t>
            </a:r>
            <a:r>
              <a:rPr lang="en-US"/>
              <a:t>.</a:t>
            </a:r>
          </a:p>
        </p:txBody>
      </p:sp>
      <p:sp>
        <p:nvSpPr>
          <p:cNvPr id="3" name="Text Placeholder 2">
            <a:extLst>
              <a:ext uri="{FF2B5EF4-FFF2-40B4-BE49-F238E27FC236}">
                <a16:creationId xmlns:a16="http://schemas.microsoft.com/office/drawing/2014/main" id="{E6A80C65-08BE-4BBB-92AF-AF937DCE9C19}"/>
              </a:ext>
            </a:extLst>
          </p:cNvPr>
          <p:cNvSpPr>
            <a:spLocks noGrp="1"/>
          </p:cNvSpPr>
          <p:nvPr>
            <p:ph type="body" sz="quarter" idx="25" hasCustomPrompt="1"/>
          </p:nvPr>
        </p:nvSpPr>
        <p:spPr>
          <a:xfrm>
            <a:off x="1207552" y="2133600"/>
            <a:ext cx="1096962" cy="524759"/>
          </a:xfrm>
        </p:spPr>
        <p:txBody>
          <a:bodyPr/>
          <a:lstStyle>
            <a:lvl1pPr algn="ctr">
              <a:defRPr sz="4000">
                <a:solidFill>
                  <a:schemeClr val="tx2"/>
                </a:solidFill>
              </a:defRPr>
            </a:lvl1pPr>
          </a:lstStyle>
          <a:p>
            <a:pPr lvl="0"/>
            <a:r>
              <a:rPr lang="en-US"/>
              <a:t>01</a:t>
            </a:r>
          </a:p>
        </p:txBody>
      </p:sp>
      <p:cxnSp>
        <p:nvCxnSpPr>
          <p:cNvPr id="5" name="Straight Connector 4">
            <a:extLst>
              <a:ext uri="{FF2B5EF4-FFF2-40B4-BE49-F238E27FC236}">
                <a16:creationId xmlns:a16="http://schemas.microsoft.com/office/drawing/2014/main" id="{B0FBEC66-EDDF-4BB0-A261-45DD242E6C39}"/>
              </a:ext>
            </a:extLst>
          </p:cNvPr>
          <p:cNvCxnSpPr/>
          <p:nvPr userDrawn="1"/>
        </p:nvCxnSpPr>
        <p:spPr>
          <a:xfrm>
            <a:off x="1449662" y="2846895"/>
            <a:ext cx="612743"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Text Placeholder 2">
            <a:extLst>
              <a:ext uri="{FF2B5EF4-FFF2-40B4-BE49-F238E27FC236}">
                <a16:creationId xmlns:a16="http://schemas.microsoft.com/office/drawing/2014/main" id="{CF7DDA50-1593-45FA-9F09-453C7E2B647E}"/>
              </a:ext>
            </a:extLst>
          </p:cNvPr>
          <p:cNvSpPr>
            <a:spLocks noGrp="1"/>
          </p:cNvSpPr>
          <p:nvPr>
            <p:ph type="body" sz="quarter" idx="26" hasCustomPrompt="1"/>
          </p:nvPr>
        </p:nvSpPr>
        <p:spPr>
          <a:xfrm>
            <a:off x="4096104" y="2133600"/>
            <a:ext cx="1096962" cy="524759"/>
          </a:xfrm>
        </p:spPr>
        <p:txBody>
          <a:bodyPr/>
          <a:lstStyle>
            <a:lvl1pPr algn="ctr">
              <a:defRPr sz="4000">
                <a:solidFill>
                  <a:schemeClr val="tx2"/>
                </a:solidFill>
              </a:defRPr>
            </a:lvl1pPr>
          </a:lstStyle>
          <a:p>
            <a:pPr lvl="0"/>
            <a:r>
              <a:rPr lang="en-US"/>
              <a:t>02</a:t>
            </a:r>
          </a:p>
        </p:txBody>
      </p:sp>
      <p:cxnSp>
        <p:nvCxnSpPr>
          <p:cNvPr id="18" name="Straight Connector 17">
            <a:extLst>
              <a:ext uri="{FF2B5EF4-FFF2-40B4-BE49-F238E27FC236}">
                <a16:creationId xmlns:a16="http://schemas.microsoft.com/office/drawing/2014/main" id="{DD51DD13-E743-4B6F-A37C-740B632BACDF}"/>
              </a:ext>
            </a:extLst>
          </p:cNvPr>
          <p:cNvCxnSpPr/>
          <p:nvPr userDrawn="1"/>
        </p:nvCxnSpPr>
        <p:spPr>
          <a:xfrm>
            <a:off x="4338214" y="2846895"/>
            <a:ext cx="612743"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Text Placeholder 2">
            <a:extLst>
              <a:ext uri="{FF2B5EF4-FFF2-40B4-BE49-F238E27FC236}">
                <a16:creationId xmlns:a16="http://schemas.microsoft.com/office/drawing/2014/main" id="{3B09A4D9-5C73-416B-A210-4A3EE0550EE6}"/>
              </a:ext>
            </a:extLst>
          </p:cNvPr>
          <p:cNvSpPr>
            <a:spLocks noGrp="1"/>
          </p:cNvSpPr>
          <p:nvPr>
            <p:ph type="body" sz="quarter" idx="27" hasCustomPrompt="1"/>
          </p:nvPr>
        </p:nvSpPr>
        <p:spPr>
          <a:xfrm>
            <a:off x="7001970" y="2133600"/>
            <a:ext cx="1096962" cy="524759"/>
          </a:xfrm>
        </p:spPr>
        <p:txBody>
          <a:bodyPr/>
          <a:lstStyle>
            <a:lvl1pPr algn="ctr">
              <a:defRPr sz="4000">
                <a:solidFill>
                  <a:schemeClr val="tx2"/>
                </a:solidFill>
              </a:defRPr>
            </a:lvl1pPr>
          </a:lstStyle>
          <a:p>
            <a:pPr lvl="0"/>
            <a:r>
              <a:rPr lang="en-US"/>
              <a:t>03</a:t>
            </a:r>
          </a:p>
        </p:txBody>
      </p:sp>
      <p:cxnSp>
        <p:nvCxnSpPr>
          <p:cNvPr id="20" name="Straight Connector 19">
            <a:extLst>
              <a:ext uri="{FF2B5EF4-FFF2-40B4-BE49-F238E27FC236}">
                <a16:creationId xmlns:a16="http://schemas.microsoft.com/office/drawing/2014/main" id="{FF70D520-D79C-4CC8-9B0F-87542D9FBBA4}"/>
              </a:ext>
            </a:extLst>
          </p:cNvPr>
          <p:cNvCxnSpPr/>
          <p:nvPr userDrawn="1"/>
        </p:nvCxnSpPr>
        <p:spPr>
          <a:xfrm>
            <a:off x="7244080" y="2846895"/>
            <a:ext cx="612743"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1" name="Text Placeholder 3">
            <a:extLst>
              <a:ext uri="{FF2B5EF4-FFF2-40B4-BE49-F238E27FC236}">
                <a16:creationId xmlns:a16="http://schemas.microsoft.com/office/drawing/2014/main" id="{8784BFE5-D82C-4947-8264-E050D1AA1AD3}"/>
              </a:ext>
            </a:extLst>
          </p:cNvPr>
          <p:cNvSpPr>
            <a:spLocks noGrp="1"/>
          </p:cNvSpPr>
          <p:nvPr>
            <p:ph type="body" sz="quarter" idx="28" hasCustomPrompt="1"/>
          </p:nvPr>
        </p:nvSpPr>
        <p:spPr>
          <a:xfrm>
            <a:off x="9326379" y="3134366"/>
            <a:ext cx="2249424" cy="1538144"/>
          </a:xfrm>
        </p:spPr>
        <p:txBody>
          <a:bodyPr>
            <a:noAutofit/>
          </a:bodyPr>
          <a:lstStyle>
            <a:lvl1pPr algn="ctr">
              <a:defRPr/>
            </a:lvl1pPr>
            <a:lvl2pPr algn="ctr">
              <a:defRPr/>
            </a:lvl2pPr>
            <a:lvl3pPr algn="ctr">
              <a:defRPr/>
            </a:lvl3pPr>
            <a:lvl4pPr algn="ctr">
              <a:defRPr/>
            </a:lvl4pPr>
            <a:lvl5pPr algn="ctr">
              <a:defRPr/>
            </a:lvl5pPr>
          </a:lstStyle>
          <a:p>
            <a:pPr lvl="0"/>
            <a:r>
              <a:rPr lang="en-US"/>
              <a:t>Heading</a:t>
            </a:r>
          </a:p>
          <a:p>
            <a:pPr lvl="1"/>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Aenean</a:t>
            </a:r>
            <a:r>
              <a:rPr lang="en-US"/>
              <a:t> </a:t>
            </a:r>
            <a:r>
              <a:rPr lang="en-US" err="1"/>
              <a:t>commodo</a:t>
            </a:r>
            <a:r>
              <a:rPr lang="en-US"/>
              <a:t> ligula </a:t>
            </a:r>
            <a:r>
              <a:rPr lang="en-US" err="1"/>
              <a:t>eget</a:t>
            </a:r>
            <a:r>
              <a:rPr lang="en-US"/>
              <a:t>.</a:t>
            </a:r>
          </a:p>
        </p:txBody>
      </p:sp>
      <p:sp>
        <p:nvSpPr>
          <p:cNvPr id="22" name="Text Placeholder 2">
            <a:extLst>
              <a:ext uri="{FF2B5EF4-FFF2-40B4-BE49-F238E27FC236}">
                <a16:creationId xmlns:a16="http://schemas.microsoft.com/office/drawing/2014/main" id="{58A7684F-6EDC-4A75-97B1-EB0CA1B5489C}"/>
              </a:ext>
            </a:extLst>
          </p:cNvPr>
          <p:cNvSpPr>
            <a:spLocks noGrp="1"/>
          </p:cNvSpPr>
          <p:nvPr>
            <p:ph type="body" sz="quarter" idx="29" hasCustomPrompt="1"/>
          </p:nvPr>
        </p:nvSpPr>
        <p:spPr>
          <a:xfrm>
            <a:off x="9902610" y="2133600"/>
            <a:ext cx="1096962" cy="524759"/>
          </a:xfrm>
        </p:spPr>
        <p:txBody>
          <a:bodyPr/>
          <a:lstStyle>
            <a:lvl1pPr algn="ctr">
              <a:defRPr sz="4000">
                <a:solidFill>
                  <a:schemeClr val="tx2"/>
                </a:solidFill>
              </a:defRPr>
            </a:lvl1pPr>
          </a:lstStyle>
          <a:p>
            <a:pPr lvl="0"/>
            <a:r>
              <a:rPr lang="en-US"/>
              <a:t>04</a:t>
            </a:r>
          </a:p>
        </p:txBody>
      </p:sp>
      <p:cxnSp>
        <p:nvCxnSpPr>
          <p:cNvPr id="23" name="Straight Connector 22">
            <a:extLst>
              <a:ext uri="{FF2B5EF4-FFF2-40B4-BE49-F238E27FC236}">
                <a16:creationId xmlns:a16="http://schemas.microsoft.com/office/drawing/2014/main" id="{B619149D-608A-4DBA-BBFB-C62FBE8C42C5}"/>
              </a:ext>
            </a:extLst>
          </p:cNvPr>
          <p:cNvCxnSpPr>
            <a:cxnSpLocks/>
          </p:cNvCxnSpPr>
          <p:nvPr userDrawn="1"/>
        </p:nvCxnSpPr>
        <p:spPr>
          <a:xfrm>
            <a:off x="10144720" y="2846895"/>
            <a:ext cx="612743"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7641962"/>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umbering text five sections">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0C6591D5-39A3-4C2C-8C6C-1C0AA87189C1}"/>
              </a:ext>
            </a:extLst>
          </p:cNvPr>
          <p:cNvSpPr>
            <a:spLocks noGrp="1"/>
          </p:cNvSpPr>
          <p:nvPr>
            <p:ph type="title" hasCustomPrompt="1"/>
          </p:nvPr>
        </p:nvSpPr>
        <p:spPr>
          <a:xfrm>
            <a:off x="609600" y="612228"/>
            <a:ext cx="10283838" cy="443198"/>
          </a:xfrm>
        </p:spPr>
        <p:txBody>
          <a:bodyPr>
            <a:noAutofit/>
          </a:bodyPr>
          <a:lstStyle/>
          <a:p>
            <a:r>
              <a:rPr lang="en-US"/>
              <a:t>CLICK TO EDIT MASTER TITLE STYLE</a:t>
            </a:r>
          </a:p>
        </p:txBody>
      </p:sp>
      <p:sp>
        <p:nvSpPr>
          <p:cNvPr id="15" name="Text Placeholder 3">
            <a:extLst>
              <a:ext uri="{FF2B5EF4-FFF2-40B4-BE49-F238E27FC236}">
                <a16:creationId xmlns:a16="http://schemas.microsoft.com/office/drawing/2014/main" id="{AC639389-E91A-458E-A06E-6EBBBC4C4860}"/>
              </a:ext>
            </a:extLst>
          </p:cNvPr>
          <p:cNvSpPr>
            <a:spLocks noGrp="1"/>
          </p:cNvSpPr>
          <p:nvPr>
            <p:ph type="body" sz="quarter" idx="22" hasCustomPrompt="1"/>
          </p:nvPr>
        </p:nvSpPr>
        <p:spPr>
          <a:xfrm>
            <a:off x="609600" y="2788576"/>
            <a:ext cx="3108960" cy="825478"/>
          </a:xfrm>
        </p:spPr>
        <p:txBody>
          <a:bodyPr>
            <a:noAutofit/>
          </a:bodyPr>
          <a:lstStyle>
            <a:lvl1pPr algn="ctr">
              <a:defRPr sz="1800"/>
            </a:lvl1pPr>
            <a:lvl2pPr algn="ctr">
              <a:defRPr sz="1800"/>
            </a:lvl2pPr>
            <a:lvl3pPr algn="ctr">
              <a:defRPr/>
            </a:lvl3pPr>
            <a:lvl4pPr algn="ctr">
              <a:defRPr/>
            </a:lvl4pPr>
            <a:lvl5pPr algn="ctr">
              <a:defRPr/>
            </a:lvl5pPr>
          </a:lstStyle>
          <a:p>
            <a:pPr lvl="0"/>
            <a:r>
              <a:rPr lang="en-US"/>
              <a:t>Heading</a:t>
            </a:r>
          </a:p>
          <a:p>
            <a:pPr lvl="1"/>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p:txBody>
      </p:sp>
      <p:sp>
        <p:nvSpPr>
          <p:cNvPr id="25" name="Text Placeholder 3">
            <a:extLst>
              <a:ext uri="{FF2B5EF4-FFF2-40B4-BE49-F238E27FC236}">
                <a16:creationId xmlns:a16="http://schemas.microsoft.com/office/drawing/2014/main" id="{7EC3ECFD-ED5A-4A7A-9D2B-7267D7B1CAC4}"/>
              </a:ext>
            </a:extLst>
          </p:cNvPr>
          <p:cNvSpPr>
            <a:spLocks noGrp="1"/>
          </p:cNvSpPr>
          <p:nvPr>
            <p:ph type="body" sz="quarter" idx="23" hasCustomPrompt="1"/>
          </p:nvPr>
        </p:nvSpPr>
        <p:spPr>
          <a:xfrm>
            <a:off x="4541519" y="2788576"/>
            <a:ext cx="3108960" cy="825478"/>
          </a:xfrm>
        </p:spPr>
        <p:txBody>
          <a:bodyPr>
            <a:noAutofit/>
          </a:bodyPr>
          <a:lstStyle>
            <a:lvl1pPr algn="ctr">
              <a:defRPr sz="1800"/>
            </a:lvl1pPr>
            <a:lvl2pPr algn="ctr">
              <a:defRPr sz="1800"/>
            </a:lvl2pPr>
            <a:lvl3pPr algn="ctr">
              <a:defRPr/>
            </a:lvl3pPr>
            <a:lvl4pPr algn="ctr">
              <a:defRPr/>
            </a:lvl4pPr>
            <a:lvl5pPr algn="ctr">
              <a:defRPr/>
            </a:lvl5pPr>
          </a:lstStyle>
          <a:p>
            <a:pPr lvl="0"/>
            <a:r>
              <a:rPr lang="en-US"/>
              <a:t>Heading</a:t>
            </a:r>
          </a:p>
          <a:p>
            <a:pPr lvl="1"/>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p:txBody>
      </p:sp>
      <p:sp>
        <p:nvSpPr>
          <p:cNvPr id="26" name="Text Placeholder 3">
            <a:extLst>
              <a:ext uri="{FF2B5EF4-FFF2-40B4-BE49-F238E27FC236}">
                <a16:creationId xmlns:a16="http://schemas.microsoft.com/office/drawing/2014/main" id="{46C3A2D7-5AF5-4A30-BEF2-E2E2E689DFEF}"/>
              </a:ext>
            </a:extLst>
          </p:cNvPr>
          <p:cNvSpPr>
            <a:spLocks noGrp="1"/>
          </p:cNvSpPr>
          <p:nvPr>
            <p:ph type="body" sz="quarter" idx="24" hasCustomPrompt="1"/>
          </p:nvPr>
        </p:nvSpPr>
        <p:spPr>
          <a:xfrm>
            <a:off x="8473440" y="2788576"/>
            <a:ext cx="3108960" cy="825478"/>
          </a:xfrm>
        </p:spPr>
        <p:txBody>
          <a:bodyPr>
            <a:noAutofit/>
          </a:bodyPr>
          <a:lstStyle>
            <a:lvl1pPr algn="ctr">
              <a:defRPr sz="1800"/>
            </a:lvl1pPr>
            <a:lvl2pPr algn="ctr">
              <a:defRPr sz="1800"/>
            </a:lvl2pPr>
            <a:lvl3pPr algn="ctr">
              <a:defRPr/>
            </a:lvl3pPr>
            <a:lvl4pPr algn="ctr">
              <a:defRPr/>
            </a:lvl4pPr>
            <a:lvl5pPr algn="ctr">
              <a:defRPr/>
            </a:lvl5pPr>
          </a:lstStyle>
          <a:p>
            <a:pPr lvl="0"/>
            <a:r>
              <a:rPr lang="en-US"/>
              <a:t>Heading</a:t>
            </a:r>
          </a:p>
          <a:p>
            <a:pPr lvl="1"/>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p:txBody>
      </p:sp>
      <p:sp>
        <p:nvSpPr>
          <p:cNvPr id="3" name="Text Placeholder 2">
            <a:extLst>
              <a:ext uri="{FF2B5EF4-FFF2-40B4-BE49-F238E27FC236}">
                <a16:creationId xmlns:a16="http://schemas.microsoft.com/office/drawing/2014/main" id="{E6A80C65-08BE-4BBB-92AF-AF937DCE9C19}"/>
              </a:ext>
            </a:extLst>
          </p:cNvPr>
          <p:cNvSpPr>
            <a:spLocks noGrp="1"/>
          </p:cNvSpPr>
          <p:nvPr>
            <p:ph type="body" sz="quarter" idx="25" hasCustomPrompt="1"/>
          </p:nvPr>
        </p:nvSpPr>
        <p:spPr>
          <a:xfrm>
            <a:off x="1615599" y="1828800"/>
            <a:ext cx="1096962" cy="524759"/>
          </a:xfrm>
        </p:spPr>
        <p:txBody>
          <a:bodyPr/>
          <a:lstStyle>
            <a:lvl1pPr algn="ctr">
              <a:defRPr sz="4000">
                <a:solidFill>
                  <a:schemeClr val="tx2"/>
                </a:solidFill>
              </a:defRPr>
            </a:lvl1pPr>
          </a:lstStyle>
          <a:p>
            <a:pPr lvl="0"/>
            <a:r>
              <a:rPr lang="en-US"/>
              <a:t>01</a:t>
            </a:r>
          </a:p>
        </p:txBody>
      </p:sp>
      <p:cxnSp>
        <p:nvCxnSpPr>
          <p:cNvPr id="5" name="Straight Connector 4">
            <a:extLst>
              <a:ext uri="{FF2B5EF4-FFF2-40B4-BE49-F238E27FC236}">
                <a16:creationId xmlns:a16="http://schemas.microsoft.com/office/drawing/2014/main" id="{B0FBEC66-EDDF-4BB0-A261-45DD242E6C39}"/>
              </a:ext>
            </a:extLst>
          </p:cNvPr>
          <p:cNvCxnSpPr/>
          <p:nvPr userDrawn="1"/>
        </p:nvCxnSpPr>
        <p:spPr>
          <a:xfrm>
            <a:off x="1857709" y="2542095"/>
            <a:ext cx="612743"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Text Placeholder 2">
            <a:extLst>
              <a:ext uri="{FF2B5EF4-FFF2-40B4-BE49-F238E27FC236}">
                <a16:creationId xmlns:a16="http://schemas.microsoft.com/office/drawing/2014/main" id="{CF7DDA50-1593-45FA-9F09-453C7E2B647E}"/>
              </a:ext>
            </a:extLst>
          </p:cNvPr>
          <p:cNvSpPr>
            <a:spLocks noGrp="1"/>
          </p:cNvSpPr>
          <p:nvPr>
            <p:ph type="body" sz="quarter" idx="26" hasCustomPrompt="1"/>
          </p:nvPr>
        </p:nvSpPr>
        <p:spPr>
          <a:xfrm>
            <a:off x="5547519" y="1828800"/>
            <a:ext cx="1096962" cy="524759"/>
          </a:xfrm>
        </p:spPr>
        <p:txBody>
          <a:bodyPr/>
          <a:lstStyle>
            <a:lvl1pPr algn="ctr">
              <a:defRPr sz="4000">
                <a:solidFill>
                  <a:schemeClr val="tx2"/>
                </a:solidFill>
              </a:defRPr>
            </a:lvl1pPr>
          </a:lstStyle>
          <a:p>
            <a:pPr lvl="0"/>
            <a:r>
              <a:rPr lang="en-US"/>
              <a:t>02</a:t>
            </a:r>
          </a:p>
        </p:txBody>
      </p:sp>
      <p:cxnSp>
        <p:nvCxnSpPr>
          <p:cNvPr id="18" name="Straight Connector 17">
            <a:extLst>
              <a:ext uri="{FF2B5EF4-FFF2-40B4-BE49-F238E27FC236}">
                <a16:creationId xmlns:a16="http://schemas.microsoft.com/office/drawing/2014/main" id="{DD51DD13-E743-4B6F-A37C-740B632BACDF}"/>
              </a:ext>
            </a:extLst>
          </p:cNvPr>
          <p:cNvCxnSpPr/>
          <p:nvPr userDrawn="1"/>
        </p:nvCxnSpPr>
        <p:spPr>
          <a:xfrm>
            <a:off x="5789629" y="2542095"/>
            <a:ext cx="612743"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Text Placeholder 2">
            <a:extLst>
              <a:ext uri="{FF2B5EF4-FFF2-40B4-BE49-F238E27FC236}">
                <a16:creationId xmlns:a16="http://schemas.microsoft.com/office/drawing/2014/main" id="{3B09A4D9-5C73-416B-A210-4A3EE0550EE6}"/>
              </a:ext>
            </a:extLst>
          </p:cNvPr>
          <p:cNvSpPr>
            <a:spLocks noGrp="1"/>
          </p:cNvSpPr>
          <p:nvPr>
            <p:ph type="body" sz="quarter" idx="27" hasCustomPrompt="1"/>
          </p:nvPr>
        </p:nvSpPr>
        <p:spPr>
          <a:xfrm>
            <a:off x="9479439" y="1828800"/>
            <a:ext cx="1096962" cy="524759"/>
          </a:xfrm>
        </p:spPr>
        <p:txBody>
          <a:bodyPr/>
          <a:lstStyle>
            <a:lvl1pPr algn="ctr">
              <a:defRPr sz="4000">
                <a:solidFill>
                  <a:schemeClr val="tx2"/>
                </a:solidFill>
              </a:defRPr>
            </a:lvl1pPr>
          </a:lstStyle>
          <a:p>
            <a:pPr lvl="0"/>
            <a:r>
              <a:rPr lang="en-US"/>
              <a:t>03</a:t>
            </a:r>
          </a:p>
        </p:txBody>
      </p:sp>
      <p:cxnSp>
        <p:nvCxnSpPr>
          <p:cNvPr id="20" name="Straight Connector 19">
            <a:extLst>
              <a:ext uri="{FF2B5EF4-FFF2-40B4-BE49-F238E27FC236}">
                <a16:creationId xmlns:a16="http://schemas.microsoft.com/office/drawing/2014/main" id="{FF70D520-D79C-4CC8-9B0F-87542D9FBBA4}"/>
              </a:ext>
            </a:extLst>
          </p:cNvPr>
          <p:cNvCxnSpPr/>
          <p:nvPr userDrawn="1"/>
        </p:nvCxnSpPr>
        <p:spPr>
          <a:xfrm>
            <a:off x="9721549" y="2542095"/>
            <a:ext cx="612743"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3">
            <a:extLst>
              <a:ext uri="{FF2B5EF4-FFF2-40B4-BE49-F238E27FC236}">
                <a16:creationId xmlns:a16="http://schemas.microsoft.com/office/drawing/2014/main" id="{F5FCCA60-85C8-4CB0-B86A-A6EDD856EFCC}"/>
              </a:ext>
            </a:extLst>
          </p:cNvPr>
          <p:cNvSpPr>
            <a:spLocks noGrp="1"/>
          </p:cNvSpPr>
          <p:nvPr>
            <p:ph type="body" sz="quarter" idx="28" hasCustomPrompt="1"/>
          </p:nvPr>
        </p:nvSpPr>
        <p:spPr>
          <a:xfrm>
            <a:off x="2590800" y="5239962"/>
            <a:ext cx="3108960" cy="825478"/>
          </a:xfrm>
        </p:spPr>
        <p:txBody>
          <a:bodyPr>
            <a:noAutofit/>
          </a:bodyPr>
          <a:lstStyle>
            <a:lvl1pPr algn="ctr">
              <a:defRPr sz="1800"/>
            </a:lvl1pPr>
            <a:lvl2pPr algn="ctr">
              <a:defRPr sz="1800"/>
            </a:lvl2pPr>
            <a:lvl3pPr algn="ctr">
              <a:defRPr/>
            </a:lvl3pPr>
            <a:lvl4pPr algn="ctr">
              <a:defRPr/>
            </a:lvl4pPr>
            <a:lvl5pPr algn="ctr">
              <a:defRPr/>
            </a:lvl5pPr>
          </a:lstStyle>
          <a:p>
            <a:pPr lvl="0"/>
            <a:r>
              <a:rPr lang="en-US"/>
              <a:t>Heading</a:t>
            </a:r>
          </a:p>
          <a:p>
            <a:pPr lvl="1"/>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p:txBody>
      </p:sp>
      <p:sp>
        <p:nvSpPr>
          <p:cNvPr id="24" name="Text Placeholder 3">
            <a:extLst>
              <a:ext uri="{FF2B5EF4-FFF2-40B4-BE49-F238E27FC236}">
                <a16:creationId xmlns:a16="http://schemas.microsoft.com/office/drawing/2014/main" id="{DBDE0FD0-2A71-405F-9C52-3EEDE1523587}"/>
              </a:ext>
            </a:extLst>
          </p:cNvPr>
          <p:cNvSpPr>
            <a:spLocks noGrp="1"/>
          </p:cNvSpPr>
          <p:nvPr>
            <p:ph type="body" sz="quarter" idx="29" hasCustomPrompt="1"/>
          </p:nvPr>
        </p:nvSpPr>
        <p:spPr>
          <a:xfrm>
            <a:off x="6492240" y="5239962"/>
            <a:ext cx="3108960" cy="825478"/>
          </a:xfrm>
        </p:spPr>
        <p:txBody>
          <a:bodyPr>
            <a:noAutofit/>
          </a:bodyPr>
          <a:lstStyle>
            <a:lvl1pPr algn="ctr">
              <a:defRPr sz="1800"/>
            </a:lvl1pPr>
            <a:lvl2pPr algn="ctr">
              <a:defRPr sz="1800"/>
            </a:lvl2pPr>
            <a:lvl3pPr algn="ctr">
              <a:defRPr/>
            </a:lvl3pPr>
            <a:lvl4pPr algn="ctr">
              <a:defRPr/>
            </a:lvl4pPr>
            <a:lvl5pPr algn="ctr">
              <a:defRPr/>
            </a:lvl5pPr>
          </a:lstStyle>
          <a:p>
            <a:pPr lvl="0"/>
            <a:r>
              <a:rPr lang="en-US"/>
              <a:t>Heading</a:t>
            </a:r>
          </a:p>
          <a:p>
            <a:pPr lvl="1"/>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p:txBody>
      </p:sp>
      <p:sp>
        <p:nvSpPr>
          <p:cNvPr id="28" name="Text Placeholder 2">
            <a:extLst>
              <a:ext uri="{FF2B5EF4-FFF2-40B4-BE49-F238E27FC236}">
                <a16:creationId xmlns:a16="http://schemas.microsoft.com/office/drawing/2014/main" id="{91D10A52-ADE7-42E2-945E-8D149E65918A}"/>
              </a:ext>
            </a:extLst>
          </p:cNvPr>
          <p:cNvSpPr>
            <a:spLocks noGrp="1"/>
          </p:cNvSpPr>
          <p:nvPr>
            <p:ph type="body" sz="quarter" idx="31" hasCustomPrompt="1"/>
          </p:nvPr>
        </p:nvSpPr>
        <p:spPr>
          <a:xfrm>
            <a:off x="3596799" y="4280186"/>
            <a:ext cx="1096962" cy="524759"/>
          </a:xfrm>
        </p:spPr>
        <p:txBody>
          <a:bodyPr/>
          <a:lstStyle>
            <a:lvl1pPr algn="ctr">
              <a:defRPr sz="4000">
                <a:solidFill>
                  <a:schemeClr val="tx2"/>
                </a:solidFill>
              </a:defRPr>
            </a:lvl1pPr>
          </a:lstStyle>
          <a:p>
            <a:pPr lvl="0"/>
            <a:r>
              <a:rPr lang="en-US"/>
              <a:t>04</a:t>
            </a:r>
          </a:p>
        </p:txBody>
      </p:sp>
      <p:cxnSp>
        <p:nvCxnSpPr>
          <p:cNvPr id="30" name="Straight Connector 29">
            <a:extLst>
              <a:ext uri="{FF2B5EF4-FFF2-40B4-BE49-F238E27FC236}">
                <a16:creationId xmlns:a16="http://schemas.microsoft.com/office/drawing/2014/main" id="{F650DE45-14EB-4015-AF24-979934BD2793}"/>
              </a:ext>
            </a:extLst>
          </p:cNvPr>
          <p:cNvCxnSpPr/>
          <p:nvPr userDrawn="1"/>
        </p:nvCxnSpPr>
        <p:spPr>
          <a:xfrm>
            <a:off x="3838909" y="4993481"/>
            <a:ext cx="612743"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1" name="Text Placeholder 2">
            <a:extLst>
              <a:ext uri="{FF2B5EF4-FFF2-40B4-BE49-F238E27FC236}">
                <a16:creationId xmlns:a16="http://schemas.microsoft.com/office/drawing/2014/main" id="{8C09EEAA-B0EA-43DF-96AA-06C8003C8E24}"/>
              </a:ext>
            </a:extLst>
          </p:cNvPr>
          <p:cNvSpPr>
            <a:spLocks noGrp="1"/>
          </p:cNvSpPr>
          <p:nvPr>
            <p:ph type="body" sz="quarter" idx="32" hasCustomPrompt="1"/>
          </p:nvPr>
        </p:nvSpPr>
        <p:spPr>
          <a:xfrm>
            <a:off x="7498238" y="4280186"/>
            <a:ext cx="1096962" cy="524759"/>
          </a:xfrm>
        </p:spPr>
        <p:txBody>
          <a:bodyPr/>
          <a:lstStyle>
            <a:lvl1pPr algn="ctr">
              <a:defRPr sz="4000">
                <a:solidFill>
                  <a:schemeClr val="tx2"/>
                </a:solidFill>
              </a:defRPr>
            </a:lvl1pPr>
          </a:lstStyle>
          <a:p>
            <a:pPr lvl="0"/>
            <a:r>
              <a:rPr lang="en-US"/>
              <a:t>05</a:t>
            </a:r>
          </a:p>
        </p:txBody>
      </p:sp>
      <p:cxnSp>
        <p:nvCxnSpPr>
          <p:cNvPr id="32" name="Straight Connector 31">
            <a:extLst>
              <a:ext uri="{FF2B5EF4-FFF2-40B4-BE49-F238E27FC236}">
                <a16:creationId xmlns:a16="http://schemas.microsoft.com/office/drawing/2014/main" id="{C17B79C0-3FBE-461B-9CC6-D7B0C5E82F07}"/>
              </a:ext>
            </a:extLst>
          </p:cNvPr>
          <p:cNvCxnSpPr/>
          <p:nvPr userDrawn="1"/>
        </p:nvCxnSpPr>
        <p:spPr>
          <a:xfrm>
            <a:off x="7740348" y="4993481"/>
            <a:ext cx="612743"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Picture Placeholder 3">
            <a:extLst>
              <a:ext uri="{FF2B5EF4-FFF2-40B4-BE49-F238E27FC236}">
                <a16:creationId xmlns:a16="http://schemas.microsoft.com/office/drawing/2014/main" id="{25D96940-AAE9-4857-A834-9FFE8FC52FD4}"/>
              </a:ext>
            </a:extLst>
          </p:cNvPr>
          <p:cNvSpPr>
            <a:spLocks noGrp="1"/>
          </p:cNvSpPr>
          <p:nvPr>
            <p:ph type="pic" sz="quarter" idx="48" hasCustomPrompt="1"/>
          </p:nvPr>
        </p:nvSpPr>
        <p:spPr>
          <a:xfrm>
            <a:off x="4111752" y="1842194"/>
            <a:ext cx="18288" cy="1828800"/>
          </a:xfrm>
          <a:solidFill>
            <a:schemeClr val="tx1">
              <a:lumMod val="20000"/>
              <a:lumOff val="80000"/>
            </a:schemeClr>
          </a:solidFill>
        </p:spPr>
        <p:txBody>
          <a:bodyPr/>
          <a:lstStyle/>
          <a:p>
            <a:r>
              <a:rPr lang="en-US"/>
              <a:t> </a:t>
            </a:r>
          </a:p>
        </p:txBody>
      </p:sp>
      <p:sp>
        <p:nvSpPr>
          <p:cNvPr id="29" name="Picture Placeholder 3">
            <a:extLst>
              <a:ext uri="{FF2B5EF4-FFF2-40B4-BE49-F238E27FC236}">
                <a16:creationId xmlns:a16="http://schemas.microsoft.com/office/drawing/2014/main" id="{BE19D12A-AD43-48DC-ACA9-7374089625F9}"/>
              </a:ext>
            </a:extLst>
          </p:cNvPr>
          <p:cNvSpPr>
            <a:spLocks noGrp="1"/>
          </p:cNvSpPr>
          <p:nvPr>
            <p:ph type="pic" sz="quarter" idx="49" hasCustomPrompt="1"/>
          </p:nvPr>
        </p:nvSpPr>
        <p:spPr>
          <a:xfrm>
            <a:off x="8061867" y="1828800"/>
            <a:ext cx="18288" cy="1828800"/>
          </a:xfrm>
          <a:solidFill>
            <a:schemeClr val="tx1">
              <a:lumMod val="20000"/>
              <a:lumOff val="80000"/>
            </a:schemeClr>
          </a:solidFill>
        </p:spPr>
        <p:txBody>
          <a:bodyPr/>
          <a:lstStyle/>
          <a:p>
            <a:r>
              <a:rPr lang="en-US"/>
              <a:t> </a:t>
            </a:r>
          </a:p>
        </p:txBody>
      </p:sp>
      <p:sp>
        <p:nvSpPr>
          <p:cNvPr id="34" name="Picture Placeholder 3">
            <a:extLst>
              <a:ext uri="{FF2B5EF4-FFF2-40B4-BE49-F238E27FC236}">
                <a16:creationId xmlns:a16="http://schemas.microsoft.com/office/drawing/2014/main" id="{06739850-F2A5-420E-ACFE-3E92E438C639}"/>
              </a:ext>
            </a:extLst>
          </p:cNvPr>
          <p:cNvSpPr>
            <a:spLocks noGrp="1"/>
          </p:cNvSpPr>
          <p:nvPr>
            <p:ph type="pic" sz="quarter" idx="50" hasCustomPrompt="1"/>
          </p:nvPr>
        </p:nvSpPr>
        <p:spPr>
          <a:xfrm>
            <a:off x="6096000" y="4332724"/>
            <a:ext cx="18288" cy="1828800"/>
          </a:xfrm>
          <a:solidFill>
            <a:schemeClr val="tx1">
              <a:lumMod val="20000"/>
              <a:lumOff val="80000"/>
            </a:schemeClr>
          </a:solidFill>
        </p:spPr>
        <p:txBody>
          <a:bodyPr/>
          <a:lstStyle/>
          <a:p>
            <a:r>
              <a:rPr lang="en-US"/>
              <a:t> </a:t>
            </a:r>
          </a:p>
        </p:txBody>
      </p:sp>
      <p:sp>
        <p:nvSpPr>
          <p:cNvPr id="35" name="Picture Placeholder 3">
            <a:extLst>
              <a:ext uri="{FF2B5EF4-FFF2-40B4-BE49-F238E27FC236}">
                <a16:creationId xmlns:a16="http://schemas.microsoft.com/office/drawing/2014/main" id="{A04040D8-BAAF-4E26-89BC-40D62DA188BB}"/>
              </a:ext>
            </a:extLst>
          </p:cNvPr>
          <p:cNvSpPr>
            <a:spLocks noGrp="1"/>
          </p:cNvSpPr>
          <p:nvPr>
            <p:ph type="pic" sz="quarter" idx="51" hasCustomPrompt="1"/>
          </p:nvPr>
        </p:nvSpPr>
        <p:spPr>
          <a:xfrm rot="16200000">
            <a:off x="6086857" y="-1533144"/>
            <a:ext cx="18288" cy="10972800"/>
          </a:xfrm>
          <a:solidFill>
            <a:schemeClr val="tx1">
              <a:lumMod val="20000"/>
              <a:lumOff val="80000"/>
            </a:schemeClr>
          </a:solidFill>
        </p:spPr>
        <p:txBody>
          <a:bodyPr/>
          <a:lstStyle/>
          <a:p>
            <a:r>
              <a:rPr lang="en-US"/>
              <a:t> </a:t>
            </a:r>
          </a:p>
        </p:txBody>
      </p:sp>
    </p:spTree>
    <p:extLst>
      <p:ext uri="{BB962C8B-B14F-4D97-AF65-F5344CB8AC3E}">
        <p14:creationId xmlns:p14="http://schemas.microsoft.com/office/powerpoint/2010/main" val="2907197747"/>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OC three sec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C2DC4-7E35-413D-8D0C-FA7A97C1D6FF}"/>
              </a:ext>
            </a:extLst>
          </p:cNvPr>
          <p:cNvSpPr>
            <a:spLocks noGrp="1"/>
          </p:cNvSpPr>
          <p:nvPr>
            <p:ph type="title" hasCustomPrompt="1"/>
          </p:nvPr>
        </p:nvSpPr>
        <p:spPr>
          <a:xfrm>
            <a:off x="609600" y="609600"/>
            <a:ext cx="10274910" cy="443198"/>
          </a:xfrm>
        </p:spPr>
        <p:txBody>
          <a:bodyPr>
            <a:noAutofit/>
          </a:bodyPr>
          <a:lstStyle>
            <a:lvl1pPr>
              <a:defRPr/>
            </a:lvl1pPr>
          </a:lstStyle>
          <a:p>
            <a:r>
              <a:rPr lang="en-US"/>
              <a:t>TABLE OF CONTENT</a:t>
            </a:r>
          </a:p>
        </p:txBody>
      </p:sp>
      <p:sp>
        <p:nvSpPr>
          <p:cNvPr id="4" name="Oval 3">
            <a:extLst>
              <a:ext uri="{FF2B5EF4-FFF2-40B4-BE49-F238E27FC236}">
                <a16:creationId xmlns:a16="http://schemas.microsoft.com/office/drawing/2014/main" id="{FD61A4ED-2362-4BF0-A576-E9E9FD91F1F4}"/>
              </a:ext>
            </a:extLst>
          </p:cNvPr>
          <p:cNvSpPr/>
          <p:nvPr/>
        </p:nvSpPr>
        <p:spPr>
          <a:xfrm>
            <a:off x="2908005" y="2324025"/>
            <a:ext cx="914400" cy="914400"/>
          </a:xfrm>
          <a:prstGeom prst="ellipse">
            <a:avLst/>
          </a:prstGeom>
          <a:solidFill>
            <a:schemeClr val="tx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E71F8B6-611E-4BFE-960A-F978FBBB1290}"/>
              </a:ext>
            </a:extLst>
          </p:cNvPr>
          <p:cNvSpPr txBox="1"/>
          <p:nvPr/>
        </p:nvSpPr>
        <p:spPr>
          <a:xfrm>
            <a:off x="2988679" y="2427282"/>
            <a:ext cx="450850" cy="707886"/>
          </a:xfrm>
          <a:prstGeom prst="rect">
            <a:avLst/>
          </a:prstGeom>
          <a:noFill/>
        </p:spPr>
        <p:txBody>
          <a:bodyPr wrap="square" rtlCol="0">
            <a:spAutoFit/>
          </a:bodyPr>
          <a:lstStyle/>
          <a:p>
            <a:pPr algn="ctr"/>
            <a:r>
              <a:rPr lang="en-US" sz="4000" b="1">
                <a:solidFill>
                  <a:schemeClr val="accent5"/>
                </a:solidFill>
              </a:rPr>
              <a:t>0</a:t>
            </a:r>
          </a:p>
        </p:txBody>
      </p:sp>
      <p:sp>
        <p:nvSpPr>
          <p:cNvPr id="24" name="Text Placeholder 4">
            <a:extLst>
              <a:ext uri="{FF2B5EF4-FFF2-40B4-BE49-F238E27FC236}">
                <a16:creationId xmlns:a16="http://schemas.microsoft.com/office/drawing/2014/main" id="{B22D6813-7E50-4EDB-B058-AD50EAF1BAEC}"/>
              </a:ext>
            </a:extLst>
          </p:cNvPr>
          <p:cNvSpPr>
            <a:spLocks noGrp="1"/>
          </p:cNvSpPr>
          <p:nvPr userDrawn="1">
            <p:ph type="body" sz="quarter" idx="21" hasCustomPrompt="1"/>
          </p:nvPr>
        </p:nvSpPr>
        <p:spPr>
          <a:xfrm>
            <a:off x="3353374" y="2388033"/>
            <a:ext cx="450850" cy="786384"/>
          </a:xfrm>
        </p:spPr>
        <p:txBody>
          <a:bodyPr anchor="ctr"/>
          <a:lstStyle>
            <a:lvl1pPr>
              <a:lnSpc>
                <a:spcPct val="100000"/>
              </a:lnSpc>
              <a:defRPr sz="4000" b="1">
                <a:solidFill>
                  <a:schemeClr val="bg1"/>
                </a:solidFill>
              </a:defRPr>
            </a:lvl1pPr>
          </a:lstStyle>
          <a:p>
            <a:pPr lvl="0"/>
            <a:r>
              <a:rPr lang="en-US"/>
              <a:t>1</a:t>
            </a:r>
          </a:p>
        </p:txBody>
      </p:sp>
      <p:sp>
        <p:nvSpPr>
          <p:cNvPr id="45" name="Text Placeholder 44">
            <a:extLst>
              <a:ext uri="{FF2B5EF4-FFF2-40B4-BE49-F238E27FC236}">
                <a16:creationId xmlns:a16="http://schemas.microsoft.com/office/drawing/2014/main" id="{45D585A8-2EC1-4D6D-87EA-91CE5050DA6D}"/>
              </a:ext>
            </a:extLst>
          </p:cNvPr>
          <p:cNvSpPr>
            <a:spLocks noGrp="1"/>
          </p:cNvSpPr>
          <p:nvPr>
            <p:ph type="body" sz="quarter" idx="29" hasCustomPrompt="1"/>
          </p:nvPr>
        </p:nvSpPr>
        <p:spPr>
          <a:xfrm>
            <a:off x="2240494" y="3427228"/>
            <a:ext cx="2249423" cy="1577353"/>
          </a:xfrm>
        </p:spPr>
        <p:txBody>
          <a:bodyPr/>
          <a:lstStyle>
            <a:lvl1pPr algn="ctr">
              <a:defRPr sz="2200" b="0">
                <a:solidFill>
                  <a:schemeClr val="tx1"/>
                </a:solidFill>
              </a:defRPr>
            </a:lvl1pPr>
          </a:lstStyle>
          <a:p>
            <a:pPr lvl="0"/>
            <a:r>
              <a:rPr lang="en-US"/>
              <a:t>Use this version when having extremely long section title</a:t>
            </a:r>
          </a:p>
        </p:txBody>
      </p:sp>
      <p:sp>
        <p:nvSpPr>
          <p:cNvPr id="48" name="Text Placeholder 44">
            <a:extLst>
              <a:ext uri="{FF2B5EF4-FFF2-40B4-BE49-F238E27FC236}">
                <a16:creationId xmlns:a16="http://schemas.microsoft.com/office/drawing/2014/main" id="{679AA723-0B81-4E35-BD0B-E01216E47506}"/>
              </a:ext>
            </a:extLst>
          </p:cNvPr>
          <p:cNvSpPr>
            <a:spLocks noGrp="1"/>
          </p:cNvSpPr>
          <p:nvPr>
            <p:ph type="body" sz="quarter" idx="31" hasCustomPrompt="1"/>
          </p:nvPr>
        </p:nvSpPr>
        <p:spPr>
          <a:xfrm>
            <a:off x="4971288" y="3427228"/>
            <a:ext cx="2249423" cy="1577353"/>
          </a:xfrm>
        </p:spPr>
        <p:txBody>
          <a:bodyPr/>
          <a:lstStyle>
            <a:lvl1pPr algn="ctr">
              <a:defRPr sz="2200" b="0">
                <a:solidFill>
                  <a:schemeClr val="tx1"/>
                </a:solidFill>
              </a:defRPr>
            </a:lvl1pPr>
          </a:lstStyle>
          <a:p>
            <a:pPr lvl="0"/>
            <a:r>
              <a:rPr lang="en-US"/>
              <a:t>Use this version when having extremely long section title</a:t>
            </a:r>
          </a:p>
        </p:txBody>
      </p:sp>
      <p:sp>
        <p:nvSpPr>
          <p:cNvPr id="49" name="Text Placeholder 44">
            <a:extLst>
              <a:ext uri="{FF2B5EF4-FFF2-40B4-BE49-F238E27FC236}">
                <a16:creationId xmlns:a16="http://schemas.microsoft.com/office/drawing/2014/main" id="{8C7EAF04-23BA-46AD-B355-ED2A526567D5}"/>
              </a:ext>
            </a:extLst>
          </p:cNvPr>
          <p:cNvSpPr>
            <a:spLocks noGrp="1"/>
          </p:cNvSpPr>
          <p:nvPr>
            <p:ph type="body" sz="quarter" idx="32" hasCustomPrompt="1"/>
          </p:nvPr>
        </p:nvSpPr>
        <p:spPr>
          <a:xfrm>
            <a:off x="7714488" y="3427228"/>
            <a:ext cx="2249423" cy="1577353"/>
          </a:xfrm>
        </p:spPr>
        <p:txBody>
          <a:bodyPr/>
          <a:lstStyle>
            <a:lvl1pPr algn="ctr">
              <a:defRPr sz="2200" b="0">
                <a:solidFill>
                  <a:schemeClr val="tx1"/>
                </a:solidFill>
              </a:defRPr>
            </a:lvl1pPr>
          </a:lstStyle>
          <a:p>
            <a:pPr lvl="0"/>
            <a:r>
              <a:rPr lang="en-US"/>
              <a:t>Use this version when having extremely long section title</a:t>
            </a:r>
          </a:p>
        </p:txBody>
      </p:sp>
      <p:sp>
        <p:nvSpPr>
          <p:cNvPr id="17" name="Oval 16">
            <a:extLst>
              <a:ext uri="{FF2B5EF4-FFF2-40B4-BE49-F238E27FC236}">
                <a16:creationId xmlns:a16="http://schemas.microsoft.com/office/drawing/2014/main" id="{E8D4819D-0875-41C3-8C9B-9B00D70BFCAE}"/>
              </a:ext>
            </a:extLst>
          </p:cNvPr>
          <p:cNvSpPr/>
          <p:nvPr userDrawn="1"/>
        </p:nvSpPr>
        <p:spPr>
          <a:xfrm>
            <a:off x="5638800" y="2324025"/>
            <a:ext cx="914400" cy="914400"/>
          </a:xfrm>
          <a:prstGeom prst="ellipse">
            <a:avLst/>
          </a:prstGeom>
          <a:solidFill>
            <a:schemeClr val="tx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74A1E53-7422-48E9-865A-B755B927270F}"/>
              </a:ext>
            </a:extLst>
          </p:cNvPr>
          <p:cNvSpPr txBox="1"/>
          <p:nvPr userDrawn="1"/>
        </p:nvSpPr>
        <p:spPr>
          <a:xfrm>
            <a:off x="5719474" y="2427282"/>
            <a:ext cx="450850" cy="707886"/>
          </a:xfrm>
          <a:prstGeom prst="rect">
            <a:avLst/>
          </a:prstGeom>
          <a:noFill/>
        </p:spPr>
        <p:txBody>
          <a:bodyPr wrap="square" rtlCol="0">
            <a:spAutoFit/>
          </a:bodyPr>
          <a:lstStyle/>
          <a:p>
            <a:pPr algn="ctr"/>
            <a:r>
              <a:rPr lang="en-US" sz="4000" b="1">
                <a:solidFill>
                  <a:schemeClr val="accent5"/>
                </a:solidFill>
              </a:rPr>
              <a:t>0</a:t>
            </a:r>
          </a:p>
        </p:txBody>
      </p:sp>
      <p:sp>
        <p:nvSpPr>
          <p:cNvPr id="20" name="Text Placeholder 4">
            <a:extLst>
              <a:ext uri="{FF2B5EF4-FFF2-40B4-BE49-F238E27FC236}">
                <a16:creationId xmlns:a16="http://schemas.microsoft.com/office/drawing/2014/main" id="{9E3777F8-4A79-42F4-8873-768A654090AC}"/>
              </a:ext>
            </a:extLst>
          </p:cNvPr>
          <p:cNvSpPr>
            <a:spLocks noGrp="1"/>
          </p:cNvSpPr>
          <p:nvPr>
            <p:ph type="body" sz="quarter" idx="34" hasCustomPrompt="1"/>
          </p:nvPr>
        </p:nvSpPr>
        <p:spPr>
          <a:xfrm>
            <a:off x="6084169" y="2388033"/>
            <a:ext cx="450850" cy="786384"/>
          </a:xfrm>
        </p:spPr>
        <p:txBody>
          <a:bodyPr anchor="ctr"/>
          <a:lstStyle>
            <a:lvl1pPr>
              <a:lnSpc>
                <a:spcPct val="100000"/>
              </a:lnSpc>
              <a:defRPr sz="4000" b="1">
                <a:solidFill>
                  <a:schemeClr val="bg1"/>
                </a:solidFill>
              </a:defRPr>
            </a:lvl1pPr>
          </a:lstStyle>
          <a:p>
            <a:pPr lvl="0"/>
            <a:r>
              <a:rPr lang="en-US"/>
              <a:t>2</a:t>
            </a:r>
          </a:p>
        </p:txBody>
      </p:sp>
      <p:sp>
        <p:nvSpPr>
          <p:cNvPr id="21" name="Oval 20">
            <a:extLst>
              <a:ext uri="{FF2B5EF4-FFF2-40B4-BE49-F238E27FC236}">
                <a16:creationId xmlns:a16="http://schemas.microsoft.com/office/drawing/2014/main" id="{186BC2E1-2CC5-4CB4-8FBB-6918DFF99253}"/>
              </a:ext>
            </a:extLst>
          </p:cNvPr>
          <p:cNvSpPr/>
          <p:nvPr userDrawn="1"/>
        </p:nvSpPr>
        <p:spPr>
          <a:xfrm>
            <a:off x="8386478" y="2323466"/>
            <a:ext cx="914400" cy="914400"/>
          </a:xfrm>
          <a:prstGeom prst="ellipse">
            <a:avLst/>
          </a:prstGeom>
          <a:solidFill>
            <a:schemeClr val="tx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BFE40CB-3A40-4C89-9F8B-85A2D56AE8C8}"/>
              </a:ext>
            </a:extLst>
          </p:cNvPr>
          <p:cNvSpPr txBox="1"/>
          <p:nvPr userDrawn="1"/>
        </p:nvSpPr>
        <p:spPr>
          <a:xfrm>
            <a:off x="8467152" y="2426723"/>
            <a:ext cx="450850" cy="707886"/>
          </a:xfrm>
          <a:prstGeom prst="rect">
            <a:avLst/>
          </a:prstGeom>
          <a:noFill/>
        </p:spPr>
        <p:txBody>
          <a:bodyPr wrap="square" rtlCol="0">
            <a:spAutoFit/>
          </a:bodyPr>
          <a:lstStyle/>
          <a:p>
            <a:pPr algn="ctr"/>
            <a:r>
              <a:rPr lang="en-US" sz="4000" b="1">
                <a:solidFill>
                  <a:schemeClr val="accent5"/>
                </a:solidFill>
              </a:rPr>
              <a:t>0</a:t>
            </a:r>
          </a:p>
        </p:txBody>
      </p:sp>
      <p:sp>
        <p:nvSpPr>
          <p:cNvPr id="23" name="Text Placeholder 4">
            <a:extLst>
              <a:ext uri="{FF2B5EF4-FFF2-40B4-BE49-F238E27FC236}">
                <a16:creationId xmlns:a16="http://schemas.microsoft.com/office/drawing/2014/main" id="{4D55B235-E468-460F-9E11-F0E4F043BD7B}"/>
              </a:ext>
            </a:extLst>
          </p:cNvPr>
          <p:cNvSpPr>
            <a:spLocks noGrp="1"/>
          </p:cNvSpPr>
          <p:nvPr>
            <p:ph type="body" sz="quarter" idx="35" hasCustomPrompt="1"/>
          </p:nvPr>
        </p:nvSpPr>
        <p:spPr>
          <a:xfrm>
            <a:off x="8831847" y="2387474"/>
            <a:ext cx="450850" cy="786384"/>
          </a:xfrm>
        </p:spPr>
        <p:txBody>
          <a:bodyPr anchor="ctr"/>
          <a:lstStyle>
            <a:lvl1pPr>
              <a:lnSpc>
                <a:spcPct val="100000"/>
              </a:lnSpc>
              <a:defRPr sz="4000" b="1">
                <a:solidFill>
                  <a:schemeClr val="bg1"/>
                </a:solidFill>
              </a:defRPr>
            </a:lvl1pPr>
          </a:lstStyle>
          <a:p>
            <a:pPr lvl="0"/>
            <a:r>
              <a:rPr lang="en-US"/>
              <a:t>3</a:t>
            </a:r>
          </a:p>
        </p:txBody>
      </p:sp>
    </p:spTree>
    <p:extLst>
      <p:ext uri="{BB962C8B-B14F-4D97-AF65-F5344CB8AC3E}">
        <p14:creationId xmlns:p14="http://schemas.microsoft.com/office/powerpoint/2010/main" val="30827193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umbering text six sections">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0C6591D5-39A3-4C2C-8C6C-1C0AA87189C1}"/>
              </a:ext>
            </a:extLst>
          </p:cNvPr>
          <p:cNvSpPr>
            <a:spLocks noGrp="1"/>
          </p:cNvSpPr>
          <p:nvPr>
            <p:ph type="title" hasCustomPrompt="1"/>
          </p:nvPr>
        </p:nvSpPr>
        <p:spPr>
          <a:xfrm>
            <a:off x="609600" y="612648"/>
            <a:ext cx="10283838" cy="443198"/>
          </a:xfrm>
        </p:spPr>
        <p:txBody>
          <a:bodyPr>
            <a:noAutofit/>
          </a:bodyPr>
          <a:lstStyle/>
          <a:p>
            <a:r>
              <a:rPr lang="en-US"/>
              <a:t>CLICK TO EDIT MASTER TITLE STYLE</a:t>
            </a:r>
          </a:p>
        </p:txBody>
      </p:sp>
      <p:sp>
        <p:nvSpPr>
          <p:cNvPr id="15" name="Text Placeholder 3">
            <a:extLst>
              <a:ext uri="{FF2B5EF4-FFF2-40B4-BE49-F238E27FC236}">
                <a16:creationId xmlns:a16="http://schemas.microsoft.com/office/drawing/2014/main" id="{AC639389-E91A-458E-A06E-6EBBBC4C4860}"/>
              </a:ext>
            </a:extLst>
          </p:cNvPr>
          <p:cNvSpPr>
            <a:spLocks noGrp="1"/>
          </p:cNvSpPr>
          <p:nvPr>
            <p:ph type="body" sz="quarter" idx="22" hasCustomPrompt="1"/>
          </p:nvPr>
        </p:nvSpPr>
        <p:spPr>
          <a:xfrm>
            <a:off x="620733" y="2734559"/>
            <a:ext cx="3108960" cy="825478"/>
          </a:xfrm>
        </p:spPr>
        <p:txBody>
          <a:bodyPr>
            <a:noAutofit/>
          </a:bodyPr>
          <a:lstStyle>
            <a:lvl1pPr algn="ctr">
              <a:defRPr sz="1800"/>
            </a:lvl1pPr>
            <a:lvl2pPr algn="ctr">
              <a:defRPr sz="1800"/>
            </a:lvl2pPr>
            <a:lvl3pPr algn="ctr">
              <a:defRPr/>
            </a:lvl3pPr>
            <a:lvl4pPr algn="ctr">
              <a:defRPr/>
            </a:lvl4pPr>
            <a:lvl5pPr algn="ctr">
              <a:defRPr/>
            </a:lvl5pPr>
          </a:lstStyle>
          <a:p>
            <a:pPr lvl="0"/>
            <a:r>
              <a:rPr lang="en-US"/>
              <a:t>Heading</a:t>
            </a:r>
          </a:p>
          <a:p>
            <a:pPr lvl="1"/>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p:txBody>
      </p:sp>
      <p:sp>
        <p:nvSpPr>
          <p:cNvPr id="25" name="Text Placeholder 3">
            <a:extLst>
              <a:ext uri="{FF2B5EF4-FFF2-40B4-BE49-F238E27FC236}">
                <a16:creationId xmlns:a16="http://schemas.microsoft.com/office/drawing/2014/main" id="{7EC3ECFD-ED5A-4A7A-9D2B-7267D7B1CAC4}"/>
              </a:ext>
            </a:extLst>
          </p:cNvPr>
          <p:cNvSpPr>
            <a:spLocks noGrp="1"/>
          </p:cNvSpPr>
          <p:nvPr>
            <p:ph type="body" sz="quarter" idx="23" hasCustomPrompt="1"/>
          </p:nvPr>
        </p:nvSpPr>
        <p:spPr>
          <a:xfrm>
            <a:off x="4541094" y="2734559"/>
            <a:ext cx="3108960" cy="825478"/>
          </a:xfrm>
        </p:spPr>
        <p:txBody>
          <a:bodyPr>
            <a:noAutofit/>
          </a:bodyPr>
          <a:lstStyle>
            <a:lvl1pPr algn="ctr">
              <a:defRPr sz="1800"/>
            </a:lvl1pPr>
            <a:lvl2pPr algn="ctr">
              <a:defRPr sz="1800"/>
            </a:lvl2pPr>
            <a:lvl3pPr algn="ctr">
              <a:defRPr/>
            </a:lvl3pPr>
            <a:lvl4pPr algn="ctr">
              <a:defRPr/>
            </a:lvl4pPr>
            <a:lvl5pPr algn="ctr">
              <a:defRPr/>
            </a:lvl5pPr>
          </a:lstStyle>
          <a:p>
            <a:pPr lvl="0"/>
            <a:r>
              <a:rPr lang="en-US"/>
              <a:t>Heading</a:t>
            </a:r>
          </a:p>
          <a:p>
            <a:pPr lvl="1"/>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p:txBody>
      </p:sp>
      <p:sp>
        <p:nvSpPr>
          <p:cNvPr id="26" name="Text Placeholder 3">
            <a:extLst>
              <a:ext uri="{FF2B5EF4-FFF2-40B4-BE49-F238E27FC236}">
                <a16:creationId xmlns:a16="http://schemas.microsoft.com/office/drawing/2014/main" id="{46C3A2D7-5AF5-4A30-BEF2-E2E2E689DFEF}"/>
              </a:ext>
            </a:extLst>
          </p:cNvPr>
          <p:cNvSpPr>
            <a:spLocks noGrp="1"/>
          </p:cNvSpPr>
          <p:nvPr>
            <p:ph type="body" sz="quarter" idx="24" hasCustomPrompt="1"/>
          </p:nvPr>
        </p:nvSpPr>
        <p:spPr>
          <a:xfrm>
            <a:off x="8461455" y="2745990"/>
            <a:ext cx="3108960" cy="825478"/>
          </a:xfrm>
        </p:spPr>
        <p:txBody>
          <a:bodyPr>
            <a:noAutofit/>
          </a:bodyPr>
          <a:lstStyle>
            <a:lvl1pPr algn="ctr">
              <a:defRPr sz="1800"/>
            </a:lvl1pPr>
            <a:lvl2pPr algn="ctr">
              <a:defRPr sz="1800"/>
            </a:lvl2pPr>
            <a:lvl3pPr algn="ctr">
              <a:defRPr/>
            </a:lvl3pPr>
            <a:lvl4pPr algn="ctr">
              <a:defRPr/>
            </a:lvl4pPr>
            <a:lvl5pPr algn="ctr">
              <a:defRPr/>
            </a:lvl5pPr>
          </a:lstStyle>
          <a:p>
            <a:pPr lvl="0"/>
            <a:r>
              <a:rPr lang="en-US"/>
              <a:t>Heading</a:t>
            </a:r>
          </a:p>
          <a:p>
            <a:pPr lvl="1"/>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p:txBody>
      </p:sp>
      <p:sp>
        <p:nvSpPr>
          <p:cNvPr id="3" name="Text Placeholder 2">
            <a:extLst>
              <a:ext uri="{FF2B5EF4-FFF2-40B4-BE49-F238E27FC236}">
                <a16:creationId xmlns:a16="http://schemas.microsoft.com/office/drawing/2014/main" id="{E6A80C65-08BE-4BBB-92AF-AF937DCE9C19}"/>
              </a:ext>
            </a:extLst>
          </p:cNvPr>
          <p:cNvSpPr>
            <a:spLocks noGrp="1"/>
          </p:cNvSpPr>
          <p:nvPr>
            <p:ph type="body" sz="quarter" idx="25" hasCustomPrompt="1"/>
          </p:nvPr>
        </p:nvSpPr>
        <p:spPr>
          <a:xfrm>
            <a:off x="1626732" y="1774783"/>
            <a:ext cx="1096962" cy="524759"/>
          </a:xfrm>
        </p:spPr>
        <p:txBody>
          <a:bodyPr/>
          <a:lstStyle>
            <a:lvl1pPr algn="ctr">
              <a:defRPr sz="4000">
                <a:solidFill>
                  <a:schemeClr val="tx2"/>
                </a:solidFill>
              </a:defRPr>
            </a:lvl1pPr>
          </a:lstStyle>
          <a:p>
            <a:pPr lvl="0"/>
            <a:r>
              <a:rPr lang="en-US"/>
              <a:t>01</a:t>
            </a:r>
          </a:p>
        </p:txBody>
      </p:sp>
      <p:cxnSp>
        <p:nvCxnSpPr>
          <p:cNvPr id="5" name="Straight Connector 4">
            <a:extLst>
              <a:ext uri="{FF2B5EF4-FFF2-40B4-BE49-F238E27FC236}">
                <a16:creationId xmlns:a16="http://schemas.microsoft.com/office/drawing/2014/main" id="{B0FBEC66-EDDF-4BB0-A261-45DD242E6C39}"/>
              </a:ext>
            </a:extLst>
          </p:cNvPr>
          <p:cNvCxnSpPr/>
          <p:nvPr userDrawn="1"/>
        </p:nvCxnSpPr>
        <p:spPr>
          <a:xfrm>
            <a:off x="1868842" y="2488078"/>
            <a:ext cx="612743"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Text Placeholder 2">
            <a:extLst>
              <a:ext uri="{FF2B5EF4-FFF2-40B4-BE49-F238E27FC236}">
                <a16:creationId xmlns:a16="http://schemas.microsoft.com/office/drawing/2014/main" id="{CF7DDA50-1593-45FA-9F09-453C7E2B647E}"/>
              </a:ext>
            </a:extLst>
          </p:cNvPr>
          <p:cNvSpPr>
            <a:spLocks noGrp="1"/>
          </p:cNvSpPr>
          <p:nvPr>
            <p:ph type="body" sz="quarter" idx="26" hasCustomPrompt="1"/>
          </p:nvPr>
        </p:nvSpPr>
        <p:spPr>
          <a:xfrm>
            <a:off x="5515297" y="1774783"/>
            <a:ext cx="1096962" cy="524759"/>
          </a:xfrm>
        </p:spPr>
        <p:txBody>
          <a:bodyPr/>
          <a:lstStyle>
            <a:lvl1pPr algn="ctr">
              <a:defRPr sz="4000">
                <a:solidFill>
                  <a:schemeClr val="tx2"/>
                </a:solidFill>
              </a:defRPr>
            </a:lvl1pPr>
          </a:lstStyle>
          <a:p>
            <a:pPr lvl="0"/>
            <a:r>
              <a:rPr lang="en-US"/>
              <a:t>02</a:t>
            </a:r>
          </a:p>
        </p:txBody>
      </p:sp>
      <p:cxnSp>
        <p:nvCxnSpPr>
          <p:cNvPr id="18" name="Straight Connector 17">
            <a:extLst>
              <a:ext uri="{FF2B5EF4-FFF2-40B4-BE49-F238E27FC236}">
                <a16:creationId xmlns:a16="http://schemas.microsoft.com/office/drawing/2014/main" id="{DD51DD13-E743-4B6F-A37C-740B632BACDF}"/>
              </a:ext>
            </a:extLst>
          </p:cNvPr>
          <p:cNvCxnSpPr/>
          <p:nvPr userDrawn="1"/>
        </p:nvCxnSpPr>
        <p:spPr>
          <a:xfrm>
            <a:off x="5757407" y="2488078"/>
            <a:ext cx="612743"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Text Placeholder 2">
            <a:extLst>
              <a:ext uri="{FF2B5EF4-FFF2-40B4-BE49-F238E27FC236}">
                <a16:creationId xmlns:a16="http://schemas.microsoft.com/office/drawing/2014/main" id="{3B09A4D9-5C73-416B-A210-4A3EE0550EE6}"/>
              </a:ext>
            </a:extLst>
          </p:cNvPr>
          <p:cNvSpPr>
            <a:spLocks noGrp="1"/>
          </p:cNvSpPr>
          <p:nvPr>
            <p:ph type="body" sz="quarter" idx="27" hasCustomPrompt="1"/>
          </p:nvPr>
        </p:nvSpPr>
        <p:spPr>
          <a:xfrm>
            <a:off x="9467454" y="1786214"/>
            <a:ext cx="1096962" cy="524759"/>
          </a:xfrm>
        </p:spPr>
        <p:txBody>
          <a:bodyPr/>
          <a:lstStyle>
            <a:lvl1pPr algn="ctr">
              <a:defRPr sz="4000">
                <a:solidFill>
                  <a:schemeClr val="tx2"/>
                </a:solidFill>
              </a:defRPr>
            </a:lvl1pPr>
          </a:lstStyle>
          <a:p>
            <a:pPr lvl="0"/>
            <a:r>
              <a:rPr lang="en-US"/>
              <a:t>03</a:t>
            </a:r>
          </a:p>
        </p:txBody>
      </p:sp>
      <p:cxnSp>
        <p:nvCxnSpPr>
          <p:cNvPr id="20" name="Straight Connector 19">
            <a:extLst>
              <a:ext uri="{FF2B5EF4-FFF2-40B4-BE49-F238E27FC236}">
                <a16:creationId xmlns:a16="http://schemas.microsoft.com/office/drawing/2014/main" id="{FF70D520-D79C-4CC8-9B0F-87542D9FBBA4}"/>
              </a:ext>
            </a:extLst>
          </p:cNvPr>
          <p:cNvCxnSpPr/>
          <p:nvPr userDrawn="1"/>
        </p:nvCxnSpPr>
        <p:spPr>
          <a:xfrm>
            <a:off x="9709564" y="2499509"/>
            <a:ext cx="612743"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3">
            <a:extLst>
              <a:ext uri="{FF2B5EF4-FFF2-40B4-BE49-F238E27FC236}">
                <a16:creationId xmlns:a16="http://schemas.microsoft.com/office/drawing/2014/main" id="{F5FCCA60-85C8-4CB0-B86A-A6EDD856EFCC}"/>
              </a:ext>
            </a:extLst>
          </p:cNvPr>
          <p:cNvSpPr>
            <a:spLocks noGrp="1"/>
          </p:cNvSpPr>
          <p:nvPr>
            <p:ph type="body" sz="quarter" idx="28" hasCustomPrompt="1"/>
          </p:nvPr>
        </p:nvSpPr>
        <p:spPr>
          <a:xfrm>
            <a:off x="620733" y="5105400"/>
            <a:ext cx="3108960" cy="825478"/>
          </a:xfrm>
        </p:spPr>
        <p:txBody>
          <a:bodyPr>
            <a:noAutofit/>
          </a:bodyPr>
          <a:lstStyle>
            <a:lvl1pPr algn="ctr">
              <a:defRPr sz="1800"/>
            </a:lvl1pPr>
            <a:lvl2pPr algn="ctr">
              <a:defRPr sz="1800"/>
            </a:lvl2pPr>
            <a:lvl3pPr algn="ctr">
              <a:defRPr/>
            </a:lvl3pPr>
            <a:lvl4pPr algn="ctr">
              <a:defRPr/>
            </a:lvl4pPr>
            <a:lvl5pPr algn="ctr">
              <a:defRPr/>
            </a:lvl5pPr>
          </a:lstStyle>
          <a:p>
            <a:pPr lvl="0"/>
            <a:r>
              <a:rPr lang="en-US"/>
              <a:t>Heading</a:t>
            </a:r>
          </a:p>
          <a:p>
            <a:pPr lvl="1"/>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p:txBody>
      </p:sp>
      <p:sp>
        <p:nvSpPr>
          <p:cNvPr id="24" name="Text Placeholder 3">
            <a:extLst>
              <a:ext uri="{FF2B5EF4-FFF2-40B4-BE49-F238E27FC236}">
                <a16:creationId xmlns:a16="http://schemas.microsoft.com/office/drawing/2014/main" id="{DBDE0FD0-2A71-405F-9C52-3EEDE1523587}"/>
              </a:ext>
            </a:extLst>
          </p:cNvPr>
          <p:cNvSpPr>
            <a:spLocks noGrp="1"/>
          </p:cNvSpPr>
          <p:nvPr>
            <p:ph type="body" sz="quarter" idx="29" hasCustomPrompt="1"/>
          </p:nvPr>
        </p:nvSpPr>
        <p:spPr>
          <a:xfrm>
            <a:off x="4541094" y="5105400"/>
            <a:ext cx="3108960" cy="825478"/>
          </a:xfrm>
        </p:spPr>
        <p:txBody>
          <a:bodyPr>
            <a:noAutofit/>
          </a:bodyPr>
          <a:lstStyle>
            <a:lvl1pPr algn="ctr">
              <a:defRPr sz="1800"/>
            </a:lvl1pPr>
            <a:lvl2pPr algn="ctr">
              <a:defRPr sz="1800"/>
            </a:lvl2pPr>
            <a:lvl3pPr algn="ctr">
              <a:defRPr/>
            </a:lvl3pPr>
            <a:lvl4pPr algn="ctr">
              <a:defRPr/>
            </a:lvl4pPr>
            <a:lvl5pPr algn="ctr">
              <a:defRPr/>
            </a:lvl5pPr>
          </a:lstStyle>
          <a:p>
            <a:pPr lvl="0"/>
            <a:r>
              <a:rPr lang="en-US"/>
              <a:t>Heading</a:t>
            </a:r>
          </a:p>
          <a:p>
            <a:pPr lvl="1"/>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p:txBody>
      </p:sp>
      <p:sp>
        <p:nvSpPr>
          <p:cNvPr id="27" name="Text Placeholder 3">
            <a:extLst>
              <a:ext uri="{FF2B5EF4-FFF2-40B4-BE49-F238E27FC236}">
                <a16:creationId xmlns:a16="http://schemas.microsoft.com/office/drawing/2014/main" id="{3ACAAB46-FDC8-4A20-90E9-531C9CC12AC0}"/>
              </a:ext>
            </a:extLst>
          </p:cNvPr>
          <p:cNvSpPr>
            <a:spLocks noGrp="1"/>
          </p:cNvSpPr>
          <p:nvPr>
            <p:ph type="body" sz="quarter" idx="30" hasCustomPrompt="1"/>
          </p:nvPr>
        </p:nvSpPr>
        <p:spPr>
          <a:xfrm>
            <a:off x="8461455" y="5105400"/>
            <a:ext cx="3108960" cy="825478"/>
          </a:xfrm>
        </p:spPr>
        <p:txBody>
          <a:bodyPr>
            <a:noAutofit/>
          </a:bodyPr>
          <a:lstStyle>
            <a:lvl1pPr algn="ctr">
              <a:defRPr sz="1800"/>
            </a:lvl1pPr>
            <a:lvl2pPr algn="ctr">
              <a:defRPr sz="1800"/>
            </a:lvl2pPr>
            <a:lvl3pPr algn="ctr">
              <a:defRPr/>
            </a:lvl3pPr>
            <a:lvl4pPr algn="ctr">
              <a:defRPr/>
            </a:lvl4pPr>
            <a:lvl5pPr algn="ctr">
              <a:defRPr/>
            </a:lvl5pPr>
          </a:lstStyle>
          <a:p>
            <a:pPr lvl="0"/>
            <a:r>
              <a:rPr lang="en-US"/>
              <a:t>Heading</a:t>
            </a:r>
          </a:p>
          <a:p>
            <a:pPr lvl="1"/>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p:txBody>
      </p:sp>
      <p:sp>
        <p:nvSpPr>
          <p:cNvPr id="28" name="Text Placeholder 2">
            <a:extLst>
              <a:ext uri="{FF2B5EF4-FFF2-40B4-BE49-F238E27FC236}">
                <a16:creationId xmlns:a16="http://schemas.microsoft.com/office/drawing/2014/main" id="{91D10A52-ADE7-42E2-945E-8D149E65918A}"/>
              </a:ext>
            </a:extLst>
          </p:cNvPr>
          <p:cNvSpPr>
            <a:spLocks noGrp="1"/>
          </p:cNvSpPr>
          <p:nvPr>
            <p:ph type="body" sz="quarter" idx="31" hasCustomPrompt="1"/>
          </p:nvPr>
        </p:nvSpPr>
        <p:spPr>
          <a:xfrm>
            <a:off x="1626732" y="4145624"/>
            <a:ext cx="1096962" cy="524759"/>
          </a:xfrm>
        </p:spPr>
        <p:txBody>
          <a:bodyPr/>
          <a:lstStyle>
            <a:lvl1pPr algn="ctr">
              <a:defRPr sz="4000">
                <a:solidFill>
                  <a:schemeClr val="tx2"/>
                </a:solidFill>
              </a:defRPr>
            </a:lvl1pPr>
          </a:lstStyle>
          <a:p>
            <a:pPr lvl="0"/>
            <a:r>
              <a:rPr lang="en-US"/>
              <a:t>04</a:t>
            </a:r>
          </a:p>
        </p:txBody>
      </p:sp>
      <p:cxnSp>
        <p:nvCxnSpPr>
          <p:cNvPr id="30" name="Straight Connector 29">
            <a:extLst>
              <a:ext uri="{FF2B5EF4-FFF2-40B4-BE49-F238E27FC236}">
                <a16:creationId xmlns:a16="http://schemas.microsoft.com/office/drawing/2014/main" id="{F650DE45-14EB-4015-AF24-979934BD2793}"/>
              </a:ext>
            </a:extLst>
          </p:cNvPr>
          <p:cNvCxnSpPr/>
          <p:nvPr userDrawn="1"/>
        </p:nvCxnSpPr>
        <p:spPr>
          <a:xfrm>
            <a:off x="1868842" y="4858919"/>
            <a:ext cx="612743"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1" name="Text Placeholder 2">
            <a:extLst>
              <a:ext uri="{FF2B5EF4-FFF2-40B4-BE49-F238E27FC236}">
                <a16:creationId xmlns:a16="http://schemas.microsoft.com/office/drawing/2014/main" id="{8C09EEAA-B0EA-43DF-96AA-06C8003C8E24}"/>
              </a:ext>
            </a:extLst>
          </p:cNvPr>
          <p:cNvSpPr>
            <a:spLocks noGrp="1"/>
          </p:cNvSpPr>
          <p:nvPr>
            <p:ph type="body" sz="quarter" idx="32" hasCustomPrompt="1"/>
          </p:nvPr>
        </p:nvSpPr>
        <p:spPr>
          <a:xfrm>
            <a:off x="5506369" y="4145624"/>
            <a:ext cx="1096962" cy="524759"/>
          </a:xfrm>
        </p:spPr>
        <p:txBody>
          <a:bodyPr/>
          <a:lstStyle>
            <a:lvl1pPr algn="ctr">
              <a:defRPr sz="4000">
                <a:solidFill>
                  <a:schemeClr val="tx2"/>
                </a:solidFill>
              </a:defRPr>
            </a:lvl1pPr>
          </a:lstStyle>
          <a:p>
            <a:pPr lvl="0"/>
            <a:r>
              <a:rPr lang="en-US"/>
              <a:t>05</a:t>
            </a:r>
          </a:p>
        </p:txBody>
      </p:sp>
      <p:cxnSp>
        <p:nvCxnSpPr>
          <p:cNvPr id="32" name="Straight Connector 31">
            <a:extLst>
              <a:ext uri="{FF2B5EF4-FFF2-40B4-BE49-F238E27FC236}">
                <a16:creationId xmlns:a16="http://schemas.microsoft.com/office/drawing/2014/main" id="{C17B79C0-3FBE-461B-9CC6-D7B0C5E82F07}"/>
              </a:ext>
            </a:extLst>
          </p:cNvPr>
          <p:cNvCxnSpPr/>
          <p:nvPr userDrawn="1"/>
        </p:nvCxnSpPr>
        <p:spPr>
          <a:xfrm>
            <a:off x="5748479" y="4858919"/>
            <a:ext cx="612743"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5" name="Text Placeholder 2">
            <a:extLst>
              <a:ext uri="{FF2B5EF4-FFF2-40B4-BE49-F238E27FC236}">
                <a16:creationId xmlns:a16="http://schemas.microsoft.com/office/drawing/2014/main" id="{7A2D1D7B-3040-4D47-9C46-FDD4D249AFF8}"/>
              </a:ext>
            </a:extLst>
          </p:cNvPr>
          <p:cNvSpPr>
            <a:spLocks noGrp="1"/>
          </p:cNvSpPr>
          <p:nvPr>
            <p:ph type="body" sz="quarter" idx="33" hasCustomPrompt="1"/>
          </p:nvPr>
        </p:nvSpPr>
        <p:spPr>
          <a:xfrm>
            <a:off x="9467454" y="4145624"/>
            <a:ext cx="1096962" cy="524759"/>
          </a:xfrm>
        </p:spPr>
        <p:txBody>
          <a:bodyPr/>
          <a:lstStyle>
            <a:lvl1pPr algn="ctr">
              <a:defRPr sz="4000">
                <a:solidFill>
                  <a:schemeClr val="tx2"/>
                </a:solidFill>
              </a:defRPr>
            </a:lvl1pPr>
          </a:lstStyle>
          <a:p>
            <a:pPr lvl="0"/>
            <a:r>
              <a:rPr lang="en-US"/>
              <a:t>06</a:t>
            </a:r>
          </a:p>
        </p:txBody>
      </p:sp>
      <p:cxnSp>
        <p:nvCxnSpPr>
          <p:cNvPr id="36" name="Straight Connector 35">
            <a:extLst>
              <a:ext uri="{FF2B5EF4-FFF2-40B4-BE49-F238E27FC236}">
                <a16:creationId xmlns:a16="http://schemas.microsoft.com/office/drawing/2014/main" id="{FB304FE3-0A60-4A3F-AB03-E7261AC2556F}"/>
              </a:ext>
            </a:extLst>
          </p:cNvPr>
          <p:cNvCxnSpPr/>
          <p:nvPr userDrawn="1"/>
        </p:nvCxnSpPr>
        <p:spPr>
          <a:xfrm>
            <a:off x="9709564" y="4858919"/>
            <a:ext cx="612743"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Picture Placeholder 3">
            <a:extLst>
              <a:ext uri="{FF2B5EF4-FFF2-40B4-BE49-F238E27FC236}">
                <a16:creationId xmlns:a16="http://schemas.microsoft.com/office/drawing/2014/main" id="{E4161ABC-2BEA-44B1-A12D-03169C2A6E2A}"/>
              </a:ext>
            </a:extLst>
          </p:cNvPr>
          <p:cNvSpPr>
            <a:spLocks noGrp="1"/>
          </p:cNvSpPr>
          <p:nvPr>
            <p:ph type="pic" sz="quarter" idx="48" hasCustomPrompt="1"/>
          </p:nvPr>
        </p:nvSpPr>
        <p:spPr>
          <a:xfrm>
            <a:off x="4111752" y="1842194"/>
            <a:ext cx="18288" cy="1828800"/>
          </a:xfrm>
          <a:solidFill>
            <a:schemeClr val="tx1">
              <a:lumMod val="20000"/>
              <a:lumOff val="80000"/>
            </a:schemeClr>
          </a:solidFill>
        </p:spPr>
        <p:txBody>
          <a:bodyPr/>
          <a:lstStyle/>
          <a:p>
            <a:r>
              <a:rPr lang="en-US"/>
              <a:t> </a:t>
            </a:r>
          </a:p>
        </p:txBody>
      </p:sp>
      <p:sp>
        <p:nvSpPr>
          <p:cNvPr id="33" name="Picture Placeholder 3">
            <a:extLst>
              <a:ext uri="{FF2B5EF4-FFF2-40B4-BE49-F238E27FC236}">
                <a16:creationId xmlns:a16="http://schemas.microsoft.com/office/drawing/2014/main" id="{C69D8D0C-317E-42F2-A9DB-0CFE2A6CACDB}"/>
              </a:ext>
            </a:extLst>
          </p:cNvPr>
          <p:cNvSpPr>
            <a:spLocks noGrp="1"/>
          </p:cNvSpPr>
          <p:nvPr>
            <p:ph type="pic" sz="quarter" idx="49" hasCustomPrompt="1"/>
          </p:nvPr>
        </p:nvSpPr>
        <p:spPr>
          <a:xfrm>
            <a:off x="8061867" y="1828800"/>
            <a:ext cx="18288" cy="1828800"/>
          </a:xfrm>
          <a:solidFill>
            <a:schemeClr val="tx1">
              <a:lumMod val="20000"/>
              <a:lumOff val="80000"/>
            </a:schemeClr>
          </a:solidFill>
        </p:spPr>
        <p:txBody>
          <a:bodyPr/>
          <a:lstStyle/>
          <a:p>
            <a:r>
              <a:rPr lang="en-US"/>
              <a:t> </a:t>
            </a:r>
          </a:p>
        </p:txBody>
      </p:sp>
      <p:sp>
        <p:nvSpPr>
          <p:cNvPr id="34" name="Picture Placeholder 3">
            <a:extLst>
              <a:ext uri="{FF2B5EF4-FFF2-40B4-BE49-F238E27FC236}">
                <a16:creationId xmlns:a16="http://schemas.microsoft.com/office/drawing/2014/main" id="{9DBA3FE4-D965-43D6-B258-F7619EB15FFF}"/>
              </a:ext>
            </a:extLst>
          </p:cNvPr>
          <p:cNvSpPr>
            <a:spLocks noGrp="1"/>
          </p:cNvSpPr>
          <p:nvPr>
            <p:ph type="pic" sz="quarter" idx="51" hasCustomPrompt="1"/>
          </p:nvPr>
        </p:nvSpPr>
        <p:spPr>
          <a:xfrm rot="16200000">
            <a:off x="6086857" y="-1533144"/>
            <a:ext cx="18288" cy="10972800"/>
          </a:xfrm>
          <a:solidFill>
            <a:schemeClr val="tx1">
              <a:lumMod val="20000"/>
              <a:lumOff val="80000"/>
            </a:schemeClr>
          </a:solidFill>
        </p:spPr>
        <p:txBody>
          <a:bodyPr/>
          <a:lstStyle/>
          <a:p>
            <a:r>
              <a:rPr lang="en-US"/>
              <a:t> </a:t>
            </a:r>
          </a:p>
        </p:txBody>
      </p:sp>
      <p:sp>
        <p:nvSpPr>
          <p:cNvPr id="42" name="Picture Placeholder 3">
            <a:extLst>
              <a:ext uri="{FF2B5EF4-FFF2-40B4-BE49-F238E27FC236}">
                <a16:creationId xmlns:a16="http://schemas.microsoft.com/office/drawing/2014/main" id="{A5773E73-A1D6-454E-84C4-B04EAF804A42}"/>
              </a:ext>
            </a:extLst>
          </p:cNvPr>
          <p:cNvSpPr>
            <a:spLocks noGrp="1"/>
          </p:cNvSpPr>
          <p:nvPr>
            <p:ph type="pic" sz="quarter" idx="52" hasCustomPrompt="1"/>
          </p:nvPr>
        </p:nvSpPr>
        <p:spPr>
          <a:xfrm>
            <a:off x="4100919" y="4242601"/>
            <a:ext cx="18288" cy="1828800"/>
          </a:xfrm>
          <a:solidFill>
            <a:schemeClr val="tx1">
              <a:lumMod val="20000"/>
              <a:lumOff val="80000"/>
            </a:schemeClr>
          </a:solidFill>
        </p:spPr>
        <p:txBody>
          <a:bodyPr/>
          <a:lstStyle/>
          <a:p>
            <a:r>
              <a:rPr lang="en-US"/>
              <a:t> </a:t>
            </a:r>
          </a:p>
        </p:txBody>
      </p:sp>
      <p:sp>
        <p:nvSpPr>
          <p:cNvPr id="43" name="Picture Placeholder 3">
            <a:extLst>
              <a:ext uri="{FF2B5EF4-FFF2-40B4-BE49-F238E27FC236}">
                <a16:creationId xmlns:a16="http://schemas.microsoft.com/office/drawing/2014/main" id="{435D1CD9-3B7A-4AF5-A158-69DDEF652245}"/>
              </a:ext>
            </a:extLst>
          </p:cNvPr>
          <p:cNvSpPr>
            <a:spLocks noGrp="1"/>
          </p:cNvSpPr>
          <p:nvPr>
            <p:ph type="pic" sz="quarter" idx="53" hasCustomPrompt="1"/>
          </p:nvPr>
        </p:nvSpPr>
        <p:spPr>
          <a:xfrm>
            <a:off x="8051034" y="4229207"/>
            <a:ext cx="18288" cy="1828800"/>
          </a:xfrm>
          <a:solidFill>
            <a:schemeClr val="tx1">
              <a:lumMod val="20000"/>
              <a:lumOff val="80000"/>
            </a:schemeClr>
          </a:solidFill>
        </p:spPr>
        <p:txBody>
          <a:bodyPr/>
          <a:lstStyle/>
          <a:p>
            <a:r>
              <a:rPr lang="en-US"/>
              <a:t> </a:t>
            </a:r>
          </a:p>
        </p:txBody>
      </p:sp>
    </p:spTree>
    <p:extLst>
      <p:ext uri="{BB962C8B-B14F-4D97-AF65-F5344CB8AC3E}">
        <p14:creationId xmlns:p14="http://schemas.microsoft.com/office/powerpoint/2010/main" val="2203130562"/>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umbering Text eight sections">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0C6591D5-39A3-4C2C-8C6C-1C0AA87189C1}"/>
              </a:ext>
            </a:extLst>
          </p:cNvPr>
          <p:cNvSpPr>
            <a:spLocks noGrp="1"/>
          </p:cNvSpPr>
          <p:nvPr>
            <p:ph type="title" hasCustomPrompt="1"/>
          </p:nvPr>
        </p:nvSpPr>
        <p:spPr>
          <a:xfrm>
            <a:off x="609600" y="609600"/>
            <a:ext cx="10274910" cy="443198"/>
          </a:xfrm>
        </p:spPr>
        <p:txBody>
          <a:bodyPr>
            <a:noAutofit/>
          </a:bodyPr>
          <a:lstStyle/>
          <a:p>
            <a:r>
              <a:rPr lang="en-US"/>
              <a:t>CLICK TO EDIT MASTER TITLE STYLE</a:t>
            </a:r>
          </a:p>
        </p:txBody>
      </p:sp>
      <p:sp>
        <p:nvSpPr>
          <p:cNvPr id="15" name="Text Placeholder 3">
            <a:extLst>
              <a:ext uri="{FF2B5EF4-FFF2-40B4-BE49-F238E27FC236}">
                <a16:creationId xmlns:a16="http://schemas.microsoft.com/office/drawing/2014/main" id="{AC639389-E91A-458E-A06E-6EBBBC4C4860}"/>
              </a:ext>
            </a:extLst>
          </p:cNvPr>
          <p:cNvSpPr>
            <a:spLocks noGrp="1"/>
          </p:cNvSpPr>
          <p:nvPr>
            <p:ph type="body" sz="quarter" idx="22" hasCustomPrompt="1"/>
          </p:nvPr>
        </p:nvSpPr>
        <p:spPr>
          <a:xfrm>
            <a:off x="604718" y="3048909"/>
            <a:ext cx="2249424" cy="809952"/>
          </a:xfrm>
        </p:spPr>
        <p:txBody>
          <a:bodyPr>
            <a:noAutofit/>
          </a:bodyPr>
          <a:lstStyle>
            <a:lvl1pPr algn="ctr">
              <a:defRPr sz="1800"/>
            </a:lvl1pPr>
            <a:lvl2pPr algn="ctr">
              <a:defRPr sz="1800"/>
            </a:lvl2pPr>
            <a:lvl3pPr algn="ctr">
              <a:defRPr/>
            </a:lvl3pPr>
            <a:lvl4pPr algn="ctr">
              <a:defRPr/>
            </a:lvl4pPr>
            <a:lvl5pPr algn="ctr">
              <a:defRPr/>
            </a:lvl5pPr>
          </a:lstStyle>
          <a:p>
            <a:pPr lvl="0"/>
            <a:r>
              <a:rPr lang="en-US"/>
              <a:t>Heading</a:t>
            </a:r>
          </a:p>
          <a:p>
            <a:pPr lvl="1"/>
            <a:r>
              <a:rPr lang="en-US"/>
              <a:t>Lorem ipsum dolor sit </a:t>
            </a:r>
            <a:r>
              <a:rPr lang="en-US" err="1"/>
              <a:t>amet</a:t>
            </a:r>
            <a:r>
              <a:rPr lang="en-US"/>
              <a:t>, </a:t>
            </a:r>
            <a:r>
              <a:rPr lang="en-US" err="1"/>
              <a:t>consectetuer</a:t>
            </a:r>
            <a:r>
              <a:rPr lang="en-US"/>
              <a:t>.</a:t>
            </a:r>
          </a:p>
        </p:txBody>
      </p:sp>
      <p:sp>
        <p:nvSpPr>
          <p:cNvPr id="3" name="Text Placeholder 2">
            <a:extLst>
              <a:ext uri="{FF2B5EF4-FFF2-40B4-BE49-F238E27FC236}">
                <a16:creationId xmlns:a16="http://schemas.microsoft.com/office/drawing/2014/main" id="{E6A80C65-08BE-4BBB-92AF-AF937DCE9C19}"/>
              </a:ext>
            </a:extLst>
          </p:cNvPr>
          <p:cNvSpPr>
            <a:spLocks noGrp="1"/>
          </p:cNvSpPr>
          <p:nvPr>
            <p:ph type="body" sz="quarter" idx="25" hasCustomPrompt="1"/>
          </p:nvPr>
        </p:nvSpPr>
        <p:spPr>
          <a:xfrm>
            <a:off x="1193039" y="2048143"/>
            <a:ext cx="1096962" cy="524759"/>
          </a:xfrm>
        </p:spPr>
        <p:txBody>
          <a:bodyPr/>
          <a:lstStyle>
            <a:lvl1pPr algn="ctr">
              <a:defRPr sz="4000">
                <a:solidFill>
                  <a:schemeClr val="tx2"/>
                </a:solidFill>
              </a:defRPr>
            </a:lvl1pPr>
          </a:lstStyle>
          <a:p>
            <a:pPr lvl="0"/>
            <a:r>
              <a:rPr lang="en-US"/>
              <a:t>01</a:t>
            </a:r>
          </a:p>
        </p:txBody>
      </p:sp>
      <p:cxnSp>
        <p:nvCxnSpPr>
          <p:cNvPr id="5" name="Straight Connector 4">
            <a:extLst>
              <a:ext uri="{FF2B5EF4-FFF2-40B4-BE49-F238E27FC236}">
                <a16:creationId xmlns:a16="http://schemas.microsoft.com/office/drawing/2014/main" id="{B0FBEC66-EDDF-4BB0-A261-45DD242E6C39}"/>
              </a:ext>
            </a:extLst>
          </p:cNvPr>
          <p:cNvCxnSpPr/>
          <p:nvPr userDrawn="1"/>
        </p:nvCxnSpPr>
        <p:spPr>
          <a:xfrm>
            <a:off x="1435149" y="2761438"/>
            <a:ext cx="612743"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Text Placeholder 2">
            <a:extLst>
              <a:ext uri="{FF2B5EF4-FFF2-40B4-BE49-F238E27FC236}">
                <a16:creationId xmlns:a16="http://schemas.microsoft.com/office/drawing/2014/main" id="{CF7DDA50-1593-45FA-9F09-453C7E2B647E}"/>
              </a:ext>
            </a:extLst>
          </p:cNvPr>
          <p:cNvSpPr>
            <a:spLocks noGrp="1"/>
          </p:cNvSpPr>
          <p:nvPr>
            <p:ph type="body" sz="quarter" idx="26" hasCustomPrompt="1"/>
          </p:nvPr>
        </p:nvSpPr>
        <p:spPr>
          <a:xfrm>
            <a:off x="4090368" y="2048143"/>
            <a:ext cx="1096962" cy="524759"/>
          </a:xfrm>
        </p:spPr>
        <p:txBody>
          <a:bodyPr/>
          <a:lstStyle>
            <a:lvl1pPr algn="ctr">
              <a:defRPr sz="4000">
                <a:solidFill>
                  <a:schemeClr val="tx2"/>
                </a:solidFill>
              </a:defRPr>
            </a:lvl1pPr>
          </a:lstStyle>
          <a:p>
            <a:pPr lvl="0"/>
            <a:r>
              <a:rPr lang="en-US"/>
              <a:t>02</a:t>
            </a:r>
          </a:p>
        </p:txBody>
      </p:sp>
      <p:cxnSp>
        <p:nvCxnSpPr>
          <p:cNvPr id="18" name="Straight Connector 17">
            <a:extLst>
              <a:ext uri="{FF2B5EF4-FFF2-40B4-BE49-F238E27FC236}">
                <a16:creationId xmlns:a16="http://schemas.microsoft.com/office/drawing/2014/main" id="{DD51DD13-E743-4B6F-A37C-740B632BACDF}"/>
              </a:ext>
            </a:extLst>
          </p:cNvPr>
          <p:cNvCxnSpPr/>
          <p:nvPr userDrawn="1"/>
        </p:nvCxnSpPr>
        <p:spPr>
          <a:xfrm>
            <a:off x="4332478" y="2761438"/>
            <a:ext cx="612743"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Text Placeholder 2">
            <a:extLst>
              <a:ext uri="{FF2B5EF4-FFF2-40B4-BE49-F238E27FC236}">
                <a16:creationId xmlns:a16="http://schemas.microsoft.com/office/drawing/2014/main" id="{3B09A4D9-5C73-416B-A210-4A3EE0550EE6}"/>
              </a:ext>
            </a:extLst>
          </p:cNvPr>
          <p:cNvSpPr>
            <a:spLocks noGrp="1"/>
          </p:cNvSpPr>
          <p:nvPr>
            <p:ph type="body" sz="quarter" idx="27" hasCustomPrompt="1"/>
          </p:nvPr>
        </p:nvSpPr>
        <p:spPr>
          <a:xfrm>
            <a:off x="6999787" y="2048143"/>
            <a:ext cx="1096962" cy="524759"/>
          </a:xfrm>
        </p:spPr>
        <p:txBody>
          <a:bodyPr/>
          <a:lstStyle>
            <a:lvl1pPr algn="ctr">
              <a:defRPr sz="4000">
                <a:solidFill>
                  <a:schemeClr val="tx2"/>
                </a:solidFill>
              </a:defRPr>
            </a:lvl1pPr>
          </a:lstStyle>
          <a:p>
            <a:pPr lvl="0"/>
            <a:r>
              <a:rPr lang="en-US"/>
              <a:t>03</a:t>
            </a:r>
          </a:p>
        </p:txBody>
      </p:sp>
      <p:cxnSp>
        <p:nvCxnSpPr>
          <p:cNvPr id="20" name="Straight Connector 19">
            <a:extLst>
              <a:ext uri="{FF2B5EF4-FFF2-40B4-BE49-F238E27FC236}">
                <a16:creationId xmlns:a16="http://schemas.microsoft.com/office/drawing/2014/main" id="{FF70D520-D79C-4CC8-9B0F-87542D9FBBA4}"/>
              </a:ext>
            </a:extLst>
          </p:cNvPr>
          <p:cNvCxnSpPr/>
          <p:nvPr userDrawn="1"/>
        </p:nvCxnSpPr>
        <p:spPr>
          <a:xfrm>
            <a:off x="7241897" y="2761438"/>
            <a:ext cx="612743"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Text Placeholder 2">
            <a:extLst>
              <a:ext uri="{FF2B5EF4-FFF2-40B4-BE49-F238E27FC236}">
                <a16:creationId xmlns:a16="http://schemas.microsoft.com/office/drawing/2014/main" id="{58A7684F-6EDC-4A75-97B1-EB0CA1B5489C}"/>
              </a:ext>
            </a:extLst>
          </p:cNvPr>
          <p:cNvSpPr>
            <a:spLocks noGrp="1"/>
          </p:cNvSpPr>
          <p:nvPr>
            <p:ph type="body" sz="quarter" idx="29" hasCustomPrompt="1"/>
          </p:nvPr>
        </p:nvSpPr>
        <p:spPr>
          <a:xfrm>
            <a:off x="9898753" y="2048143"/>
            <a:ext cx="1096962" cy="524759"/>
          </a:xfrm>
        </p:spPr>
        <p:txBody>
          <a:bodyPr/>
          <a:lstStyle>
            <a:lvl1pPr algn="ctr">
              <a:defRPr sz="4000">
                <a:solidFill>
                  <a:schemeClr val="tx2"/>
                </a:solidFill>
              </a:defRPr>
            </a:lvl1pPr>
          </a:lstStyle>
          <a:p>
            <a:pPr lvl="0"/>
            <a:r>
              <a:rPr lang="en-US"/>
              <a:t>04</a:t>
            </a:r>
          </a:p>
        </p:txBody>
      </p:sp>
      <p:cxnSp>
        <p:nvCxnSpPr>
          <p:cNvPr id="23" name="Straight Connector 22">
            <a:extLst>
              <a:ext uri="{FF2B5EF4-FFF2-40B4-BE49-F238E27FC236}">
                <a16:creationId xmlns:a16="http://schemas.microsoft.com/office/drawing/2014/main" id="{B619149D-608A-4DBA-BBFB-C62FBE8C42C5}"/>
              </a:ext>
            </a:extLst>
          </p:cNvPr>
          <p:cNvCxnSpPr>
            <a:cxnSpLocks/>
          </p:cNvCxnSpPr>
          <p:nvPr userDrawn="1"/>
        </p:nvCxnSpPr>
        <p:spPr>
          <a:xfrm>
            <a:off x="10140863" y="2761438"/>
            <a:ext cx="612743"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7" name="Text Placeholder 3">
            <a:extLst>
              <a:ext uri="{FF2B5EF4-FFF2-40B4-BE49-F238E27FC236}">
                <a16:creationId xmlns:a16="http://schemas.microsoft.com/office/drawing/2014/main" id="{DF03F7C7-5E4F-4AF8-99FF-2ED5C80BC8F7}"/>
              </a:ext>
            </a:extLst>
          </p:cNvPr>
          <p:cNvSpPr>
            <a:spLocks noGrp="1"/>
          </p:cNvSpPr>
          <p:nvPr userDrawn="1">
            <p:ph type="body" sz="quarter" idx="30" hasCustomPrompt="1"/>
          </p:nvPr>
        </p:nvSpPr>
        <p:spPr>
          <a:xfrm>
            <a:off x="3514137" y="3048909"/>
            <a:ext cx="2249424" cy="809952"/>
          </a:xfrm>
        </p:spPr>
        <p:txBody>
          <a:bodyPr>
            <a:noAutofit/>
          </a:bodyPr>
          <a:lstStyle>
            <a:lvl1pPr algn="ctr">
              <a:defRPr sz="1800"/>
            </a:lvl1pPr>
            <a:lvl2pPr algn="ctr">
              <a:defRPr sz="1800"/>
            </a:lvl2pPr>
            <a:lvl3pPr algn="ctr">
              <a:defRPr/>
            </a:lvl3pPr>
            <a:lvl4pPr algn="ctr">
              <a:defRPr/>
            </a:lvl4pPr>
            <a:lvl5pPr algn="ctr">
              <a:defRPr/>
            </a:lvl5pPr>
          </a:lstStyle>
          <a:p>
            <a:pPr lvl="0"/>
            <a:r>
              <a:rPr lang="en-US"/>
              <a:t>Heading</a:t>
            </a:r>
          </a:p>
          <a:p>
            <a:pPr lvl="1"/>
            <a:r>
              <a:rPr lang="en-US"/>
              <a:t>Lorem ipsum dolor sit </a:t>
            </a:r>
            <a:r>
              <a:rPr lang="en-US" err="1"/>
              <a:t>amet</a:t>
            </a:r>
            <a:r>
              <a:rPr lang="en-US"/>
              <a:t>, </a:t>
            </a:r>
            <a:r>
              <a:rPr lang="en-US" err="1"/>
              <a:t>consectetuer</a:t>
            </a:r>
            <a:r>
              <a:rPr lang="en-US"/>
              <a:t>.</a:t>
            </a:r>
          </a:p>
        </p:txBody>
      </p:sp>
      <p:sp>
        <p:nvSpPr>
          <p:cNvPr id="28" name="Text Placeholder 3">
            <a:extLst>
              <a:ext uri="{FF2B5EF4-FFF2-40B4-BE49-F238E27FC236}">
                <a16:creationId xmlns:a16="http://schemas.microsoft.com/office/drawing/2014/main" id="{7B5803BC-F9B7-4ADF-8D9A-02BBBDCC249D}"/>
              </a:ext>
            </a:extLst>
          </p:cNvPr>
          <p:cNvSpPr>
            <a:spLocks noGrp="1"/>
          </p:cNvSpPr>
          <p:nvPr userDrawn="1">
            <p:ph type="body" sz="quarter" idx="31" hasCustomPrompt="1"/>
          </p:nvPr>
        </p:nvSpPr>
        <p:spPr>
          <a:xfrm>
            <a:off x="6423556" y="3048909"/>
            <a:ext cx="2249424" cy="809952"/>
          </a:xfrm>
        </p:spPr>
        <p:txBody>
          <a:bodyPr>
            <a:noAutofit/>
          </a:bodyPr>
          <a:lstStyle>
            <a:lvl1pPr algn="ctr">
              <a:defRPr sz="1800"/>
            </a:lvl1pPr>
            <a:lvl2pPr algn="ctr">
              <a:defRPr sz="1800"/>
            </a:lvl2pPr>
            <a:lvl3pPr algn="ctr">
              <a:defRPr/>
            </a:lvl3pPr>
            <a:lvl4pPr algn="ctr">
              <a:defRPr/>
            </a:lvl4pPr>
            <a:lvl5pPr algn="ctr">
              <a:defRPr/>
            </a:lvl5pPr>
          </a:lstStyle>
          <a:p>
            <a:pPr lvl="0"/>
            <a:r>
              <a:rPr lang="en-US"/>
              <a:t>Heading</a:t>
            </a:r>
          </a:p>
          <a:p>
            <a:pPr lvl="1"/>
            <a:r>
              <a:rPr lang="en-US"/>
              <a:t>Lorem ipsum dolor sit </a:t>
            </a:r>
            <a:r>
              <a:rPr lang="en-US" err="1"/>
              <a:t>amet</a:t>
            </a:r>
            <a:r>
              <a:rPr lang="en-US"/>
              <a:t>, </a:t>
            </a:r>
            <a:r>
              <a:rPr lang="en-US" err="1"/>
              <a:t>consectetuer</a:t>
            </a:r>
            <a:r>
              <a:rPr lang="en-US"/>
              <a:t>.</a:t>
            </a:r>
          </a:p>
        </p:txBody>
      </p:sp>
      <p:sp>
        <p:nvSpPr>
          <p:cNvPr id="30" name="Text Placeholder 3">
            <a:extLst>
              <a:ext uri="{FF2B5EF4-FFF2-40B4-BE49-F238E27FC236}">
                <a16:creationId xmlns:a16="http://schemas.microsoft.com/office/drawing/2014/main" id="{0494C025-8E35-49F8-953C-A6B78A8942DA}"/>
              </a:ext>
            </a:extLst>
          </p:cNvPr>
          <p:cNvSpPr>
            <a:spLocks noGrp="1"/>
          </p:cNvSpPr>
          <p:nvPr userDrawn="1">
            <p:ph type="body" sz="quarter" idx="32" hasCustomPrompt="1"/>
          </p:nvPr>
        </p:nvSpPr>
        <p:spPr>
          <a:xfrm>
            <a:off x="9332976" y="3048909"/>
            <a:ext cx="2249424" cy="809952"/>
          </a:xfrm>
        </p:spPr>
        <p:txBody>
          <a:bodyPr>
            <a:noAutofit/>
          </a:bodyPr>
          <a:lstStyle>
            <a:lvl1pPr algn="ctr">
              <a:defRPr sz="1800"/>
            </a:lvl1pPr>
            <a:lvl2pPr algn="ctr">
              <a:defRPr sz="1800"/>
            </a:lvl2pPr>
            <a:lvl3pPr algn="ctr">
              <a:defRPr/>
            </a:lvl3pPr>
            <a:lvl4pPr algn="ctr">
              <a:defRPr/>
            </a:lvl4pPr>
            <a:lvl5pPr algn="ctr">
              <a:defRPr/>
            </a:lvl5pPr>
          </a:lstStyle>
          <a:p>
            <a:pPr lvl="0"/>
            <a:r>
              <a:rPr lang="en-US"/>
              <a:t>Heading</a:t>
            </a:r>
          </a:p>
          <a:p>
            <a:pPr lvl="1"/>
            <a:r>
              <a:rPr lang="en-US"/>
              <a:t>Lorem ipsum dolor sit </a:t>
            </a:r>
            <a:r>
              <a:rPr lang="en-US" err="1"/>
              <a:t>amet</a:t>
            </a:r>
            <a:r>
              <a:rPr lang="en-US"/>
              <a:t>, </a:t>
            </a:r>
            <a:r>
              <a:rPr lang="en-US" err="1"/>
              <a:t>consectetuer</a:t>
            </a:r>
            <a:r>
              <a:rPr lang="en-US"/>
              <a:t>.</a:t>
            </a:r>
          </a:p>
        </p:txBody>
      </p:sp>
      <p:sp>
        <p:nvSpPr>
          <p:cNvPr id="36" name="Text Placeholder 3">
            <a:extLst>
              <a:ext uri="{FF2B5EF4-FFF2-40B4-BE49-F238E27FC236}">
                <a16:creationId xmlns:a16="http://schemas.microsoft.com/office/drawing/2014/main" id="{878EE201-6F6E-46E0-B2AC-D0570C83D61A}"/>
              </a:ext>
            </a:extLst>
          </p:cNvPr>
          <p:cNvSpPr>
            <a:spLocks noGrp="1"/>
          </p:cNvSpPr>
          <p:nvPr userDrawn="1">
            <p:ph type="body" sz="quarter" idx="33" hasCustomPrompt="1"/>
          </p:nvPr>
        </p:nvSpPr>
        <p:spPr>
          <a:xfrm>
            <a:off x="616599" y="5419750"/>
            <a:ext cx="2249424" cy="809952"/>
          </a:xfrm>
        </p:spPr>
        <p:txBody>
          <a:bodyPr>
            <a:noAutofit/>
          </a:bodyPr>
          <a:lstStyle>
            <a:lvl1pPr algn="ctr">
              <a:defRPr sz="1800"/>
            </a:lvl1pPr>
            <a:lvl2pPr algn="ctr">
              <a:defRPr sz="1800"/>
            </a:lvl2pPr>
            <a:lvl3pPr algn="ctr">
              <a:defRPr/>
            </a:lvl3pPr>
            <a:lvl4pPr algn="ctr">
              <a:defRPr/>
            </a:lvl4pPr>
            <a:lvl5pPr algn="ctr">
              <a:defRPr/>
            </a:lvl5pPr>
          </a:lstStyle>
          <a:p>
            <a:pPr lvl="0"/>
            <a:r>
              <a:rPr lang="en-US"/>
              <a:t>Heading</a:t>
            </a:r>
          </a:p>
          <a:p>
            <a:pPr lvl="1"/>
            <a:r>
              <a:rPr lang="en-US"/>
              <a:t>Lorem ipsum dolor sit </a:t>
            </a:r>
            <a:r>
              <a:rPr lang="en-US" err="1"/>
              <a:t>amet</a:t>
            </a:r>
            <a:r>
              <a:rPr lang="en-US"/>
              <a:t>, </a:t>
            </a:r>
            <a:r>
              <a:rPr lang="en-US" err="1"/>
              <a:t>consectetuer</a:t>
            </a:r>
            <a:r>
              <a:rPr lang="en-US"/>
              <a:t>.</a:t>
            </a:r>
          </a:p>
        </p:txBody>
      </p:sp>
      <p:sp>
        <p:nvSpPr>
          <p:cNvPr id="37" name="Text Placeholder 2">
            <a:extLst>
              <a:ext uri="{FF2B5EF4-FFF2-40B4-BE49-F238E27FC236}">
                <a16:creationId xmlns:a16="http://schemas.microsoft.com/office/drawing/2014/main" id="{CD119910-C2BA-448F-A936-5AD6C5E5BDFC}"/>
              </a:ext>
            </a:extLst>
          </p:cNvPr>
          <p:cNvSpPr>
            <a:spLocks noGrp="1"/>
          </p:cNvSpPr>
          <p:nvPr userDrawn="1">
            <p:ph type="body" sz="quarter" idx="34" hasCustomPrompt="1"/>
          </p:nvPr>
        </p:nvSpPr>
        <p:spPr>
          <a:xfrm>
            <a:off x="1204920" y="4418984"/>
            <a:ext cx="1096962" cy="524759"/>
          </a:xfrm>
        </p:spPr>
        <p:txBody>
          <a:bodyPr/>
          <a:lstStyle>
            <a:lvl1pPr algn="ctr">
              <a:defRPr sz="4000">
                <a:solidFill>
                  <a:schemeClr val="tx2"/>
                </a:solidFill>
              </a:defRPr>
            </a:lvl1pPr>
          </a:lstStyle>
          <a:p>
            <a:pPr lvl="0"/>
            <a:r>
              <a:rPr lang="en-US"/>
              <a:t>05</a:t>
            </a:r>
          </a:p>
        </p:txBody>
      </p:sp>
      <p:cxnSp>
        <p:nvCxnSpPr>
          <p:cNvPr id="38" name="Straight Connector 37">
            <a:extLst>
              <a:ext uri="{FF2B5EF4-FFF2-40B4-BE49-F238E27FC236}">
                <a16:creationId xmlns:a16="http://schemas.microsoft.com/office/drawing/2014/main" id="{E4D18228-7DF9-4AA8-8E4B-ACAEB217138B}"/>
              </a:ext>
            </a:extLst>
          </p:cNvPr>
          <p:cNvCxnSpPr/>
          <p:nvPr userDrawn="1"/>
        </p:nvCxnSpPr>
        <p:spPr>
          <a:xfrm>
            <a:off x="1447030" y="5132279"/>
            <a:ext cx="612743"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9" name="Text Placeholder 2">
            <a:extLst>
              <a:ext uri="{FF2B5EF4-FFF2-40B4-BE49-F238E27FC236}">
                <a16:creationId xmlns:a16="http://schemas.microsoft.com/office/drawing/2014/main" id="{A1C0E600-AF65-4A9C-8697-73DEAC330A55}"/>
              </a:ext>
            </a:extLst>
          </p:cNvPr>
          <p:cNvSpPr>
            <a:spLocks noGrp="1"/>
          </p:cNvSpPr>
          <p:nvPr userDrawn="1">
            <p:ph type="body" sz="quarter" idx="35" hasCustomPrompt="1"/>
          </p:nvPr>
        </p:nvSpPr>
        <p:spPr>
          <a:xfrm>
            <a:off x="4096035" y="4418984"/>
            <a:ext cx="1096962" cy="524759"/>
          </a:xfrm>
        </p:spPr>
        <p:txBody>
          <a:bodyPr/>
          <a:lstStyle>
            <a:lvl1pPr algn="ctr">
              <a:defRPr sz="4000">
                <a:solidFill>
                  <a:schemeClr val="tx2"/>
                </a:solidFill>
              </a:defRPr>
            </a:lvl1pPr>
          </a:lstStyle>
          <a:p>
            <a:pPr lvl="0"/>
            <a:r>
              <a:rPr lang="en-US"/>
              <a:t>06</a:t>
            </a:r>
          </a:p>
        </p:txBody>
      </p:sp>
      <p:cxnSp>
        <p:nvCxnSpPr>
          <p:cNvPr id="40" name="Straight Connector 39">
            <a:extLst>
              <a:ext uri="{FF2B5EF4-FFF2-40B4-BE49-F238E27FC236}">
                <a16:creationId xmlns:a16="http://schemas.microsoft.com/office/drawing/2014/main" id="{4C9BFAC0-1F4F-4658-9661-E63535946031}"/>
              </a:ext>
            </a:extLst>
          </p:cNvPr>
          <p:cNvCxnSpPr/>
          <p:nvPr userDrawn="1"/>
        </p:nvCxnSpPr>
        <p:spPr>
          <a:xfrm>
            <a:off x="4338145" y="5132279"/>
            <a:ext cx="612743"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1" name="Text Placeholder 2">
            <a:extLst>
              <a:ext uri="{FF2B5EF4-FFF2-40B4-BE49-F238E27FC236}">
                <a16:creationId xmlns:a16="http://schemas.microsoft.com/office/drawing/2014/main" id="{05351257-7534-4359-880A-C707BF193A97}"/>
              </a:ext>
            </a:extLst>
          </p:cNvPr>
          <p:cNvSpPr>
            <a:spLocks noGrp="1"/>
          </p:cNvSpPr>
          <p:nvPr userDrawn="1">
            <p:ph type="body" sz="quarter" idx="36" hasCustomPrompt="1"/>
          </p:nvPr>
        </p:nvSpPr>
        <p:spPr>
          <a:xfrm>
            <a:off x="6999240" y="4418984"/>
            <a:ext cx="1096962" cy="524759"/>
          </a:xfrm>
        </p:spPr>
        <p:txBody>
          <a:bodyPr/>
          <a:lstStyle>
            <a:lvl1pPr algn="ctr">
              <a:defRPr sz="4000">
                <a:solidFill>
                  <a:schemeClr val="tx2"/>
                </a:solidFill>
              </a:defRPr>
            </a:lvl1pPr>
          </a:lstStyle>
          <a:p>
            <a:pPr lvl="0"/>
            <a:r>
              <a:rPr lang="en-US"/>
              <a:t>07</a:t>
            </a:r>
          </a:p>
        </p:txBody>
      </p:sp>
      <p:cxnSp>
        <p:nvCxnSpPr>
          <p:cNvPr id="42" name="Straight Connector 41">
            <a:extLst>
              <a:ext uri="{FF2B5EF4-FFF2-40B4-BE49-F238E27FC236}">
                <a16:creationId xmlns:a16="http://schemas.microsoft.com/office/drawing/2014/main" id="{4AC8B278-7BE0-4809-B788-CD3C6A65223B}"/>
              </a:ext>
            </a:extLst>
          </p:cNvPr>
          <p:cNvCxnSpPr/>
          <p:nvPr userDrawn="1"/>
        </p:nvCxnSpPr>
        <p:spPr>
          <a:xfrm>
            <a:off x="7241350" y="5132279"/>
            <a:ext cx="612743"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3" name="Text Placeholder 2">
            <a:extLst>
              <a:ext uri="{FF2B5EF4-FFF2-40B4-BE49-F238E27FC236}">
                <a16:creationId xmlns:a16="http://schemas.microsoft.com/office/drawing/2014/main" id="{328F286C-0B55-4F09-A561-FB0E8C39C730}"/>
              </a:ext>
            </a:extLst>
          </p:cNvPr>
          <p:cNvSpPr>
            <a:spLocks noGrp="1"/>
          </p:cNvSpPr>
          <p:nvPr userDrawn="1">
            <p:ph type="body" sz="quarter" idx="37" hasCustomPrompt="1"/>
          </p:nvPr>
        </p:nvSpPr>
        <p:spPr>
          <a:xfrm>
            <a:off x="9891989" y="4418984"/>
            <a:ext cx="1096962" cy="524759"/>
          </a:xfrm>
        </p:spPr>
        <p:txBody>
          <a:bodyPr/>
          <a:lstStyle>
            <a:lvl1pPr algn="ctr">
              <a:defRPr sz="4000">
                <a:solidFill>
                  <a:schemeClr val="tx2"/>
                </a:solidFill>
              </a:defRPr>
            </a:lvl1pPr>
          </a:lstStyle>
          <a:p>
            <a:pPr lvl="0"/>
            <a:r>
              <a:rPr lang="en-US"/>
              <a:t>08</a:t>
            </a:r>
          </a:p>
        </p:txBody>
      </p:sp>
      <p:cxnSp>
        <p:nvCxnSpPr>
          <p:cNvPr id="44" name="Straight Connector 43">
            <a:extLst>
              <a:ext uri="{FF2B5EF4-FFF2-40B4-BE49-F238E27FC236}">
                <a16:creationId xmlns:a16="http://schemas.microsoft.com/office/drawing/2014/main" id="{7CCF01BA-7EAF-4F94-90F2-BC911402EACD}"/>
              </a:ext>
            </a:extLst>
          </p:cNvPr>
          <p:cNvCxnSpPr>
            <a:cxnSpLocks/>
          </p:cNvCxnSpPr>
          <p:nvPr userDrawn="1"/>
        </p:nvCxnSpPr>
        <p:spPr>
          <a:xfrm>
            <a:off x="10134099" y="5132279"/>
            <a:ext cx="612743"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5" name="Text Placeholder 3">
            <a:extLst>
              <a:ext uri="{FF2B5EF4-FFF2-40B4-BE49-F238E27FC236}">
                <a16:creationId xmlns:a16="http://schemas.microsoft.com/office/drawing/2014/main" id="{F1451F72-A88B-4072-822A-EDC4DCC7A7ED}"/>
              </a:ext>
            </a:extLst>
          </p:cNvPr>
          <p:cNvSpPr>
            <a:spLocks noGrp="1"/>
          </p:cNvSpPr>
          <p:nvPr userDrawn="1">
            <p:ph type="body" sz="quarter" idx="38" hasCustomPrompt="1"/>
          </p:nvPr>
        </p:nvSpPr>
        <p:spPr>
          <a:xfrm>
            <a:off x="3519804" y="5419750"/>
            <a:ext cx="2249424" cy="809952"/>
          </a:xfrm>
        </p:spPr>
        <p:txBody>
          <a:bodyPr>
            <a:noAutofit/>
          </a:bodyPr>
          <a:lstStyle>
            <a:lvl1pPr algn="ctr">
              <a:defRPr sz="1800"/>
            </a:lvl1pPr>
            <a:lvl2pPr algn="ctr">
              <a:defRPr sz="1800"/>
            </a:lvl2pPr>
            <a:lvl3pPr algn="ctr">
              <a:defRPr/>
            </a:lvl3pPr>
            <a:lvl4pPr algn="ctr">
              <a:defRPr/>
            </a:lvl4pPr>
            <a:lvl5pPr algn="ctr">
              <a:defRPr/>
            </a:lvl5pPr>
          </a:lstStyle>
          <a:p>
            <a:pPr lvl="0"/>
            <a:r>
              <a:rPr lang="en-US"/>
              <a:t>Heading</a:t>
            </a:r>
          </a:p>
          <a:p>
            <a:pPr lvl="1"/>
            <a:r>
              <a:rPr lang="en-US"/>
              <a:t>Lorem ipsum dolor sit </a:t>
            </a:r>
            <a:r>
              <a:rPr lang="en-US" err="1"/>
              <a:t>amet</a:t>
            </a:r>
            <a:r>
              <a:rPr lang="en-US"/>
              <a:t>, </a:t>
            </a:r>
            <a:r>
              <a:rPr lang="en-US" err="1"/>
              <a:t>consectetuer</a:t>
            </a:r>
            <a:r>
              <a:rPr lang="en-US"/>
              <a:t>.</a:t>
            </a:r>
          </a:p>
        </p:txBody>
      </p:sp>
      <p:sp>
        <p:nvSpPr>
          <p:cNvPr id="46" name="Text Placeholder 3">
            <a:extLst>
              <a:ext uri="{FF2B5EF4-FFF2-40B4-BE49-F238E27FC236}">
                <a16:creationId xmlns:a16="http://schemas.microsoft.com/office/drawing/2014/main" id="{DA68EFC4-470A-4D36-A251-03AD7863CEBA}"/>
              </a:ext>
            </a:extLst>
          </p:cNvPr>
          <p:cNvSpPr>
            <a:spLocks noGrp="1"/>
          </p:cNvSpPr>
          <p:nvPr userDrawn="1">
            <p:ph type="body" sz="quarter" idx="39" hasCustomPrompt="1"/>
          </p:nvPr>
        </p:nvSpPr>
        <p:spPr>
          <a:xfrm>
            <a:off x="6423009" y="5419750"/>
            <a:ext cx="2249424" cy="809952"/>
          </a:xfrm>
        </p:spPr>
        <p:txBody>
          <a:bodyPr>
            <a:noAutofit/>
          </a:bodyPr>
          <a:lstStyle>
            <a:lvl1pPr algn="ctr">
              <a:defRPr sz="1800"/>
            </a:lvl1pPr>
            <a:lvl2pPr algn="ctr">
              <a:defRPr sz="1800"/>
            </a:lvl2pPr>
            <a:lvl3pPr algn="ctr">
              <a:defRPr/>
            </a:lvl3pPr>
            <a:lvl4pPr algn="ctr">
              <a:defRPr/>
            </a:lvl4pPr>
            <a:lvl5pPr algn="ctr">
              <a:defRPr/>
            </a:lvl5pPr>
          </a:lstStyle>
          <a:p>
            <a:pPr lvl="0"/>
            <a:r>
              <a:rPr lang="en-US"/>
              <a:t>Heading</a:t>
            </a:r>
          </a:p>
          <a:p>
            <a:pPr lvl="1"/>
            <a:r>
              <a:rPr lang="en-US"/>
              <a:t>Lorem ipsum dolor sit </a:t>
            </a:r>
            <a:r>
              <a:rPr lang="en-US" err="1"/>
              <a:t>amet</a:t>
            </a:r>
            <a:r>
              <a:rPr lang="en-US"/>
              <a:t>, </a:t>
            </a:r>
            <a:r>
              <a:rPr lang="en-US" err="1"/>
              <a:t>consectetuer</a:t>
            </a:r>
            <a:r>
              <a:rPr lang="en-US"/>
              <a:t>.</a:t>
            </a:r>
          </a:p>
        </p:txBody>
      </p:sp>
      <p:sp>
        <p:nvSpPr>
          <p:cNvPr id="47" name="Text Placeholder 3">
            <a:extLst>
              <a:ext uri="{FF2B5EF4-FFF2-40B4-BE49-F238E27FC236}">
                <a16:creationId xmlns:a16="http://schemas.microsoft.com/office/drawing/2014/main" id="{5E9C8046-8366-484E-B700-22ED75058869}"/>
              </a:ext>
            </a:extLst>
          </p:cNvPr>
          <p:cNvSpPr>
            <a:spLocks noGrp="1"/>
          </p:cNvSpPr>
          <p:nvPr userDrawn="1">
            <p:ph type="body" sz="quarter" idx="40" hasCustomPrompt="1"/>
          </p:nvPr>
        </p:nvSpPr>
        <p:spPr>
          <a:xfrm>
            <a:off x="9326212" y="5419750"/>
            <a:ext cx="2249424" cy="809952"/>
          </a:xfrm>
        </p:spPr>
        <p:txBody>
          <a:bodyPr>
            <a:noAutofit/>
          </a:bodyPr>
          <a:lstStyle>
            <a:lvl1pPr algn="ctr">
              <a:defRPr sz="1800"/>
            </a:lvl1pPr>
            <a:lvl2pPr algn="ctr">
              <a:defRPr sz="1800"/>
            </a:lvl2pPr>
            <a:lvl3pPr algn="ctr">
              <a:defRPr/>
            </a:lvl3pPr>
            <a:lvl4pPr algn="ctr">
              <a:defRPr/>
            </a:lvl4pPr>
            <a:lvl5pPr algn="ctr">
              <a:defRPr/>
            </a:lvl5pPr>
          </a:lstStyle>
          <a:p>
            <a:pPr lvl="0"/>
            <a:r>
              <a:rPr lang="en-US"/>
              <a:t>Heading</a:t>
            </a:r>
          </a:p>
          <a:p>
            <a:pPr lvl="1"/>
            <a:r>
              <a:rPr lang="en-US"/>
              <a:t>Lorem ipsum dolor sit </a:t>
            </a:r>
            <a:r>
              <a:rPr lang="en-US" err="1"/>
              <a:t>amet</a:t>
            </a:r>
            <a:r>
              <a:rPr lang="en-US"/>
              <a:t>, </a:t>
            </a:r>
            <a:r>
              <a:rPr lang="en-US" err="1"/>
              <a:t>consectetuer</a:t>
            </a:r>
            <a:r>
              <a:rPr lang="en-US"/>
              <a:t>.</a:t>
            </a:r>
          </a:p>
        </p:txBody>
      </p:sp>
      <p:sp>
        <p:nvSpPr>
          <p:cNvPr id="52" name="Picture Placeholder 3">
            <a:extLst>
              <a:ext uri="{FF2B5EF4-FFF2-40B4-BE49-F238E27FC236}">
                <a16:creationId xmlns:a16="http://schemas.microsoft.com/office/drawing/2014/main" id="{8D019E7B-709D-4284-979F-CDB2471D8C69}"/>
              </a:ext>
            </a:extLst>
          </p:cNvPr>
          <p:cNvSpPr>
            <a:spLocks noGrp="1"/>
          </p:cNvSpPr>
          <p:nvPr>
            <p:ph type="pic" sz="quarter" idx="48" hasCustomPrompt="1"/>
          </p:nvPr>
        </p:nvSpPr>
        <p:spPr>
          <a:xfrm>
            <a:off x="3169400" y="2029596"/>
            <a:ext cx="18288" cy="1828800"/>
          </a:xfrm>
          <a:solidFill>
            <a:schemeClr val="tx1">
              <a:lumMod val="20000"/>
              <a:lumOff val="80000"/>
            </a:schemeClr>
          </a:solidFill>
        </p:spPr>
        <p:txBody>
          <a:bodyPr/>
          <a:lstStyle/>
          <a:p>
            <a:r>
              <a:rPr lang="en-US"/>
              <a:t> </a:t>
            </a:r>
          </a:p>
        </p:txBody>
      </p:sp>
      <p:sp>
        <p:nvSpPr>
          <p:cNvPr id="53" name="Picture Placeholder 3">
            <a:extLst>
              <a:ext uri="{FF2B5EF4-FFF2-40B4-BE49-F238E27FC236}">
                <a16:creationId xmlns:a16="http://schemas.microsoft.com/office/drawing/2014/main" id="{C6022B30-F6EC-4B9D-8E6F-0203A1439962}"/>
              </a:ext>
            </a:extLst>
          </p:cNvPr>
          <p:cNvSpPr>
            <a:spLocks noGrp="1"/>
          </p:cNvSpPr>
          <p:nvPr>
            <p:ph type="pic" sz="quarter" idx="49" hasCustomPrompt="1"/>
          </p:nvPr>
        </p:nvSpPr>
        <p:spPr>
          <a:xfrm>
            <a:off x="6090893" y="2016202"/>
            <a:ext cx="18288" cy="1828800"/>
          </a:xfrm>
          <a:solidFill>
            <a:schemeClr val="tx1">
              <a:lumMod val="20000"/>
              <a:lumOff val="80000"/>
            </a:schemeClr>
          </a:solidFill>
        </p:spPr>
        <p:txBody>
          <a:bodyPr/>
          <a:lstStyle/>
          <a:p>
            <a:r>
              <a:rPr lang="en-US"/>
              <a:t> </a:t>
            </a:r>
          </a:p>
        </p:txBody>
      </p:sp>
      <p:sp>
        <p:nvSpPr>
          <p:cNvPr id="54" name="Picture Placeholder 3">
            <a:extLst>
              <a:ext uri="{FF2B5EF4-FFF2-40B4-BE49-F238E27FC236}">
                <a16:creationId xmlns:a16="http://schemas.microsoft.com/office/drawing/2014/main" id="{CD26ED98-5F98-4464-B751-11AFDEE8BF6A}"/>
              </a:ext>
            </a:extLst>
          </p:cNvPr>
          <p:cNvSpPr>
            <a:spLocks noGrp="1"/>
          </p:cNvSpPr>
          <p:nvPr>
            <p:ph type="pic" sz="quarter" idx="51" hasCustomPrompt="1"/>
          </p:nvPr>
        </p:nvSpPr>
        <p:spPr>
          <a:xfrm rot="16200000">
            <a:off x="6086857" y="-1345742"/>
            <a:ext cx="18288" cy="10972800"/>
          </a:xfrm>
          <a:solidFill>
            <a:schemeClr val="tx1">
              <a:lumMod val="20000"/>
              <a:lumOff val="80000"/>
            </a:schemeClr>
          </a:solidFill>
        </p:spPr>
        <p:txBody>
          <a:bodyPr/>
          <a:lstStyle/>
          <a:p>
            <a:r>
              <a:rPr lang="en-US"/>
              <a:t> </a:t>
            </a:r>
          </a:p>
        </p:txBody>
      </p:sp>
      <p:sp>
        <p:nvSpPr>
          <p:cNvPr id="55" name="Picture Placeholder 3">
            <a:extLst>
              <a:ext uri="{FF2B5EF4-FFF2-40B4-BE49-F238E27FC236}">
                <a16:creationId xmlns:a16="http://schemas.microsoft.com/office/drawing/2014/main" id="{E1796F94-B25F-4AFC-871F-83FE9F25A80A}"/>
              </a:ext>
            </a:extLst>
          </p:cNvPr>
          <p:cNvSpPr>
            <a:spLocks noGrp="1"/>
          </p:cNvSpPr>
          <p:nvPr>
            <p:ph type="pic" sz="quarter" idx="52" hasCustomPrompt="1"/>
          </p:nvPr>
        </p:nvSpPr>
        <p:spPr>
          <a:xfrm>
            <a:off x="8986261" y="2016202"/>
            <a:ext cx="18288" cy="1828800"/>
          </a:xfrm>
          <a:solidFill>
            <a:schemeClr val="tx1">
              <a:lumMod val="20000"/>
              <a:lumOff val="80000"/>
            </a:schemeClr>
          </a:solidFill>
        </p:spPr>
        <p:txBody>
          <a:bodyPr/>
          <a:lstStyle/>
          <a:p>
            <a:r>
              <a:rPr lang="en-US"/>
              <a:t> </a:t>
            </a:r>
          </a:p>
        </p:txBody>
      </p:sp>
      <p:sp>
        <p:nvSpPr>
          <p:cNvPr id="56" name="Picture Placeholder 3">
            <a:extLst>
              <a:ext uri="{FF2B5EF4-FFF2-40B4-BE49-F238E27FC236}">
                <a16:creationId xmlns:a16="http://schemas.microsoft.com/office/drawing/2014/main" id="{052F23CF-9926-4181-B48F-03C7B0943B39}"/>
              </a:ext>
            </a:extLst>
          </p:cNvPr>
          <p:cNvSpPr>
            <a:spLocks noGrp="1"/>
          </p:cNvSpPr>
          <p:nvPr>
            <p:ph type="pic" sz="quarter" idx="53" hasCustomPrompt="1"/>
          </p:nvPr>
        </p:nvSpPr>
        <p:spPr>
          <a:xfrm>
            <a:off x="3169400" y="4432378"/>
            <a:ext cx="18288" cy="1828800"/>
          </a:xfrm>
          <a:solidFill>
            <a:schemeClr val="tx1">
              <a:lumMod val="20000"/>
              <a:lumOff val="80000"/>
            </a:schemeClr>
          </a:solidFill>
        </p:spPr>
        <p:txBody>
          <a:bodyPr/>
          <a:lstStyle/>
          <a:p>
            <a:r>
              <a:rPr lang="en-US"/>
              <a:t> </a:t>
            </a:r>
          </a:p>
        </p:txBody>
      </p:sp>
      <p:sp>
        <p:nvSpPr>
          <p:cNvPr id="57" name="Picture Placeholder 3">
            <a:extLst>
              <a:ext uri="{FF2B5EF4-FFF2-40B4-BE49-F238E27FC236}">
                <a16:creationId xmlns:a16="http://schemas.microsoft.com/office/drawing/2014/main" id="{2E7776FC-9563-422A-B602-3A614F9B3649}"/>
              </a:ext>
            </a:extLst>
          </p:cNvPr>
          <p:cNvSpPr>
            <a:spLocks noGrp="1"/>
          </p:cNvSpPr>
          <p:nvPr>
            <p:ph type="pic" sz="quarter" idx="54" hasCustomPrompt="1"/>
          </p:nvPr>
        </p:nvSpPr>
        <p:spPr>
          <a:xfrm>
            <a:off x="6090893" y="4418984"/>
            <a:ext cx="18288" cy="1828800"/>
          </a:xfrm>
          <a:solidFill>
            <a:schemeClr val="tx1">
              <a:lumMod val="20000"/>
              <a:lumOff val="80000"/>
            </a:schemeClr>
          </a:solidFill>
        </p:spPr>
        <p:txBody>
          <a:bodyPr/>
          <a:lstStyle/>
          <a:p>
            <a:r>
              <a:rPr lang="en-US"/>
              <a:t> </a:t>
            </a:r>
          </a:p>
        </p:txBody>
      </p:sp>
      <p:sp>
        <p:nvSpPr>
          <p:cNvPr id="58" name="Picture Placeholder 3">
            <a:extLst>
              <a:ext uri="{FF2B5EF4-FFF2-40B4-BE49-F238E27FC236}">
                <a16:creationId xmlns:a16="http://schemas.microsoft.com/office/drawing/2014/main" id="{6CD68230-798C-443E-924E-9A116E313475}"/>
              </a:ext>
            </a:extLst>
          </p:cNvPr>
          <p:cNvSpPr>
            <a:spLocks noGrp="1"/>
          </p:cNvSpPr>
          <p:nvPr>
            <p:ph type="pic" sz="quarter" idx="55" hasCustomPrompt="1"/>
          </p:nvPr>
        </p:nvSpPr>
        <p:spPr>
          <a:xfrm>
            <a:off x="8986261" y="4418984"/>
            <a:ext cx="18288" cy="1828800"/>
          </a:xfrm>
          <a:solidFill>
            <a:schemeClr val="tx1">
              <a:lumMod val="20000"/>
              <a:lumOff val="80000"/>
            </a:schemeClr>
          </a:solidFill>
        </p:spPr>
        <p:txBody>
          <a:bodyPr/>
          <a:lstStyle/>
          <a:p>
            <a:r>
              <a:rPr lang="en-US"/>
              <a:t> </a:t>
            </a:r>
          </a:p>
        </p:txBody>
      </p:sp>
    </p:spTree>
    <p:extLst>
      <p:ext uri="{BB962C8B-B14F-4D97-AF65-F5344CB8AC3E}">
        <p14:creationId xmlns:p14="http://schemas.microsoft.com/office/powerpoint/2010/main" val="317627868"/>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icon two columns">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0C6591D5-39A3-4C2C-8C6C-1C0AA87189C1}"/>
              </a:ext>
            </a:extLst>
          </p:cNvPr>
          <p:cNvSpPr>
            <a:spLocks noGrp="1"/>
          </p:cNvSpPr>
          <p:nvPr>
            <p:ph type="title" hasCustomPrompt="1"/>
          </p:nvPr>
        </p:nvSpPr>
        <p:spPr>
          <a:xfrm>
            <a:off x="609600" y="609600"/>
            <a:ext cx="10277962" cy="443198"/>
          </a:xfrm>
        </p:spPr>
        <p:txBody>
          <a:bodyPr>
            <a:spAutoFit/>
          </a:bodyPr>
          <a:lstStyle/>
          <a:p>
            <a:r>
              <a:rPr lang="en-US"/>
              <a:t>CLICK TO EDIT MASTER TITLE STYLE</a:t>
            </a:r>
          </a:p>
        </p:txBody>
      </p:sp>
      <p:sp>
        <p:nvSpPr>
          <p:cNvPr id="15" name="Text Placeholder 3">
            <a:extLst>
              <a:ext uri="{FF2B5EF4-FFF2-40B4-BE49-F238E27FC236}">
                <a16:creationId xmlns:a16="http://schemas.microsoft.com/office/drawing/2014/main" id="{AC639389-E91A-458E-A06E-6EBBBC4C4860}"/>
              </a:ext>
            </a:extLst>
          </p:cNvPr>
          <p:cNvSpPr>
            <a:spLocks noGrp="1"/>
          </p:cNvSpPr>
          <p:nvPr>
            <p:ph type="body" sz="quarter" idx="22" hasCustomPrompt="1"/>
          </p:nvPr>
        </p:nvSpPr>
        <p:spPr>
          <a:xfrm>
            <a:off x="609600" y="3346704"/>
            <a:ext cx="4901184" cy="1538144"/>
          </a:xfrm>
        </p:spPr>
        <p:txBody>
          <a:bodyPr>
            <a:noAutofit/>
          </a:bodyPr>
          <a:lstStyle>
            <a:lvl1pPr algn="ctr">
              <a:defRPr/>
            </a:lvl1pPr>
            <a:lvl2pPr algn="ctr">
              <a:defRPr/>
            </a:lvl2pPr>
            <a:lvl3pPr algn="ctr">
              <a:defRPr/>
            </a:lvl3pPr>
            <a:lvl4pPr algn="ctr">
              <a:defRPr/>
            </a:lvl4pPr>
            <a:lvl5pPr algn="ctr">
              <a:defRPr/>
            </a:lvl5pPr>
          </a:lstStyle>
          <a:p>
            <a:pPr lvl="0"/>
            <a:r>
              <a:rPr lang="en-US"/>
              <a:t>Heading</a:t>
            </a:r>
          </a:p>
          <a:p>
            <a:pPr lvl="1"/>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Aenean</a:t>
            </a:r>
            <a:r>
              <a:rPr lang="en-US"/>
              <a:t> </a:t>
            </a:r>
            <a:r>
              <a:rPr lang="en-US" err="1"/>
              <a:t>commodo</a:t>
            </a:r>
            <a:r>
              <a:rPr lang="en-US"/>
              <a:t> ligula </a:t>
            </a:r>
            <a:r>
              <a:rPr lang="en-US" err="1"/>
              <a:t>eget</a:t>
            </a:r>
            <a:r>
              <a:rPr lang="en-US"/>
              <a:t>.</a:t>
            </a:r>
          </a:p>
        </p:txBody>
      </p:sp>
      <p:sp>
        <p:nvSpPr>
          <p:cNvPr id="25" name="Text Placeholder 3">
            <a:extLst>
              <a:ext uri="{FF2B5EF4-FFF2-40B4-BE49-F238E27FC236}">
                <a16:creationId xmlns:a16="http://schemas.microsoft.com/office/drawing/2014/main" id="{7EC3ECFD-ED5A-4A7A-9D2B-7267D7B1CAC4}"/>
              </a:ext>
            </a:extLst>
          </p:cNvPr>
          <p:cNvSpPr>
            <a:spLocks noGrp="1"/>
          </p:cNvSpPr>
          <p:nvPr>
            <p:ph type="body" sz="quarter" idx="23" hasCustomPrompt="1"/>
          </p:nvPr>
        </p:nvSpPr>
        <p:spPr>
          <a:xfrm>
            <a:off x="6675991" y="3346704"/>
            <a:ext cx="4901184" cy="1538144"/>
          </a:xfrm>
        </p:spPr>
        <p:txBody>
          <a:bodyPr>
            <a:noAutofit/>
          </a:bodyPr>
          <a:lstStyle>
            <a:lvl1pPr algn="ctr">
              <a:defRPr/>
            </a:lvl1pPr>
            <a:lvl2pPr algn="ctr">
              <a:defRPr/>
            </a:lvl2pPr>
            <a:lvl3pPr algn="ctr">
              <a:defRPr/>
            </a:lvl3pPr>
            <a:lvl4pPr algn="ctr">
              <a:defRPr/>
            </a:lvl4pPr>
            <a:lvl5pPr algn="ctr">
              <a:defRPr/>
            </a:lvl5pPr>
          </a:lstStyle>
          <a:p>
            <a:pPr lvl="0"/>
            <a:r>
              <a:rPr lang="en-US"/>
              <a:t>Heading</a:t>
            </a:r>
          </a:p>
          <a:p>
            <a:pPr lvl="1"/>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Aenean</a:t>
            </a:r>
            <a:r>
              <a:rPr lang="en-US"/>
              <a:t> </a:t>
            </a:r>
            <a:r>
              <a:rPr lang="en-US" err="1"/>
              <a:t>commodo</a:t>
            </a:r>
            <a:r>
              <a:rPr lang="en-US"/>
              <a:t> ligula </a:t>
            </a:r>
            <a:r>
              <a:rPr lang="en-US" err="1"/>
              <a:t>eget</a:t>
            </a:r>
            <a:r>
              <a:rPr lang="en-US"/>
              <a:t>.</a:t>
            </a:r>
          </a:p>
        </p:txBody>
      </p:sp>
      <p:sp>
        <p:nvSpPr>
          <p:cNvPr id="27" name="Picture Placeholder 12">
            <a:extLst>
              <a:ext uri="{FF2B5EF4-FFF2-40B4-BE49-F238E27FC236}">
                <a16:creationId xmlns:a16="http://schemas.microsoft.com/office/drawing/2014/main" id="{9C5F9AB7-463A-4987-A5FF-CA7E7C1A5E26}"/>
              </a:ext>
            </a:extLst>
          </p:cNvPr>
          <p:cNvSpPr>
            <a:spLocks noGrp="1" noChangeAspect="1"/>
          </p:cNvSpPr>
          <p:nvPr>
            <p:ph type="pic" sz="quarter" idx="14"/>
          </p:nvPr>
        </p:nvSpPr>
        <p:spPr>
          <a:xfrm>
            <a:off x="2570988" y="2133600"/>
            <a:ext cx="978408" cy="978408"/>
          </a:xfrm>
          <a:solidFill>
            <a:schemeClr val="bg1"/>
          </a:solidFill>
        </p:spPr>
        <p:txBody>
          <a:bodyPr>
            <a:normAutofit/>
          </a:bodyPr>
          <a:lstStyle>
            <a:lvl1pPr>
              <a:defRPr sz="1800"/>
            </a:lvl1pPr>
          </a:lstStyle>
          <a:p>
            <a:pPr lvl="1"/>
            <a:r>
              <a:rPr lang="en-GB"/>
              <a:t>Click icon to add picture</a:t>
            </a:r>
            <a:endParaRPr lang="en-US"/>
          </a:p>
        </p:txBody>
      </p:sp>
      <p:sp>
        <p:nvSpPr>
          <p:cNvPr id="28" name="Picture Placeholder 12">
            <a:extLst>
              <a:ext uri="{FF2B5EF4-FFF2-40B4-BE49-F238E27FC236}">
                <a16:creationId xmlns:a16="http://schemas.microsoft.com/office/drawing/2014/main" id="{6B85A036-9133-4A80-BA91-F7646A2CEE41}"/>
              </a:ext>
            </a:extLst>
          </p:cNvPr>
          <p:cNvSpPr>
            <a:spLocks noGrp="1" noChangeAspect="1"/>
          </p:cNvSpPr>
          <p:nvPr>
            <p:ph type="pic" sz="quarter" idx="29"/>
          </p:nvPr>
        </p:nvSpPr>
        <p:spPr>
          <a:xfrm>
            <a:off x="8637379" y="2133600"/>
            <a:ext cx="978408" cy="978408"/>
          </a:xfrm>
          <a:solidFill>
            <a:schemeClr val="bg1"/>
          </a:solidFill>
        </p:spPr>
        <p:txBody>
          <a:bodyPr>
            <a:normAutofit/>
          </a:bodyPr>
          <a:lstStyle>
            <a:lvl1pPr>
              <a:defRPr sz="1800"/>
            </a:lvl1pPr>
          </a:lstStyle>
          <a:p>
            <a:pPr lvl="1"/>
            <a:r>
              <a:rPr lang="en-GB"/>
              <a:t>Click icon to add picture</a:t>
            </a:r>
            <a:endParaRPr lang="en-US"/>
          </a:p>
        </p:txBody>
      </p:sp>
      <p:sp>
        <p:nvSpPr>
          <p:cNvPr id="8" name="Picture Placeholder 3">
            <a:extLst>
              <a:ext uri="{FF2B5EF4-FFF2-40B4-BE49-F238E27FC236}">
                <a16:creationId xmlns:a16="http://schemas.microsoft.com/office/drawing/2014/main" id="{B6E66371-0F1F-4C19-B884-33FFEF765AE7}"/>
              </a:ext>
            </a:extLst>
          </p:cNvPr>
          <p:cNvSpPr>
            <a:spLocks noGrp="1"/>
          </p:cNvSpPr>
          <p:nvPr>
            <p:ph type="pic" sz="quarter" idx="48" hasCustomPrompt="1"/>
          </p:nvPr>
        </p:nvSpPr>
        <p:spPr>
          <a:xfrm>
            <a:off x="6096000" y="1593850"/>
            <a:ext cx="18288" cy="4651375"/>
          </a:xfrm>
          <a:solidFill>
            <a:schemeClr val="tx1">
              <a:lumMod val="20000"/>
              <a:lumOff val="80000"/>
            </a:schemeClr>
          </a:solidFill>
        </p:spPr>
        <p:txBody>
          <a:bodyPr/>
          <a:lstStyle/>
          <a:p>
            <a:r>
              <a:rPr lang="en-US"/>
              <a:t> </a:t>
            </a:r>
          </a:p>
        </p:txBody>
      </p:sp>
    </p:spTree>
    <p:extLst>
      <p:ext uri="{BB962C8B-B14F-4D97-AF65-F5344CB8AC3E}">
        <p14:creationId xmlns:p14="http://schemas.microsoft.com/office/powerpoint/2010/main" val="1682435961"/>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icon three columns">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0C6591D5-39A3-4C2C-8C6C-1C0AA87189C1}"/>
              </a:ext>
            </a:extLst>
          </p:cNvPr>
          <p:cNvSpPr>
            <a:spLocks noGrp="1"/>
          </p:cNvSpPr>
          <p:nvPr>
            <p:ph type="title" hasCustomPrompt="1"/>
          </p:nvPr>
        </p:nvSpPr>
        <p:spPr>
          <a:xfrm>
            <a:off x="609600" y="612228"/>
            <a:ext cx="10274910" cy="443198"/>
          </a:xfrm>
        </p:spPr>
        <p:txBody>
          <a:bodyPr>
            <a:spAutoFit/>
          </a:bodyPr>
          <a:lstStyle/>
          <a:p>
            <a:r>
              <a:rPr lang="en-US"/>
              <a:t>CLICK TO EDIT MASTER TITLE STYLE</a:t>
            </a:r>
          </a:p>
        </p:txBody>
      </p:sp>
      <p:sp>
        <p:nvSpPr>
          <p:cNvPr id="15" name="Text Placeholder 3">
            <a:extLst>
              <a:ext uri="{FF2B5EF4-FFF2-40B4-BE49-F238E27FC236}">
                <a16:creationId xmlns:a16="http://schemas.microsoft.com/office/drawing/2014/main" id="{AC639389-E91A-458E-A06E-6EBBBC4C4860}"/>
              </a:ext>
            </a:extLst>
          </p:cNvPr>
          <p:cNvSpPr>
            <a:spLocks noGrp="1"/>
          </p:cNvSpPr>
          <p:nvPr>
            <p:ph type="body" sz="quarter" idx="22" hasCustomPrompt="1"/>
          </p:nvPr>
        </p:nvSpPr>
        <p:spPr>
          <a:xfrm>
            <a:off x="627993" y="3136392"/>
            <a:ext cx="3108960" cy="1538144"/>
          </a:xfrm>
        </p:spPr>
        <p:txBody>
          <a:bodyPr>
            <a:noAutofit/>
          </a:bodyPr>
          <a:lstStyle>
            <a:lvl1pPr algn="ctr">
              <a:defRPr/>
            </a:lvl1pPr>
            <a:lvl2pPr algn="ctr">
              <a:defRPr/>
            </a:lvl2pPr>
            <a:lvl3pPr algn="ctr">
              <a:defRPr/>
            </a:lvl3pPr>
            <a:lvl4pPr algn="ctr">
              <a:defRPr/>
            </a:lvl4pPr>
            <a:lvl5pPr algn="ctr">
              <a:defRPr/>
            </a:lvl5pPr>
          </a:lstStyle>
          <a:p>
            <a:pPr lvl="0"/>
            <a:r>
              <a:rPr lang="en-US"/>
              <a:t>Heading</a:t>
            </a:r>
          </a:p>
          <a:p>
            <a:pPr lvl="1"/>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Aenean</a:t>
            </a:r>
            <a:r>
              <a:rPr lang="en-US"/>
              <a:t> </a:t>
            </a:r>
            <a:r>
              <a:rPr lang="en-US" err="1"/>
              <a:t>commodo</a:t>
            </a:r>
            <a:r>
              <a:rPr lang="en-US"/>
              <a:t> ligula </a:t>
            </a:r>
            <a:r>
              <a:rPr lang="en-US" err="1"/>
              <a:t>eget</a:t>
            </a:r>
            <a:r>
              <a:rPr lang="en-US"/>
              <a:t>.</a:t>
            </a:r>
          </a:p>
        </p:txBody>
      </p:sp>
      <p:sp>
        <p:nvSpPr>
          <p:cNvPr id="25" name="Text Placeholder 3">
            <a:extLst>
              <a:ext uri="{FF2B5EF4-FFF2-40B4-BE49-F238E27FC236}">
                <a16:creationId xmlns:a16="http://schemas.microsoft.com/office/drawing/2014/main" id="{7EC3ECFD-ED5A-4A7A-9D2B-7267D7B1CAC4}"/>
              </a:ext>
            </a:extLst>
          </p:cNvPr>
          <p:cNvSpPr>
            <a:spLocks noGrp="1"/>
          </p:cNvSpPr>
          <p:nvPr>
            <p:ph type="body" sz="quarter" idx="23" hasCustomPrompt="1"/>
          </p:nvPr>
        </p:nvSpPr>
        <p:spPr>
          <a:xfrm>
            <a:off x="4547873" y="3136392"/>
            <a:ext cx="3108960" cy="1538144"/>
          </a:xfrm>
        </p:spPr>
        <p:txBody>
          <a:bodyPr>
            <a:noAutofit/>
          </a:bodyPr>
          <a:lstStyle>
            <a:lvl1pPr algn="ctr">
              <a:defRPr/>
            </a:lvl1pPr>
            <a:lvl2pPr algn="ctr">
              <a:defRPr/>
            </a:lvl2pPr>
            <a:lvl3pPr algn="ctr">
              <a:defRPr/>
            </a:lvl3pPr>
            <a:lvl4pPr algn="ctr">
              <a:defRPr/>
            </a:lvl4pPr>
            <a:lvl5pPr algn="ctr">
              <a:defRPr/>
            </a:lvl5pPr>
          </a:lstStyle>
          <a:p>
            <a:pPr lvl="0"/>
            <a:r>
              <a:rPr lang="en-US"/>
              <a:t>Heading</a:t>
            </a:r>
          </a:p>
          <a:p>
            <a:pPr lvl="1"/>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Aenean</a:t>
            </a:r>
            <a:r>
              <a:rPr lang="en-US"/>
              <a:t> </a:t>
            </a:r>
            <a:r>
              <a:rPr lang="en-US" err="1"/>
              <a:t>commodo</a:t>
            </a:r>
            <a:r>
              <a:rPr lang="en-US"/>
              <a:t> ligula </a:t>
            </a:r>
            <a:r>
              <a:rPr lang="en-US" err="1"/>
              <a:t>eget</a:t>
            </a:r>
            <a:r>
              <a:rPr lang="en-US"/>
              <a:t>.</a:t>
            </a:r>
          </a:p>
        </p:txBody>
      </p:sp>
      <p:sp>
        <p:nvSpPr>
          <p:cNvPr id="26" name="Text Placeholder 3">
            <a:extLst>
              <a:ext uri="{FF2B5EF4-FFF2-40B4-BE49-F238E27FC236}">
                <a16:creationId xmlns:a16="http://schemas.microsoft.com/office/drawing/2014/main" id="{46C3A2D7-5AF5-4A30-BEF2-E2E2E689DFEF}"/>
              </a:ext>
            </a:extLst>
          </p:cNvPr>
          <p:cNvSpPr>
            <a:spLocks noGrp="1"/>
          </p:cNvSpPr>
          <p:nvPr>
            <p:ph type="body" sz="quarter" idx="24" hasCustomPrompt="1"/>
          </p:nvPr>
        </p:nvSpPr>
        <p:spPr>
          <a:xfrm>
            <a:off x="8457674" y="3136392"/>
            <a:ext cx="3108960" cy="1538144"/>
          </a:xfrm>
        </p:spPr>
        <p:txBody>
          <a:bodyPr>
            <a:noAutofit/>
          </a:bodyPr>
          <a:lstStyle>
            <a:lvl1pPr algn="ctr">
              <a:defRPr/>
            </a:lvl1pPr>
            <a:lvl2pPr algn="ctr">
              <a:defRPr/>
            </a:lvl2pPr>
            <a:lvl3pPr algn="ctr">
              <a:defRPr/>
            </a:lvl3pPr>
            <a:lvl4pPr algn="ctr">
              <a:defRPr/>
            </a:lvl4pPr>
            <a:lvl5pPr algn="ctr">
              <a:defRPr/>
            </a:lvl5pPr>
          </a:lstStyle>
          <a:p>
            <a:pPr lvl="0"/>
            <a:r>
              <a:rPr lang="en-US"/>
              <a:t>Heading</a:t>
            </a:r>
          </a:p>
          <a:p>
            <a:pPr lvl="1"/>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Aenean</a:t>
            </a:r>
            <a:r>
              <a:rPr lang="en-US"/>
              <a:t> </a:t>
            </a:r>
            <a:r>
              <a:rPr lang="en-US" err="1"/>
              <a:t>commodo</a:t>
            </a:r>
            <a:r>
              <a:rPr lang="en-US"/>
              <a:t> ligula </a:t>
            </a:r>
            <a:r>
              <a:rPr lang="en-US" err="1"/>
              <a:t>eget</a:t>
            </a:r>
            <a:r>
              <a:rPr lang="en-US"/>
              <a:t>.</a:t>
            </a:r>
          </a:p>
        </p:txBody>
      </p:sp>
      <p:sp>
        <p:nvSpPr>
          <p:cNvPr id="27" name="Picture Placeholder 12">
            <a:extLst>
              <a:ext uri="{FF2B5EF4-FFF2-40B4-BE49-F238E27FC236}">
                <a16:creationId xmlns:a16="http://schemas.microsoft.com/office/drawing/2014/main" id="{9C5F9AB7-463A-4987-A5FF-CA7E7C1A5E26}"/>
              </a:ext>
            </a:extLst>
          </p:cNvPr>
          <p:cNvSpPr>
            <a:spLocks noGrp="1" noChangeAspect="1"/>
          </p:cNvSpPr>
          <p:nvPr>
            <p:ph type="pic" sz="quarter" idx="14"/>
          </p:nvPr>
        </p:nvSpPr>
        <p:spPr>
          <a:xfrm>
            <a:off x="1773790" y="2133600"/>
            <a:ext cx="777240" cy="777240"/>
          </a:xfrm>
        </p:spPr>
        <p:txBody>
          <a:bodyPr>
            <a:normAutofit/>
          </a:bodyPr>
          <a:lstStyle>
            <a:lvl1pPr>
              <a:defRPr sz="1800"/>
            </a:lvl1pPr>
            <a:lvl2pPr>
              <a:defRPr sz="1600"/>
            </a:lvl2pPr>
          </a:lstStyle>
          <a:p>
            <a:pPr lvl="1"/>
            <a:r>
              <a:rPr lang="en-GB"/>
              <a:t>Click icon to add picture</a:t>
            </a:r>
            <a:endParaRPr lang="en-US"/>
          </a:p>
        </p:txBody>
      </p:sp>
      <p:sp>
        <p:nvSpPr>
          <p:cNvPr id="28" name="Picture Placeholder 12">
            <a:extLst>
              <a:ext uri="{FF2B5EF4-FFF2-40B4-BE49-F238E27FC236}">
                <a16:creationId xmlns:a16="http://schemas.microsoft.com/office/drawing/2014/main" id="{6B85A036-9133-4A80-BA91-F7646A2CEE41}"/>
              </a:ext>
            </a:extLst>
          </p:cNvPr>
          <p:cNvSpPr>
            <a:spLocks noGrp="1" noChangeAspect="1"/>
          </p:cNvSpPr>
          <p:nvPr>
            <p:ph type="pic" sz="quarter" idx="29"/>
          </p:nvPr>
        </p:nvSpPr>
        <p:spPr>
          <a:xfrm>
            <a:off x="5705459" y="2133600"/>
            <a:ext cx="777240" cy="777240"/>
          </a:xfrm>
        </p:spPr>
        <p:txBody>
          <a:bodyPr>
            <a:normAutofit/>
          </a:bodyPr>
          <a:lstStyle>
            <a:lvl1pPr>
              <a:defRPr sz="1800"/>
            </a:lvl1pPr>
            <a:lvl2pPr>
              <a:defRPr sz="1600"/>
            </a:lvl2pPr>
          </a:lstStyle>
          <a:p>
            <a:pPr lvl="1"/>
            <a:r>
              <a:rPr lang="en-GB"/>
              <a:t>Click icon to add picture</a:t>
            </a:r>
            <a:endParaRPr lang="en-US"/>
          </a:p>
        </p:txBody>
      </p:sp>
      <p:sp>
        <p:nvSpPr>
          <p:cNvPr id="30" name="Picture Placeholder 12">
            <a:extLst>
              <a:ext uri="{FF2B5EF4-FFF2-40B4-BE49-F238E27FC236}">
                <a16:creationId xmlns:a16="http://schemas.microsoft.com/office/drawing/2014/main" id="{B4AE0E28-DA57-4FD1-8C29-D137C334CA56}"/>
              </a:ext>
            </a:extLst>
          </p:cNvPr>
          <p:cNvSpPr>
            <a:spLocks noGrp="1" noChangeAspect="1"/>
          </p:cNvSpPr>
          <p:nvPr>
            <p:ph type="pic" sz="quarter" idx="30"/>
          </p:nvPr>
        </p:nvSpPr>
        <p:spPr>
          <a:xfrm>
            <a:off x="9603471" y="2133600"/>
            <a:ext cx="777240" cy="777240"/>
          </a:xfrm>
        </p:spPr>
        <p:txBody>
          <a:bodyPr>
            <a:normAutofit/>
          </a:bodyPr>
          <a:lstStyle>
            <a:lvl1pPr>
              <a:defRPr sz="1800"/>
            </a:lvl1pPr>
            <a:lvl2pPr>
              <a:defRPr sz="1600"/>
            </a:lvl2pPr>
          </a:lstStyle>
          <a:p>
            <a:pPr lvl="1"/>
            <a:r>
              <a:rPr lang="en-GB"/>
              <a:t>Click icon to add picture</a:t>
            </a:r>
            <a:endParaRPr lang="en-US"/>
          </a:p>
        </p:txBody>
      </p:sp>
      <p:sp>
        <p:nvSpPr>
          <p:cNvPr id="11" name="Picture Placeholder 3">
            <a:extLst>
              <a:ext uri="{FF2B5EF4-FFF2-40B4-BE49-F238E27FC236}">
                <a16:creationId xmlns:a16="http://schemas.microsoft.com/office/drawing/2014/main" id="{4918112C-4556-4A79-A08A-FC2223708DEA}"/>
              </a:ext>
            </a:extLst>
          </p:cNvPr>
          <p:cNvSpPr>
            <a:spLocks noGrp="1"/>
          </p:cNvSpPr>
          <p:nvPr>
            <p:ph type="pic" sz="quarter" idx="48" hasCustomPrompt="1"/>
          </p:nvPr>
        </p:nvSpPr>
        <p:spPr>
          <a:xfrm>
            <a:off x="4120708" y="2133600"/>
            <a:ext cx="18288" cy="2743200"/>
          </a:xfrm>
          <a:solidFill>
            <a:schemeClr val="tx1">
              <a:lumMod val="20000"/>
              <a:lumOff val="80000"/>
            </a:schemeClr>
          </a:solidFill>
        </p:spPr>
        <p:txBody>
          <a:bodyPr/>
          <a:lstStyle/>
          <a:p>
            <a:r>
              <a:rPr lang="en-US"/>
              <a:t> </a:t>
            </a:r>
          </a:p>
        </p:txBody>
      </p:sp>
      <p:sp>
        <p:nvSpPr>
          <p:cNvPr id="12" name="Picture Placeholder 3">
            <a:extLst>
              <a:ext uri="{FF2B5EF4-FFF2-40B4-BE49-F238E27FC236}">
                <a16:creationId xmlns:a16="http://schemas.microsoft.com/office/drawing/2014/main" id="{52A12FE4-104E-470F-B3B7-A0BB563ECFCE}"/>
              </a:ext>
            </a:extLst>
          </p:cNvPr>
          <p:cNvSpPr>
            <a:spLocks noGrp="1"/>
          </p:cNvSpPr>
          <p:nvPr>
            <p:ph type="pic" sz="quarter" idx="49" hasCustomPrompt="1"/>
          </p:nvPr>
        </p:nvSpPr>
        <p:spPr>
          <a:xfrm>
            <a:off x="8043860" y="2133600"/>
            <a:ext cx="18288" cy="2743200"/>
          </a:xfrm>
          <a:solidFill>
            <a:schemeClr val="tx1">
              <a:lumMod val="20000"/>
              <a:lumOff val="80000"/>
            </a:schemeClr>
          </a:solidFill>
        </p:spPr>
        <p:txBody>
          <a:bodyPr/>
          <a:lstStyle/>
          <a:p>
            <a:r>
              <a:rPr lang="en-US"/>
              <a:t> </a:t>
            </a:r>
          </a:p>
        </p:txBody>
      </p:sp>
    </p:spTree>
    <p:extLst>
      <p:ext uri="{BB962C8B-B14F-4D97-AF65-F5344CB8AC3E}">
        <p14:creationId xmlns:p14="http://schemas.microsoft.com/office/powerpoint/2010/main" val="3907225530"/>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icon four columns">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0C6591D5-39A3-4C2C-8C6C-1C0AA87189C1}"/>
              </a:ext>
            </a:extLst>
          </p:cNvPr>
          <p:cNvSpPr>
            <a:spLocks noGrp="1"/>
          </p:cNvSpPr>
          <p:nvPr>
            <p:ph type="title" hasCustomPrompt="1"/>
          </p:nvPr>
        </p:nvSpPr>
        <p:spPr>
          <a:xfrm>
            <a:off x="609600" y="612228"/>
            <a:ext cx="10274910" cy="443198"/>
          </a:xfrm>
        </p:spPr>
        <p:txBody>
          <a:bodyPr>
            <a:noAutofit/>
          </a:bodyPr>
          <a:lstStyle/>
          <a:p>
            <a:r>
              <a:rPr lang="en-US"/>
              <a:t>CLICK TO EDIT MASTER TITLE STYLE</a:t>
            </a:r>
          </a:p>
        </p:txBody>
      </p:sp>
      <p:sp>
        <p:nvSpPr>
          <p:cNvPr id="15" name="Text Placeholder 3">
            <a:extLst>
              <a:ext uri="{FF2B5EF4-FFF2-40B4-BE49-F238E27FC236}">
                <a16:creationId xmlns:a16="http://schemas.microsoft.com/office/drawing/2014/main" id="{AC639389-E91A-458E-A06E-6EBBBC4C4860}"/>
              </a:ext>
            </a:extLst>
          </p:cNvPr>
          <p:cNvSpPr>
            <a:spLocks noGrp="1"/>
          </p:cNvSpPr>
          <p:nvPr>
            <p:ph type="body" sz="quarter" idx="22" hasCustomPrompt="1"/>
          </p:nvPr>
        </p:nvSpPr>
        <p:spPr>
          <a:xfrm>
            <a:off x="609600" y="3054096"/>
            <a:ext cx="2249424" cy="1538144"/>
          </a:xfrm>
        </p:spPr>
        <p:txBody>
          <a:bodyPr>
            <a:noAutofit/>
          </a:bodyPr>
          <a:lstStyle>
            <a:lvl1pPr algn="ctr">
              <a:defRPr/>
            </a:lvl1pPr>
            <a:lvl2pPr algn="ctr">
              <a:defRPr/>
            </a:lvl2pPr>
            <a:lvl3pPr algn="ctr">
              <a:defRPr/>
            </a:lvl3pPr>
            <a:lvl4pPr algn="ctr">
              <a:defRPr/>
            </a:lvl4pPr>
            <a:lvl5pPr algn="ctr">
              <a:defRPr/>
            </a:lvl5pPr>
          </a:lstStyle>
          <a:p>
            <a:pPr lvl="0"/>
            <a:r>
              <a:rPr lang="en-US"/>
              <a:t>Heading</a:t>
            </a:r>
          </a:p>
          <a:p>
            <a:pPr lvl="1"/>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Aenean</a:t>
            </a:r>
            <a:r>
              <a:rPr lang="en-US"/>
              <a:t> </a:t>
            </a:r>
            <a:r>
              <a:rPr lang="en-US" err="1"/>
              <a:t>commodo</a:t>
            </a:r>
            <a:r>
              <a:rPr lang="en-US"/>
              <a:t> ligula </a:t>
            </a:r>
            <a:r>
              <a:rPr lang="en-US" err="1"/>
              <a:t>eget</a:t>
            </a:r>
            <a:r>
              <a:rPr lang="en-US"/>
              <a:t>.</a:t>
            </a:r>
          </a:p>
        </p:txBody>
      </p:sp>
      <p:sp>
        <p:nvSpPr>
          <p:cNvPr id="25" name="Text Placeholder 3">
            <a:extLst>
              <a:ext uri="{FF2B5EF4-FFF2-40B4-BE49-F238E27FC236}">
                <a16:creationId xmlns:a16="http://schemas.microsoft.com/office/drawing/2014/main" id="{7EC3ECFD-ED5A-4A7A-9D2B-7267D7B1CAC4}"/>
              </a:ext>
            </a:extLst>
          </p:cNvPr>
          <p:cNvSpPr>
            <a:spLocks noGrp="1"/>
          </p:cNvSpPr>
          <p:nvPr>
            <p:ph type="body" sz="quarter" idx="23" hasCustomPrompt="1"/>
          </p:nvPr>
        </p:nvSpPr>
        <p:spPr>
          <a:xfrm>
            <a:off x="3517391" y="3054096"/>
            <a:ext cx="2249424" cy="1538144"/>
          </a:xfrm>
        </p:spPr>
        <p:txBody>
          <a:bodyPr>
            <a:noAutofit/>
          </a:bodyPr>
          <a:lstStyle>
            <a:lvl1pPr algn="ctr">
              <a:defRPr/>
            </a:lvl1pPr>
            <a:lvl2pPr algn="ctr">
              <a:defRPr/>
            </a:lvl2pPr>
            <a:lvl3pPr algn="ctr">
              <a:defRPr/>
            </a:lvl3pPr>
            <a:lvl4pPr algn="ctr">
              <a:defRPr/>
            </a:lvl4pPr>
            <a:lvl5pPr algn="ctr">
              <a:defRPr/>
            </a:lvl5pPr>
          </a:lstStyle>
          <a:p>
            <a:pPr lvl="0"/>
            <a:r>
              <a:rPr lang="en-US"/>
              <a:t>Heading</a:t>
            </a:r>
          </a:p>
          <a:p>
            <a:pPr lvl="1"/>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Aenean</a:t>
            </a:r>
            <a:r>
              <a:rPr lang="en-US"/>
              <a:t> </a:t>
            </a:r>
            <a:r>
              <a:rPr lang="en-US" err="1"/>
              <a:t>commodo</a:t>
            </a:r>
            <a:r>
              <a:rPr lang="en-US"/>
              <a:t> ligula </a:t>
            </a:r>
            <a:r>
              <a:rPr lang="en-US" err="1"/>
              <a:t>eget</a:t>
            </a:r>
            <a:r>
              <a:rPr lang="en-US"/>
              <a:t>.</a:t>
            </a:r>
          </a:p>
        </p:txBody>
      </p:sp>
      <p:sp>
        <p:nvSpPr>
          <p:cNvPr id="26" name="Text Placeholder 3">
            <a:extLst>
              <a:ext uri="{FF2B5EF4-FFF2-40B4-BE49-F238E27FC236}">
                <a16:creationId xmlns:a16="http://schemas.microsoft.com/office/drawing/2014/main" id="{46C3A2D7-5AF5-4A30-BEF2-E2E2E689DFEF}"/>
              </a:ext>
            </a:extLst>
          </p:cNvPr>
          <p:cNvSpPr>
            <a:spLocks noGrp="1"/>
          </p:cNvSpPr>
          <p:nvPr>
            <p:ph type="body" sz="quarter" idx="24" hasCustomPrompt="1"/>
          </p:nvPr>
        </p:nvSpPr>
        <p:spPr>
          <a:xfrm>
            <a:off x="6425183" y="3054096"/>
            <a:ext cx="2249424" cy="1538144"/>
          </a:xfrm>
        </p:spPr>
        <p:txBody>
          <a:bodyPr>
            <a:noAutofit/>
          </a:bodyPr>
          <a:lstStyle>
            <a:lvl1pPr algn="ctr">
              <a:defRPr/>
            </a:lvl1pPr>
            <a:lvl2pPr algn="ctr">
              <a:defRPr/>
            </a:lvl2pPr>
            <a:lvl3pPr algn="ctr">
              <a:defRPr/>
            </a:lvl3pPr>
            <a:lvl4pPr algn="ctr">
              <a:defRPr/>
            </a:lvl4pPr>
            <a:lvl5pPr algn="ctr">
              <a:defRPr/>
            </a:lvl5pPr>
          </a:lstStyle>
          <a:p>
            <a:pPr lvl="0"/>
            <a:r>
              <a:rPr lang="en-US"/>
              <a:t>Heading</a:t>
            </a:r>
          </a:p>
          <a:p>
            <a:pPr lvl="1"/>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Aenean</a:t>
            </a:r>
            <a:r>
              <a:rPr lang="en-US"/>
              <a:t> </a:t>
            </a:r>
            <a:r>
              <a:rPr lang="en-US" err="1"/>
              <a:t>commodo</a:t>
            </a:r>
            <a:r>
              <a:rPr lang="en-US"/>
              <a:t> ligula </a:t>
            </a:r>
            <a:r>
              <a:rPr lang="en-US" err="1"/>
              <a:t>eget</a:t>
            </a:r>
            <a:r>
              <a:rPr lang="en-US"/>
              <a:t>.</a:t>
            </a:r>
          </a:p>
        </p:txBody>
      </p:sp>
      <p:sp>
        <p:nvSpPr>
          <p:cNvPr id="21" name="Text Placeholder 3">
            <a:extLst>
              <a:ext uri="{FF2B5EF4-FFF2-40B4-BE49-F238E27FC236}">
                <a16:creationId xmlns:a16="http://schemas.microsoft.com/office/drawing/2014/main" id="{8784BFE5-D82C-4947-8264-E050D1AA1AD3}"/>
              </a:ext>
            </a:extLst>
          </p:cNvPr>
          <p:cNvSpPr>
            <a:spLocks noGrp="1"/>
          </p:cNvSpPr>
          <p:nvPr>
            <p:ph type="body" sz="quarter" idx="28" hasCustomPrompt="1"/>
          </p:nvPr>
        </p:nvSpPr>
        <p:spPr>
          <a:xfrm>
            <a:off x="9332976" y="3054096"/>
            <a:ext cx="2249424" cy="1538144"/>
          </a:xfrm>
        </p:spPr>
        <p:txBody>
          <a:bodyPr>
            <a:noAutofit/>
          </a:bodyPr>
          <a:lstStyle>
            <a:lvl1pPr algn="ctr">
              <a:defRPr/>
            </a:lvl1pPr>
            <a:lvl2pPr algn="ctr">
              <a:defRPr/>
            </a:lvl2pPr>
            <a:lvl3pPr algn="ctr">
              <a:defRPr/>
            </a:lvl3pPr>
            <a:lvl4pPr algn="ctr">
              <a:defRPr/>
            </a:lvl4pPr>
            <a:lvl5pPr algn="ctr">
              <a:defRPr/>
            </a:lvl5pPr>
          </a:lstStyle>
          <a:p>
            <a:pPr lvl="0"/>
            <a:r>
              <a:rPr lang="en-US"/>
              <a:t>Heading</a:t>
            </a:r>
          </a:p>
          <a:p>
            <a:pPr lvl="1"/>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Aenean</a:t>
            </a:r>
            <a:r>
              <a:rPr lang="en-US"/>
              <a:t> </a:t>
            </a:r>
            <a:r>
              <a:rPr lang="en-US" err="1"/>
              <a:t>commodo</a:t>
            </a:r>
            <a:r>
              <a:rPr lang="en-US"/>
              <a:t> ligula </a:t>
            </a:r>
            <a:r>
              <a:rPr lang="en-US" err="1"/>
              <a:t>eget</a:t>
            </a:r>
            <a:r>
              <a:rPr lang="en-US"/>
              <a:t>.</a:t>
            </a:r>
          </a:p>
        </p:txBody>
      </p:sp>
      <p:sp>
        <p:nvSpPr>
          <p:cNvPr id="27" name="Picture Placeholder 12">
            <a:extLst>
              <a:ext uri="{FF2B5EF4-FFF2-40B4-BE49-F238E27FC236}">
                <a16:creationId xmlns:a16="http://schemas.microsoft.com/office/drawing/2014/main" id="{9C5F9AB7-463A-4987-A5FF-CA7E7C1A5E26}"/>
              </a:ext>
            </a:extLst>
          </p:cNvPr>
          <p:cNvSpPr>
            <a:spLocks noGrp="1" noChangeAspect="1"/>
          </p:cNvSpPr>
          <p:nvPr>
            <p:ph type="pic" sz="quarter" idx="14"/>
          </p:nvPr>
        </p:nvSpPr>
        <p:spPr>
          <a:xfrm>
            <a:off x="1354836" y="2133600"/>
            <a:ext cx="758952" cy="758952"/>
          </a:xfrm>
        </p:spPr>
        <p:txBody>
          <a:bodyPr>
            <a:normAutofit/>
          </a:bodyPr>
          <a:lstStyle>
            <a:lvl1pPr>
              <a:defRPr sz="1800"/>
            </a:lvl1pPr>
            <a:lvl2pPr>
              <a:defRPr sz="1600"/>
            </a:lvl2pPr>
          </a:lstStyle>
          <a:p>
            <a:pPr lvl="1"/>
            <a:r>
              <a:rPr lang="en-GB"/>
              <a:t>Click icon to add picture</a:t>
            </a:r>
            <a:endParaRPr lang="en-US"/>
          </a:p>
        </p:txBody>
      </p:sp>
      <p:sp>
        <p:nvSpPr>
          <p:cNvPr id="28" name="Picture Placeholder 12">
            <a:extLst>
              <a:ext uri="{FF2B5EF4-FFF2-40B4-BE49-F238E27FC236}">
                <a16:creationId xmlns:a16="http://schemas.microsoft.com/office/drawing/2014/main" id="{6B85A036-9133-4A80-BA91-F7646A2CEE41}"/>
              </a:ext>
            </a:extLst>
          </p:cNvPr>
          <p:cNvSpPr>
            <a:spLocks noGrp="1" noChangeAspect="1"/>
          </p:cNvSpPr>
          <p:nvPr>
            <p:ph type="pic" sz="quarter" idx="29"/>
          </p:nvPr>
        </p:nvSpPr>
        <p:spPr>
          <a:xfrm>
            <a:off x="4262627" y="2133600"/>
            <a:ext cx="758952" cy="758952"/>
          </a:xfrm>
        </p:spPr>
        <p:txBody>
          <a:bodyPr>
            <a:normAutofit/>
          </a:bodyPr>
          <a:lstStyle>
            <a:lvl1pPr>
              <a:defRPr sz="1800"/>
            </a:lvl1pPr>
            <a:lvl2pPr>
              <a:defRPr sz="1600"/>
            </a:lvl2pPr>
          </a:lstStyle>
          <a:p>
            <a:pPr lvl="1"/>
            <a:r>
              <a:rPr lang="en-GB"/>
              <a:t>Click icon to add picture</a:t>
            </a:r>
            <a:endParaRPr lang="en-US"/>
          </a:p>
        </p:txBody>
      </p:sp>
      <p:sp>
        <p:nvSpPr>
          <p:cNvPr id="30" name="Picture Placeholder 12">
            <a:extLst>
              <a:ext uri="{FF2B5EF4-FFF2-40B4-BE49-F238E27FC236}">
                <a16:creationId xmlns:a16="http://schemas.microsoft.com/office/drawing/2014/main" id="{B4AE0E28-DA57-4FD1-8C29-D137C334CA56}"/>
              </a:ext>
            </a:extLst>
          </p:cNvPr>
          <p:cNvSpPr>
            <a:spLocks noGrp="1" noChangeAspect="1"/>
          </p:cNvSpPr>
          <p:nvPr>
            <p:ph type="pic" sz="quarter" idx="30"/>
          </p:nvPr>
        </p:nvSpPr>
        <p:spPr>
          <a:xfrm>
            <a:off x="7170419" y="2133600"/>
            <a:ext cx="758952" cy="758952"/>
          </a:xfrm>
        </p:spPr>
        <p:txBody>
          <a:bodyPr>
            <a:normAutofit/>
          </a:bodyPr>
          <a:lstStyle>
            <a:lvl1pPr>
              <a:defRPr sz="1800"/>
            </a:lvl1pPr>
            <a:lvl2pPr>
              <a:defRPr sz="1600"/>
            </a:lvl2pPr>
          </a:lstStyle>
          <a:p>
            <a:pPr lvl="1"/>
            <a:r>
              <a:rPr lang="en-GB"/>
              <a:t>Click icon to add picture</a:t>
            </a:r>
            <a:endParaRPr lang="en-US"/>
          </a:p>
        </p:txBody>
      </p:sp>
      <p:sp>
        <p:nvSpPr>
          <p:cNvPr id="31" name="Picture Placeholder 12">
            <a:extLst>
              <a:ext uri="{FF2B5EF4-FFF2-40B4-BE49-F238E27FC236}">
                <a16:creationId xmlns:a16="http://schemas.microsoft.com/office/drawing/2014/main" id="{4F70E09B-C439-49DB-899C-90886934B6B3}"/>
              </a:ext>
            </a:extLst>
          </p:cNvPr>
          <p:cNvSpPr>
            <a:spLocks noGrp="1" noChangeAspect="1"/>
          </p:cNvSpPr>
          <p:nvPr>
            <p:ph type="pic" sz="quarter" idx="31"/>
          </p:nvPr>
        </p:nvSpPr>
        <p:spPr>
          <a:xfrm>
            <a:off x="10078212" y="2133599"/>
            <a:ext cx="758952" cy="758952"/>
          </a:xfrm>
        </p:spPr>
        <p:txBody>
          <a:bodyPr>
            <a:normAutofit/>
          </a:bodyPr>
          <a:lstStyle>
            <a:lvl1pPr>
              <a:defRPr sz="1800"/>
            </a:lvl1pPr>
            <a:lvl2pPr>
              <a:defRPr sz="1600"/>
            </a:lvl2pPr>
          </a:lstStyle>
          <a:p>
            <a:pPr lvl="1"/>
            <a:r>
              <a:rPr lang="en-GB"/>
              <a:t>Click icon to add picture</a:t>
            </a:r>
            <a:endParaRPr lang="en-US"/>
          </a:p>
        </p:txBody>
      </p:sp>
      <p:sp>
        <p:nvSpPr>
          <p:cNvPr id="14" name="Picture Placeholder 3">
            <a:extLst>
              <a:ext uri="{FF2B5EF4-FFF2-40B4-BE49-F238E27FC236}">
                <a16:creationId xmlns:a16="http://schemas.microsoft.com/office/drawing/2014/main" id="{DF7E89F0-D1CC-4C3B-8964-8D357F179098}"/>
              </a:ext>
            </a:extLst>
          </p:cNvPr>
          <p:cNvSpPr>
            <a:spLocks noGrp="1"/>
          </p:cNvSpPr>
          <p:nvPr>
            <p:ph type="pic" sz="quarter" idx="48" hasCustomPrompt="1"/>
          </p:nvPr>
        </p:nvSpPr>
        <p:spPr>
          <a:xfrm>
            <a:off x="3173365" y="2133599"/>
            <a:ext cx="18288" cy="4114800"/>
          </a:xfrm>
          <a:solidFill>
            <a:schemeClr val="tx1">
              <a:lumMod val="20000"/>
              <a:lumOff val="80000"/>
            </a:schemeClr>
          </a:solidFill>
        </p:spPr>
        <p:txBody>
          <a:bodyPr/>
          <a:lstStyle/>
          <a:p>
            <a:r>
              <a:rPr lang="en-US"/>
              <a:t> </a:t>
            </a:r>
          </a:p>
        </p:txBody>
      </p:sp>
      <p:sp>
        <p:nvSpPr>
          <p:cNvPr id="17" name="Picture Placeholder 3">
            <a:extLst>
              <a:ext uri="{FF2B5EF4-FFF2-40B4-BE49-F238E27FC236}">
                <a16:creationId xmlns:a16="http://schemas.microsoft.com/office/drawing/2014/main" id="{F309B4C0-05F7-45E2-9FDF-D9589F6DE7A0}"/>
              </a:ext>
            </a:extLst>
          </p:cNvPr>
          <p:cNvSpPr>
            <a:spLocks noGrp="1"/>
          </p:cNvSpPr>
          <p:nvPr>
            <p:ph type="pic" sz="quarter" idx="49" hasCustomPrompt="1"/>
          </p:nvPr>
        </p:nvSpPr>
        <p:spPr>
          <a:xfrm>
            <a:off x="6103076" y="2133600"/>
            <a:ext cx="18288" cy="4114800"/>
          </a:xfrm>
          <a:solidFill>
            <a:schemeClr val="tx1">
              <a:lumMod val="20000"/>
              <a:lumOff val="80000"/>
            </a:schemeClr>
          </a:solidFill>
        </p:spPr>
        <p:txBody>
          <a:bodyPr/>
          <a:lstStyle/>
          <a:p>
            <a:r>
              <a:rPr lang="en-US"/>
              <a:t> </a:t>
            </a:r>
          </a:p>
        </p:txBody>
      </p:sp>
      <p:sp>
        <p:nvSpPr>
          <p:cNvPr id="18" name="Picture Placeholder 3">
            <a:extLst>
              <a:ext uri="{FF2B5EF4-FFF2-40B4-BE49-F238E27FC236}">
                <a16:creationId xmlns:a16="http://schemas.microsoft.com/office/drawing/2014/main" id="{CB27AE02-3B40-4058-A9BA-BB9522AA069C}"/>
              </a:ext>
            </a:extLst>
          </p:cNvPr>
          <p:cNvSpPr>
            <a:spLocks noGrp="1"/>
          </p:cNvSpPr>
          <p:nvPr>
            <p:ph type="pic" sz="quarter" idx="50" hasCustomPrompt="1"/>
          </p:nvPr>
        </p:nvSpPr>
        <p:spPr>
          <a:xfrm>
            <a:off x="9012862" y="2133600"/>
            <a:ext cx="18288" cy="4114800"/>
          </a:xfrm>
          <a:solidFill>
            <a:schemeClr val="tx1">
              <a:lumMod val="20000"/>
              <a:lumOff val="80000"/>
            </a:schemeClr>
          </a:solidFill>
        </p:spPr>
        <p:txBody>
          <a:bodyPr/>
          <a:lstStyle/>
          <a:p>
            <a:r>
              <a:rPr lang="en-US"/>
              <a:t> </a:t>
            </a:r>
          </a:p>
        </p:txBody>
      </p:sp>
    </p:spTree>
    <p:extLst>
      <p:ext uri="{BB962C8B-B14F-4D97-AF65-F5344CB8AC3E}">
        <p14:creationId xmlns:p14="http://schemas.microsoft.com/office/powerpoint/2010/main" val="2649279386"/>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icon 2 by 2">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0C6591D5-39A3-4C2C-8C6C-1C0AA87189C1}"/>
              </a:ext>
            </a:extLst>
          </p:cNvPr>
          <p:cNvSpPr>
            <a:spLocks noGrp="1"/>
          </p:cNvSpPr>
          <p:nvPr>
            <p:ph type="title" hasCustomPrompt="1"/>
          </p:nvPr>
        </p:nvSpPr>
        <p:spPr>
          <a:xfrm>
            <a:off x="612648" y="612648"/>
            <a:ext cx="10274910" cy="443198"/>
          </a:xfrm>
        </p:spPr>
        <p:txBody>
          <a:bodyPr>
            <a:noAutofit/>
          </a:bodyPr>
          <a:lstStyle/>
          <a:p>
            <a:r>
              <a:rPr lang="en-US"/>
              <a:t>CLICK TO EDIT MASTER TITLE STYLE</a:t>
            </a:r>
          </a:p>
        </p:txBody>
      </p:sp>
      <p:sp>
        <p:nvSpPr>
          <p:cNvPr id="13" name="Picture Placeholder 12">
            <a:extLst>
              <a:ext uri="{FF2B5EF4-FFF2-40B4-BE49-F238E27FC236}">
                <a16:creationId xmlns:a16="http://schemas.microsoft.com/office/drawing/2014/main" id="{9E0523B3-2788-43ED-912C-1199F31CEE8F}"/>
              </a:ext>
            </a:extLst>
          </p:cNvPr>
          <p:cNvSpPr>
            <a:spLocks noGrp="1" noChangeAspect="1"/>
          </p:cNvSpPr>
          <p:nvPr>
            <p:ph type="pic" sz="quarter" idx="14"/>
          </p:nvPr>
        </p:nvSpPr>
        <p:spPr>
          <a:xfrm>
            <a:off x="609600" y="2133600"/>
            <a:ext cx="758952" cy="758952"/>
          </a:xfrm>
        </p:spPr>
        <p:txBody>
          <a:bodyPr>
            <a:normAutofit/>
          </a:bodyPr>
          <a:lstStyle>
            <a:lvl1pPr>
              <a:defRPr sz="1800"/>
            </a:lvl1pPr>
            <a:lvl2pPr>
              <a:defRPr sz="1200"/>
            </a:lvl2pPr>
          </a:lstStyle>
          <a:p>
            <a:pPr lvl="1"/>
            <a:r>
              <a:rPr lang="en-GB"/>
              <a:t>Click icon to add picture</a:t>
            </a:r>
            <a:endParaRPr lang="en-US"/>
          </a:p>
        </p:txBody>
      </p:sp>
      <p:sp>
        <p:nvSpPr>
          <p:cNvPr id="19" name="Text Placeholder 3">
            <a:extLst>
              <a:ext uri="{FF2B5EF4-FFF2-40B4-BE49-F238E27FC236}">
                <a16:creationId xmlns:a16="http://schemas.microsoft.com/office/drawing/2014/main" id="{9E11B1A4-8682-46B4-B71D-639F6F283E7D}"/>
              </a:ext>
            </a:extLst>
          </p:cNvPr>
          <p:cNvSpPr>
            <a:spLocks noGrp="1"/>
          </p:cNvSpPr>
          <p:nvPr>
            <p:ph type="body" sz="quarter" idx="24" hasCustomPrompt="1"/>
          </p:nvPr>
        </p:nvSpPr>
        <p:spPr>
          <a:xfrm>
            <a:off x="1598008" y="2133600"/>
            <a:ext cx="3895344" cy="1447194"/>
          </a:xfrm>
        </p:spPr>
        <p:txBody>
          <a:bodyPr>
            <a:noAutofit/>
          </a:bodyPr>
          <a:lstStyle>
            <a:lvl1pPr algn="l">
              <a:defRPr/>
            </a:lvl1pPr>
            <a:lvl2pPr algn="l">
              <a:defRPr/>
            </a:lvl2pPr>
            <a:lvl3pPr algn="l">
              <a:defRPr/>
            </a:lvl3pPr>
            <a:lvl4pPr algn="l">
              <a:defRPr/>
            </a:lvl4pPr>
            <a:lvl5pPr algn="l">
              <a:defRPr/>
            </a:lvl5pPr>
          </a:lstStyle>
          <a:p>
            <a:pPr lvl="0"/>
            <a:r>
              <a:rPr lang="en-US"/>
              <a:t>Heading</a:t>
            </a:r>
          </a:p>
          <a:p>
            <a:pPr lvl="1"/>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p:txBody>
      </p:sp>
      <p:sp>
        <p:nvSpPr>
          <p:cNvPr id="35" name="Picture Placeholder 12">
            <a:extLst>
              <a:ext uri="{FF2B5EF4-FFF2-40B4-BE49-F238E27FC236}">
                <a16:creationId xmlns:a16="http://schemas.microsoft.com/office/drawing/2014/main" id="{488EE1EB-DAF4-4787-9A4F-AAF404E7D3F7}"/>
              </a:ext>
            </a:extLst>
          </p:cNvPr>
          <p:cNvSpPr>
            <a:spLocks noGrp="1" noChangeAspect="1"/>
          </p:cNvSpPr>
          <p:nvPr>
            <p:ph type="pic" sz="quarter" idx="28"/>
          </p:nvPr>
        </p:nvSpPr>
        <p:spPr>
          <a:xfrm>
            <a:off x="609600" y="4480560"/>
            <a:ext cx="758952" cy="758952"/>
          </a:xfrm>
        </p:spPr>
        <p:txBody>
          <a:bodyPr>
            <a:normAutofit/>
          </a:bodyPr>
          <a:lstStyle>
            <a:lvl1pPr>
              <a:defRPr sz="1800"/>
            </a:lvl1pPr>
            <a:lvl2pPr>
              <a:defRPr sz="1200"/>
            </a:lvl2pPr>
          </a:lstStyle>
          <a:p>
            <a:pPr lvl="1"/>
            <a:r>
              <a:rPr lang="en-GB"/>
              <a:t>Click icon to add picture</a:t>
            </a:r>
            <a:endParaRPr lang="en-US"/>
          </a:p>
        </p:txBody>
      </p:sp>
      <p:sp>
        <p:nvSpPr>
          <p:cNvPr id="36" name="Text Placeholder 3">
            <a:extLst>
              <a:ext uri="{FF2B5EF4-FFF2-40B4-BE49-F238E27FC236}">
                <a16:creationId xmlns:a16="http://schemas.microsoft.com/office/drawing/2014/main" id="{1FFBD9FC-F2B7-452F-A192-D58AA74A19BD}"/>
              </a:ext>
            </a:extLst>
          </p:cNvPr>
          <p:cNvSpPr>
            <a:spLocks noGrp="1"/>
          </p:cNvSpPr>
          <p:nvPr>
            <p:ph type="body" sz="quarter" idx="29" hasCustomPrompt="1"/>
          </p:nvPr>
        </p:nvSpPr>
        <p:spPr>
          <a:xfrm>
            <a:off x="1575149" y="4489704"/>
            <a:ext cx="3895344" cy="1447194"/>
          </a:xfrm>
        </p:spPr>
        <p:txBody>
          <a:bodyPr>
            <a:noAutofit/>
          </a:bodyPr>
          <a:lstStyle>
            <a:lvl1pPr algn="l">
              <a:defRPr/>
            </a:lvl1pPr>
            <a:lvl2pPr algn="l">
              <a:defRPr/>
            </a:lvl2pPr>
            <a:lvl3pPr algn="l">
              <a:defRPr/>
            </a:lvl3pPr>
            <a:lvl4pPr algn="l">
              <a:defRPr/>
            </a:lvl4pPr>
            <a:lvl5pPr algn="l">
              <a:defRPr/>
            </a:lvl5pPr>
          </a:lstStyle>
          <a:p>
            <a:pPr lvl="0"/>
            <a:r>
              <a:rPr lang="en-US"/>
              <a:t>Heading</a:t>
            </a:r>
          </a:p>
          <a:p>
            <a:pPr lvl="1"/>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p:txBody>
      </p:sp>
      <p:sp>
        <p:nvSpPr>
          <p:cNvPr id="40" name="Picture Placeholder 12">
            <a:extLst>
              <a:ext uri="{FF2B5EF4-FFF2-40B4-BE49-F238E27FC236}">
                <a16:creationId xmlns:a16="http://schemas.microsoft.com/office/drawing/2014/main" id="{D91565BC-C001-401E-8407-0786469597D6}"/>
              </a:ext>
            </a:extLst>
          </p:cNvPr>
          <p:cNvSpPr>
            <a:spLocks noGrp="1" noChangeAspect="1"/>
          </p:cNvSpPr>
          <p:nvPr>
            <p:ph type="pic" sz="quarter" idx="30"/>
          </p:nvPr>
        </p:nvSpPr>
        <p:spPr>
          <a:xfrm>
            <a:off x="6669288" y="2142744"/>
            <a:ext cx="758952" cy="758952"/>
          </a:xfrm>
        </p:spPr>
        <p:txBody>
          <a:bodyPr>
            <a:normAutofit/>
          </a:bodyPr>
          <a:lstStyle>
            <a:lvl1pPr>
              <a:defRPr sz="1800"/>
            </a:lvl1pPr>
            <a:lvl2pPr>
              <a:defRPr sz="1200"/>
            </a:lvl2pPr>
          </a:lstStyle>
          <a:p>
            <a:pPr lvl="1"/>
            <a:r>
              <a:rPr lang="en-GB"/>
              <a:t>Click icon to add picture</a:t>
            </a:r>
            <a:endParaRPr lang="en-US"/>
          </a:p>
        </p:txBody>
      </p:sp>
      <p:sp>
        <p:nvSpPr>
          <p:cNvPr id="41" name="Text Placeholder 3">
            <a:extLst>
              <a:ext uri="{FF2B5EF4-FFF2-40B4-BE49-F238E27FC236}">
                <a16:creationId xmlns:a16="http://schemas.microsoft.com/office/drawing/2014/main" id="{1E33FE37-BC3E-4B5D-944C-4FCB30F5CD2B}"/>
              </a:ext>
            </a:extLst>
          </p:cNvPr>
          <p:cNvSpPr>
            <a:spLocks noGrp="1"/>
          </p:cNvSpPr>
          <p:nvPr>
            <p:ph type="body" sz="quarter" idx="31" hasCustomPrompt="1"/>
          </p:nvPr>
        </p:nvSpPr>
        <p:spPr>
          <a:xfrm>
            <a:off x="7682529" y="2133600"/>
            <a:ext cx="3895344" cy="1447194"/>
          </a:xfrm>
        </p:spPr>
        <p:txBody>
          <a:bodyPr>
            <a:noAutofit/>
          </a:bodyPr>
          <a:lstStyle>
            <a:lvl1pPr algn="l">
              <a:defRPr/>
            </a:lvl1pPr>
            <a:lvl2pPr algn="l">
              <a:defRPr/>
            </a:lvl2pPr>
            <a:lvl3pPr algn="l">
              <a:defRPr/>
            </a:lvl3pPr>
            <a:lvl4pPr algn="l">
              <a:defRPr/>
            </a:lvl4pPr>
            <a:lvl5pPr algn="l">
              <a:defRPr/>
            </a:lvl5pPr>
          </a:lstStyle>
          <a:p>
            <a:pPr lvl="0"/>
            <a:r>
              <a:rPr lang="en-US"/>
              <a:t>Heading</a:t>
            </a:r>
          </a:p>
          <a:p>
            <a:pPr lvl="1"/>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p:txBody>
      </p:sp>
      <p:sp>
        <p:nvSpPr>
          <p:cNvPr id="42" name="Picture Placeholder 12">
            <a:extLst>
              <a:ext uri="{FF2B5EF4-FFF2-40B4-BE49-F238E27FC236}">
                <a16:creationId xmlns:a16="http://schemas.microsoft.com/office/drawing/2014/main" id="{1693ED5F-318F-4AF6-98D1-32506A321DB1}"/>
              </a:ext>
            </a:extLst>
          </p:cNvPr>
          <p:cNvSpPr>
            <a:spLocks noGrp="1" noChangeAspect="1"/>
          </p:cNvSpPr>
          <p:nvPr>
            <p:ph type="pic" sz="quarter" idx="32"/>
          </p:nvPr>
        </p:nvSpPr>
        <p:spPr>
          <a:xfrm>
            <a:off x="6665804" y="4498848"/>
            <a:ext cx="758952" cy="758952"/>
          </a:xfrm>
        </p:spPr>
        <p:txBody>
          <a:bodyPr>
            <a:normAutofit/>
          </a:bodyPr>
          <a:lstStyle>
            <a:lvl1pPr>
              <a:defRPr sz="1800"/>
            </a:lvl1pPr>
            <a:lvl2pPr>
              <a:defRPr sz="1200"/>
            </a:lvl2pPr>
          </a:lstStyle>
          <a:p>
            <a:pPr lvl="1"/>
            <a:r>
              <a:rPr lang="en-GB"/>
              <a:t>Click icon to add picture</a:t>
            </a:r>
            <a:endParaRPr lang="en-US"/>
          </a:p>
        </p:txBody>
      </p:sp>
      <p:sp>
        <p:nvSpPr>
          <p:cNvPr id="43" name="Text Placeholder 3">
            <a:extLst>
              <a:ext uri="{FF2B5EF4-FFF2-40B4-BE49-F238E27FC236}">
                <a16:creationId xmlns:a16="http://schemas.microsoft.com/office/drawing/2014/main" id="{CF9E631E-DAB2-41F5-8C68-6AED40CDDE6B}"/>
              </a:ext>
            </a:extLst>
          </p:cNvPr>
          <p:cNvSpPr>
            <a:spLocks noGrp="1"/>
          </p:cNvSpPr>
          <p:nvPr>
            <p:ph type="body" sz="quarter" idx="33" hasCustomPrompt="1"/>
          </p:nvPr>
        </p:nvSpPr>
        <p:spPr>
          <a:xfrm>
            <a:off x="7682529" y="4489704"/>
            <a:ext cx="3895344" cy="1447194"/>
          </a:xfrm>
        </p:spPr>
        <p:txBody>
          <a:bodyPr>
            <a:noAutofit/>
          </a:bodyPr>
          <a:lstStyle>
            <a:lvl1pPr algn="l">
              <a:defRPr/>
            </a:lvl1pPr>
            <a:lvl2pPr algn="l">
              <a:defRPr/>
            </a:lvl2pPr>
            <a:lvl3pPr algn="l">
              <a:defRPr/>
            </a:lvl3pPr>
            <a:lvl4pPr algn="l">
              <a:defRPr/>
            </a:lvl4pPr>
            <a:lvl5pPr algn="l">
              <a:defRPr/>
            </a:lvl5pPr>
          </a:lstStyle>
          <a:p>
            <a:pPr lvl="0"/>
            <a:r>
              <a:rPr lang="en-US"/>
              <a:t>Heading</a:t>
            </a:r>
          </a:p>
          <a:p>
            <a:pPr lvl="1"/>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p:txBody>
      </p:sp>
      <p:sp>
        <p:nvSpPr>
          <p:cNvPr id="14" name="Picture Placeholder 3">
            <a:extLst>
              <a:ext uri="{FF2B5EF4-FFF2-40B4-BE49-F238E27FC236}">
                <a16:creationId xmlns:a16="http://schemas.microsoft.com/office/drawing/2014/main" id="{44968743-86B1-46E5-B84C-9ACDB8ECFA92}"/>
              </a:ext>
            </a:extLst>
          </p:cNvPr>
          <p:cNvSpPr>
            <a:spLocks noGrp="1"/>
          </p:cNvSpPr>
          <p:nvPr>
            <p:ph type="pic" sz="quarter" idx="48" hasCustomPrompt="1"/>
          </p:nvPr>
        </p:nvSpPr>
        <p:spPr>
          <a:xfrm>
            <a:off x="6091745" y="2123014"/>
            <a:ext cx="18288" cy="3840480"/>
          </a:xfrm>
          <a:solidFill>
            <a:schemeClr val="tx1">
              <a:lumMod val="20000"/>
              <a:lumOff val="80000"/>
            </a:schemeClr>
          </a:solidFill>
        </p:spPr>
        <p:txBody>
          <a:bodyPr/>
          <a:lstStyle/>
          <a:p>
            <a:r>
              <a:rPr lang="en-US"/>
              <a:t> </a:t>
            </a:r>
          </a:p>
        </p:txBody>
      </p:sp>
      <p:sp>
        <p:nvSpPr>
          <p:cNvPr id="15" name="Picture Placeholder 3">
            <a:extLst>
              <a:ext uri="{FF2B5EF4-FFF2-40B4-BE49-F238E27FC236}">
                <a16:creationId xmlns:a16="http://schemas.microsoft.com/office/drawing/2014/main" id="{651DF0A7-BF08-4147-AEF9-CB9E7855856F}"/>
              </a:ext>
            </a:extLst>
          </p:cNvPr>
          <p:cNvSpPr>
            <a:spLocks noGrp="1"/>
          </p:cNvSpPr>
          <p:nvPr>
            <p:ph type="pic" sz="quarter" idx="51" hasCustomPrompt="1"/>
          </p:nvPr>
        </p:nvSpPr>
        <p:spPr>
          <a:xfrm rot="16200000" flipH="1">
            <a:off x="3218797" y="1440312"/>
            <a:ext cx="18288" cy="5236682"/>
          </a:xfrm>
          <a:solidFill>
            <a:schemeClr val="tx1">
              <a:lumMod val="20000"/>
              <a:lumOff val="80000"/>
            </a:schemeClr>
          </a:solidFill>
        </p:spPr>
        <p:txBody>
          <a:bodyPr/>
          <a:lstStyle/>
          <a:p>
            <a:r>
              <a:rPr lang="en-US"/>
              <a:t> </a:t>
            </a:r>
          </a:p>
        </p:txBody>
      </p:sp>
      <p:sp>
        <p:nvSpPr>
          <p:cNvPr id="17" name="Picture Placeholder 3">
            <a:extLst>
              <a:ext uri="{FF2B5EF4-FFF2-40B4-BE49-F238E27FC236}">
                <a16:creationId xmlns:a16="http://schemas.microsoft.com/office/drawing/2014/main" id="{8A517586-3B0C-44F9-BB96-965159DD6F69}"/>
              </a:ext>
            </a:extLst>
          </p:cNvPr>
          <p:cNvSpPr>
            <a:spLocks noGrp="1"/>
          </p:cNvSpPr>
          <p:nvPr>
            <p:ph type="pic" sz="quarter" idx="52" hasCustomPrompt="1"/>
          </p:nvPr>
        </p:nvSpPr>
        <p:spPr>
          <a:xfrm rot="16200000" flipH="1">
            <a:off x="8972159" y="1440313"/>
            <a:ext cx="18288" cy="5236682"/>
          </a:xfrm>
          <a:solidFill>
            <a:schemeClr val="tx1">
              <a:lumMod val="20000"/>
              <a:lumOff val="80000"/>
            </a:schemeClr>
          </a:solidFill>
        </p:spPr>
        <p:txBody>
          <a:bodyPr/>
          <a:lstStyle/>
          <a:p>
            <a:r>
              <a:rPr lang="en-US"/>
              <a:t> </a:t>
            </a:r>
          </a:p>
        </p:txBody>
      </p:sp>
    </p:spTree>
    <p:extLst>
      <p:ext uri="{BB962C8B-B14F-4D97-AF65-F5344CB8AC3E}">
        <p14:creationId xmlns:p14="http://schemas.microsoft.com/office/powerpoint/2010/main" val="1171792664"/>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icon five sections">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0C6591D5-39A3-4C2C-8C6C-1C0AA87189C1}"/>
              </a:ext>
            </a:extLst>
          </p:cNvPr>
          <p:cNvSpPr>
            <a:spLocks noGrp="1"/>
          </p:cNvSpPr>
          <p:nvPr>
            <p:ph type="title" hasCustomPrompt="1"/>
          </p:nvPr>
        </p:nvSpPr>
        <p:spPr>
          <a:xfrm>
            <a:off x="609600" y="612648"/>
            <a:ext cx="10283838" cy="443198"/>
          </a:xfrm>
        </p:spPr>
        <p:txBody>
          <a:bodyPr>
            <a:noAutofit/>
          </a:bodyPr>
          <a:lstStyle/>
          <a:p>
            <a:r>
              <a:rPr lang="en-US"/>
              <a:t>CLICK TO EDIT MASTER TITLE STYLE</a:t>
            </a:r>
          </a:p>
        </p:txBody>
      </p:sp>
      <p:sp>
        <p:nvSpPr>
          <p:cNvPr id="15" name="Text Placeholder 3">
            <a:extLst>
              <a:ext uri="{FF2B5EF4-FFF2-40B4-BE49-F238E27FC236}">
                <a16:creationId xmlns:a16="http://schemas.microsoft.com/office/drawing/2014/main" id="{AC639389-E91A-458E-A06E-6EBBBC4C4860}"/>
              </a:ext>
            </a:extLst>
          </p:cNvPr>
          <p:cNvSpPr>
            <a:spLocks noGrp="1"/>
          </p:cNvSpPr>
          <p:nvPr>
            <p:ph type="body" sz="quarter" idx="22" hasCustomPrompt="1"/>
          </p:nvPr>
        </p:nvSpPr>
        <p:spPr>
          <a:xfrm>
            <a:off x="609600" y="2748309"/>
            <a:ext cx="3108960" cy="825478"/>
          </a:xfrm>
        </p:spPr>
        <p:txBody>
          <a:bodyPr>
            <a:noAutofit/>
          </a:bodyPr>
          <a:lstStyle>
            <a:lvl1pPr algn="ctr">
              <a:defRPr sz="1800"/>
            </a:lvl1pPr>
            <a:lvl2pPr algn="ctr">
              <a:defRPr sz="1800"/>
            </a:lvl2pPr>
            <a:lvl3pPr algn="ctr">
              <a:defRPr/>
            </a:lvl3pPr>
            <a:lvl4pPr algn="ctr">
              <a:defRPr/>
            </a:lvl4pPr>
            <a:lvl5pPr algn="ctr">
              <a:defRPr/>
            </a:lvl5pPr>
          </a:lstStyle>
          <a:p>
            <a:pPr lvl="0"/>
            <a:r>
              <a:rPr lang="en-US"/>
              <a:t>Heading</a:t>
            </a:r>
          </a:p>
          <a:p>
            <a:pPr lvl="1"/>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p:txBody>
      </p:sp>
      <p:sp>
        <p:nvSpPr>
          <p:cNvPr id="25" name="Text Placeholder 3">
            <a:extLst>
              <a:ext uri="{FF2B5EF4-FFF2-40B4-BE49-F238E27FC236}">
                <a16:creationId xmlns:a16="http://schemas.microsoft.com/office/drawing/2014/main" id="{7EC3ECFD-ED5A-4A7A-9D2B-7267D7B1CAC4}"/>
              </a:ext>
            </a:extLst>
          </p:cNvPr>
          <p:cNvSpPr>
            <a:spLocks noGrp="1"/>
          </p:cNvSpPr>
          <p:nvPr>
            <p:ph type="body" sz="quarter" idx="23" hasCustomPrompt="1"/>
          </p:nvPr>
        </p:nvSpPr>
        <p:spPr>
          <a:xfrm>
            <a:off x="4541519" y="2748309"/>
            <a:ext cx="3108960" cy="825478"/>
          </a:xfrm>
        </p:spPr>
        <p:txBody>
          <a:bodyPr>
            <a:noAutofit/>
          </a:bodyPr>
          <a:lstStyle>
            <a:lvl1pPr algn="ctr">
              <a:defRPr sz="1800"/>
            </a:lvl1pPr>
            <a:lvl2pPr algn="ctr">
              <a:defRPr sz="1800"/>
            </a:lvl2pPr>
            <a:lvl3pPr algn="ctr">
              <a:defRPr/>
            </a:lvl3pPr>
            <a:lvl4pPr algn="ctr">
              <a:defRPr/>
            </a:lvl4pPr>
            <a:lvl5pPr algn="ctr">
              <a:defRPr/>
            </a:lvl5pPr>
          </a:lstStyle>
          <a:p>
            <a:pPr lvl="0"/>
            <a:r>
              <a:rPr lang="en-US"/>
              <a:t>Heading</a:t>
            </a:r>
          </a:p>
          <a:p>
            <a:pPr lvl="1"/>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p:txBody>
      </p:sp>
      <p:sp>
        <p:nvSpPr>
          <p:cNvPr id="26" name="Text Placeholder 3">
            <a:extLst>
              <a:ext uri="{FF2B5EF4-FFF2-40B4-BE49-F238E27FC236}">
                <a16:creationId xmlns:a16="http://schemas.microsoft.com/office/drawing/2014/main" id="{46C3A2D7-5AF5-4A30-BEF2-E2E2E689DFEF}"/>
              </a:ext>
            </a:extLst>
          </p:cNvPr>
          <p:cNvSpPr>
            <a:spLocks noGrp="1"/>
          </p:cNvSpPr>
          <p:nvPr>
            <p:ph type="body" sz="quarter" idx="24" hasCustomPrompt="1"/>
          </p:nvPr>
        </p:nvSpPr>
        <p:spPr>
          <a:xfrm>
            <a:off x="8473440" y="2748309"/>
            <a:ext cx="3108960" cy="825478"/>
          </a:xfrm>
        </p:spPr>
        <p:txBody>
          <a:bodyPr>
            <a:noAutofit/>
          </a:bodyPr>
          <a:lstStyle>
            <a:lvl1pPr algn="ctr">
              <a:defRPr sz="1800"/>
            </a:lvl1pPr>
            <a:lvl2pPr algn="ctr">
              <a:defRPr sz="1800"/>
            </a:lvl2pPr>
            <a:lvl3pPr algn="ctr">
              <a:defRPr/>
            </a:lvl3pPr>
            <a:lvl4pPr algn="ctr">
              <a:defRPr/>
            </a:lvl4pPr>
            <a:lvl5pPr algn="ctr">
              <a:defRPr/>
            </a:lvl5pPr>
          </a:lstStyle>
          <a:p>
            <a:pPr lvl="0"/>
            <a:r>
              <a:rPr lang="en-US"/>
              <a:t>Heading</a:t>
            </a:r>
          </a:p>
          <a:p>
            <a:pPr lvl="1"/>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p:txBody>
      </p:sp>
      <p:sp>
        <p:nvSpPr>
          <p:cNvPr id="23" name="Text Placeholder 3">
            <a:extLst>
              <a:ext uri="{FF2B5EF4-FFF2-40B4-BE49-F238E27FC236}">
                <a16:creationId xmlns:a16="http://schemas.microsoft.com/office/drawing/2014/main" id="{F5FCCA60-85C8-4CB0-B86A-A6EDD856EFCC}"/>
              </a:ext>
            </a:extLst>
          </p:cNvPr>
          <p:cNvSpPr>
            <a:spLocks noGrp="1"/>
          </p:cNvSpPr>
          <p:nvPr>
            <p:ph type="body" sz="quarter" idx="28" hasCustomPrompt="1"/>
          </p:nvPr>
        </p:nvSpPr>
        <p:spPr>
          <a:xfrm>
            <a:off x="2563999" y="5428643"/>
            <a:ext cx="3108960" cy="825478"/>
          </a:xfrm>
        </p:spPr>
        <p:txBody>
          <a:bodyPr>
            <a:noAutofit/>
          </a:bodyPr>
          <a:lstStyle>
            <a:lvl1pPr algn="ctr">
              <a:defRPr sz="1800"/>
            </a:lvl1pPr>
            <a:lvl2pPr algn="ctr">
              <a:defRPr sz="1800"/>
            </a:lvl2pPr>
            <a:lvl3pPr algn="ctr">
              <a:defRPr/>
            </a:lvl3pPr>
            <a:lvl4pPr algn="ctr">
              <a:defRPr/>
            </a:lvl4pPr>
            <a:lvl5pPr algn="ctr">
              <a:defRPr/>
            </a:lvl5pPr>
          </a:lstStyle>
          <a:p>
            <a:pPr lvl="0"/>
            <a:r>
              <a:rPr lang="en-US"/>
              <a:t>Heading</a:t>
            </a:r>
          </a:p>
          <a:p>
            <a:pPr lvl="1"/>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p:txBody>
      </p:sp>
      <p:sp>
        <p:nvSpPr>
          <p:cNvPr id="24" name="Text Placeholder 3">
            <a:extLst>
              <a:ext uri="{FF2B5EF4-FFF2-40B4-BE49-F238E27FC236}">
                <a16:creationId xmlns:a16="http://schemas.microsoft.com/office/drawing/2014/main" id="{DBDE0FD0-2A71-405F-9C52-3EEDE1523587}"/>
              </a:ext>
            </a:extLst>
          </p:cNvPr>
          <p:cNvSpPr>
            <a:spLocks noGrp="1"/>
          </p:cNvSpPr>
          <p:nvPr>
            <p:ph type="body" sz="quarter" idx="29" hasCustomPrompt="1"/>
          </p:nvPr>
        </p:nvSpPr>
        <p:spPr>
          <a:xfrm>
            <a:off x="6492765" y="5428643"/>
            <a:ext cx="3108960" cy="825478"/>
          </a:xfrm>
        </p:spPr>
        <p:txBody>
          <a:bodyPr>
            <a:noAutofit/>
          </a:bodyPr>
          <a:lstStyle>
            <a:lvl1pPr algn="ctr">
              <a:defRPr sz="1800"/>
            </a:lvl1pPr>
            <a:lvl2pPr algn="ctr">
              <a:defRPr sz="1800"/>
            </a:lvl2pPr>
            <a:lvl3pPr algn="ctr">
              <a:defRPr/>
            </a:lvl3pPr>
            <a:lvl4pPr algn="ctr">
              <a:defRPr/>
            </a:lvl4pPr>
            <a:lvl5pPr algn="ctr">
              <a:defRPr/>
            </a:lvl5pPr>
          </a:lstStyle>
          <a:p>
            <a:pPr lvl="0"/>
            <a:r>
              <a:rPr lang="en-US"/>
              <a:t>Heading</a:t>
            </a:r>
          </a:p>
          <a:p>
            <a:pPr lvl="1"/>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p:txBody>
      </p:sp>
      <p:sp>
        <p:nvSpPr>
          <p:cNvPr id="37" name="Picture Placeholder 12">
            <a:extLst>
              <a:ext uri="{FF2B5EF4-FFF2-40B4-BE49-F238E27FC236}">
                <a16:creationId xmlns:a16="http://schemas.microsoft.com/office/drawing/2014/main" id="{784BE29B-5B08-4700-A4E8-2E37A91359C5}"/>
              </a:ext>
            </a:extLst>
          </p:cNvPr>
          <p:cNvSpPr>
            <a:spLocks noGrp="1" noChangeAspect="1"/>
          </p:cNvSpPr>
          <p:nvPr>
            <p:ph type="pic" sz="quarter" idx="14"/>
          </p:nvPr>
        </p:nvSpPr>
        <p:spPr>
          <a:xfrm>
            <a:off x="1798320" y="1782093"/>
            <a:ext cx="731520" cy="731520"/>
          </a:xfrm>
        </p:spPr>
        <p:txBody>
          <a:bodyPr>
            <a:normAutofit/>
          </a:bodyPr>
          <a:lstStyle>
            <a:lvl1pPr>
              <a:defRPr sz="1800"/>
            </a:lvl1pPr>
            <a:lvl2pPr>
              <a:defRPr sz="1200"/>
            </a:lvl2pPr>
          </a:lstStyle>
          <a:p>
            <a:pPr lvl="1"/>
            <a:r>
              <a:rPr lang="en-GB"/>
              <a:t>Click icon to add picture</a:t>
            </a:r>
            <a:endParaRPr lang="en-US"/>
          </a:p>
        </p:txBody>
      </p:sp>
      <p:sp>
        <p:nvSpPr>
          <p:cNvPr id="38" name="Picture Placeholder 12">
            <a:extLst>
              <a:ext uri="{FF2B5EF4-FFF2-40B4-BE49-F238E27FC236}">
                <a16:creationId xmlns:a16="http://schemas.microsoft.com/office/drawing/2014/main" id="{C14EB9C5-F11C-4544-94C4-F04B82362F4B}"/>
              </a:ext>
            </a:extLst>
          </p:cNvPr>
          <p:cNvSpPr>
            <a:spLocks noGrp="1" noChangeAspect="1"/>
          </p:cNvSpPr>
          <p:nvPr>
            <p:ph type="pic" sz="quarter" idx="34"/>
          </p:nvPr>
        </p:nvSpPr>
        <p:spPr>
          <a:xfrm>
            <a:off x="3761647" y="4450235"/>
            <a:ext cx="731520" cy="731520"/>
          </a:xfrm>
        </p:spPr>
        <p:txBody>
          <a:bodyPr>
            <a:normAutofit/>
          </a:bodyPr>
          <a:lstStyle>
            <a:lvl1pPr>
              <a:defRPr sz="1800"/>
            </a:lvl1pPr>
            <a:lvl2pPr>
              <a:defRPr sz="1200"/>
            </a:lvl2pPr>
          </a:lstStyle>
          <a:p>
            <a:pPr lvl="1"/>
            <a:r>
              <a:rPr lang="en-GB"/>
              <a:t>Click icon to add picture</a:t>
            </a:r>
            <a:endParaRPr lang="en-US"/>
          </a:p>
        </p:txBody>
      </p:sp>
      <p:sp>
        <p:nvSpPr>
          <p:cNvPr id="41" name="Picture Placeholder 12">
            <a:extLst>
              <a:ext uri="{FF2B5EF4-FFF2-40B4-BE49-F238E27FC236}">
                <a16:creationId xmlns:a16="http://schemas.microsoft.com/office/drawing/2014/main" id="{AD8AE800-FE4A-4F30-B08A-39A212D63984}"/>
              </a:ext>
            </a:extLst>
          </p:cNvPr>
          <p:cNvSpPr>
            <a:spLocks noGrp="1" noChangeAspect="1"/>
          </p:cNvSpPr>
          <p:nvPr>
            <p:ph type="pic" sz="quarter" idx="35"/>
          </p:nvPr>
        </p:nvSpPr>
        <p:spPr>
          <a:xfrm>
            <a:off x="5719790" y="1782093"/>
            <a:ext cx="731520" cy="731520"/>
          </a:xfrm>
        </p:spPr>
        <p:txBody>
          <a:bodyPr>
            <a:normAutofit/>
          </a:bodyPr>
          <a:lstStyle>
            <a:lvl1pPr>
              <a:defRPr sz="1800"/>
            </a:lvl1pPr>
            <a:lvl2pPr>
              <a:defRPr sz="1200"/>
            </a:lvl2pPr>
          </a:lstStyle>
          <a:p>
            <a:pPr lvl="1"/>
            <a:r>
              <a:rPr lang="en-GB"/>
              <a:t>Click icon to add picture</a:t>
            </a:r>
            <a:endParaRPr lang="en-US"/>
          </a:p>
        </p:txBody>
      </p:sp>
      <p:sp>
        <p:nvSpPr>
          <p:cNvPr id="42" name="Picture Placeholder 12">
            <a:extLst>
              <a:ext uri="{FF2B5EF4-FFF2-40B4-BE49-F238E27FC236}">
                <a16:creationId xmlns:a16="http://schemas.microsoft.com/office/drawing/2014/main" id="{26821E79-5750-4AA1-BC62-9E59B69CFDA1}"/>
              </a:ext>
            </a:extLst>
          </p:cNvPr>
          <p:cNvSpPr>
            <a:spLocks noGrp="1" noChangeAspect="1"/>
          </p:cNvSpPr>
          <p:nvPr>
            <p:ph type="pic" sz="quarter" idx="36"/>
          </p:nvPr>
        </p:nvSpPr>
        <p:spPr>
          <a:xfrm>
            <a:off x="7690413" y="4450235"/>
            <a:ext cx="731520" cy="731520"/>
          </a:xfrm>
        </p:spPr>
        <p:txBody>
          <a:bodyPr>
            <a:normAutofit/>
          </a:bodyPr>
          <a:lstStyle>
            <a:lvl1pPr>
              <a:defRPr sz="1800"/>
            </a:lvl1pPr>
            <a:lvl2pPr>
              <a:defRPr sz="1200"/>
            </a:lvl2pPr>
          </a:lstStyle>
          <a:p>
            <a:pPr lvl="1"/>
            <a:r>
              <a:rPr lang="en-GB"/>
              <a:t>Click icon to add picture</a:t>
            </a:r>
            <a:endParaRPr lang="en-US"/>
          </a:p>
        </p:txBody>
      </p:sp>
      <p:sp>
        <p:nvSpPr>
          <p:cNvPr id="43" name="Picture Placeholder 12">
            <a:extLst>
              <a:ext uri="{FF2B5EF4-FFF2-40B4-BE49-F238E27FC236}">
                <a16:creationId xmlns:a16="http://schemas.microsoft.com/office/drawing/2014/main" id="{7AE69DAB-A1CF-4426-86A2-1E53A38FBBE9}"/>
              </a:ext>
            </a:extLst>
          </p:cNvPr>
          <p:cNvSpPr>
            <a:spLocks noGrp="1" noChangeAspect="1"/>
          </p:cNvSpPr>
          <p:nvPr>
            <p:ph type="pic" sz="quarter" idx="37"/>
          </p:nvPr>
        </p:nvSpPr>
        <p:spPr>
          <a:xfrm>
            <a:off x="9662159" y="1782093"/>
            <a:ext cx="731520" cy="731520"/>
          </a:xfrm>
        </p:spPr>
        <p:txBody>
          <a:bodyPr>
            <a:normAutofit/>
          </a:bodyPr>
          <a:lstStyle>
            <a:lvl1pPr>
              <a:defRPr sz="1800"/>
            </a:lvl1pPr>
            <a:lvl2pPr>
              <a:defRPr sz="1200"/>
            </a:lvl2pPr>
          </a:lstStyle>
          <a:p>
            <a:pPr lvl="1"/>
            <a:r>
              <a:rPr lang="en-GB"/>
              <a:t>Click icon to add picture</a:t>
            </a:r>
            <a:endParaRPr lang="en-US"/>
          </a:p>
        </p:txBody>
      </p:sp>
      <p:sp>
        <p:nvSpPr>
          <p:cNvPr id="17" name="Picture Placeholder 3">
            <a:extLst>
              <a:ext uri="{FF2B5EF4-FFF2-40B4-BE49-F238E27FC236}">
                <a16:creationId xmlns:a16="http://schemas.microsoft.com/office/drawing/2014/main" id="{F20DB9F9-F78F-46B2-BBF6-BC0F6362F88D}"/>
              </a:ext>
            </a:extLst>
          </p:cNvPr>
          <p:cNvSpPr>
            <a:spLocks noGrp="1"/>
          </p:cNvSpPr>
          <p:nvPr>
            <p:ph type="pic" sz="quarter" idx="48" hasCustomPrompt="1"/>
          </p:nvPr>
        </p:nvSpPr>
        <p:spPr>
          <a:xfrm>
            <a:off x="4111752" y="1842194"/>
            <a:ext cx="18288" cy="1828800"/>
          </a:xfrm>
          <a:solidFill>
            <a:schemeClr val="tx1">
              <a:lumMod val="20000"/>
              <a:lumOff val="80000"/>
            </a:schemeClr>
          </a:solidFill>
        </p:spPr>
        <p:txBody>
          <a:bodyPr/>
          <a:lstStyle/>
          <a:p>
            <a:r>
              <a:rPr lang="en-US"/>
              <a:t> </a:t>
            </a:r>
          </a:p>
        </p:txBody>
      </p:sp>
      <p:sp>
        <p:nvSpPr>
          <p:cNvPr id="18" name="Picture Placeholder 3">
            <a:extLst>
              <a:ext uri="{FF2B5EF4-FFF2-40B4-BE49-F238E27FC236}">
                <a16:creationId xmlns:a16="http://schemas.microsoft.com/office/drawing/2014/main" id="{C79DD72C-F9C5-4159-A75C-0B2CEE2858A5}"/>
              </a:ext>
            </a:extLst>
          </p:cNvPr>
          <p:cNvSpPr>
            <a:spLocks noGrp="1"/>
          </p:cNvSpPr>
          <p:nvPr>
            <p:ph type="pic" sz="quarter" idx="49" hasCustomPrompt="1"/>
          </p:nvPr>
        </p:nvSpPr>
        <p:spPr>
          <a:xfrm>
            <a:off x="8061867" y="1828800"/>
            <a:ext cx="18288" cy="1828800"/>
          </a:xfrm>
          <a:solidFill>
            <a:schemeClr val="tx1">
              <a:lumMod val="20000"/>
              <a:lumOff val="80000"/>
            </a:schemeClr>
          </a:solidFill>
        </p:spPr>
        <p:txBody>
          <a:bodyPr/>
          <a:lstStyle/>
          <a:p>
            <a:r>
              <a:rPr lang="en-US"/>
              <a:t> </a:t>
            </a:r>
          </a:p>
        </p:txBody>
      </p:sp>
      <p:sp>
        <p:nvSpPr>
          <p:cNvPr id="19" name="Picture Placeholder 3">
            <a:extLst>
              <a:ext uri="{FF2B5EF4-FFF2-40B4-BE49-F238E27FC236}">
                <a16:creationId xmlns:a16="http://schemas.microsoft.com/office/drawing/2014/main" id="{164714EC-73EC-40AB-BFE5-805ADDEE56A0}"/>
              </a:ext>
            </a:extLst>
          </p:cNvPr>
          <p:cNvSpPr>
            <a:spLocks noGrp="1"/>
          </p:cNvSpPr>
          <p:nvPr>
            <p:ph type="pic" sz="quarter" idx="50" hasCustomPrompt="1"/>
          </p:nvPr>
        </p:nvSpPr>
        <p:spPr>
          <a:xfrm>
            <a:off x="6096000" y="4425321"/>
            <a:ext cx="18288" cy="1828800"/>
          </a:xfrm>
          <a:solidFill>
            <a:schemeClr val="tx1">
              <a:lumMod val="20000"/>
              <a:lumOff val="80000"/>
            </a:schemeClr>
          </a:solidFill>
        </p:spPr>
        <p:txBody>
          <a:bodyPr/>
          <a:lstStyle/>
          <a:p>
            <a:r>
              <a:rPr lang="en-US"/>
              <a:t> </a:t>
            </a:r>
          </a:p>
        </p:txBody>
      </p:sp>
      <p:sp>
        <p:nvSpPr>
          <p:cNvPr id="20" name="Picture Placeholder 3">
            <a:extLst>
              <a:ext uri="{FF2B5EF4-FFF2-40B4-BE49-F238E27FC236}">
                <a16:creationId xmlns:a16="http://schemas.microsoft.com/office/drawing/2014/main" id="{405DF546-13F8-4A25-856A-260C83F7778D}"/>
              </a:ext>
            </a:extLst>
          </p:cNvPr>
          <p:cNvSpPr>
            <a:spLocks noGrp="1"/>
          </p:cNvSpPr>
          <p:nvPr>
            <p:ph type="pic" sz="quarter" idx="51" hasCustomPrompt="1"/>
          </p:nvPr>
        </p:nvSpPr>
        <p:spPr>
          <a:xfrm rot="16200000">
            <a:off x="6086857" y="-1444939"/>
            <a:ext cx="18288" cy="10972800"/>
          </a:xfrm>
          <a:solidFill>
            <a:schemeClr val="tx1">
              <a:lumMod val="20000"/>
              <a:lumOff val="80000"/>
            </a:schemeClr>
          </a:solidFill>
        </p:spPr>
        <p:txBody>
          <a:bodyPr/>
          <a:lstStyle/>
          <a:p>
            <a:r>
              <a:rPr lang="en-US"/>
              <a:t> </a:t>
            </a:r>
          </a:p>
        </p:txBody>
      </p:sp>
    </p:spTree>
    <p:extLst>
      <p:ext uri="{BB962C8B-B14F-4D97-AF65-F5344CB8AC3E}">
        <p14:creationId xmlns:p14="http://schemas.microsoft.com/office/powerpoint/2010/main" val="925876163"/>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icon six sections">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0C6591D5-39A3-4C2C-8C6C-1C0AA87189C1}"/>
              </a:ext>
            </a:extLst>
          </p:cNvPr>
          <p:cNvSpPr>
            <a:spLocks noGrp="1"/>
          </p:cNvSpPr>
          <p:nvPr>
            <p:ph type="title" hasCustomPrompt="1"/>
          </p:nvPr>
        </p:nvSpPr>
        <p:spPr>
          <a:xfrm>
            <a:off x="609600" y="615797"/>
            <a:ext cx="10283838" cy="443198"/>
          </a:xfrm>
        </p:spPr>
        <p:txBody>
          <a:bodyPr>
            <a:noAutofit/>
          </a:bodyPr>
          <a:lstStyle/>
          <a:p>
            <a:r>
              <a:rPr lang="en-US"/>
              <a:t>CLICK TO EDIT MASTER TITLE STYLE</a:t>
            </a:r>
          </a:p>
        </p:txBody>
      </p:sp>
      <p:sp>
        <p:nvSpPr>
          <p:cNvPr id="15" name="Text Placeholder 3">
            <a:extLst>
              <a:ext uri="{FF2B5EF4-FFF2-40B4-BE49-F238E27FC236}">
                <a16:creationId xmlns:a16="http://schemas.microsoft.com/office/drawing/2014/main" id="{AC639389-E91A-458E-A06E-6EBBBC4C4860}"/>
              </a:ext>
            </a:extLst>
          </p:cNvPr>
          <p:cNvSpPr>
            <a:spLocks noGrp="1"/>
          </p:cNvSpPr>
          <p:nvPr>
            <p:ph type="body" sz="quarter" idx="22" hasCustomPrompt="1"/>
          </p:nvPr>
        </p:nvSpPr>
        <p:spPr>
          <a:xfrm>
            <a:off x="621424" y="2824121"/>
            <a:ext cx="3108960" cy="825478"/>
          </a:xfrm>
        </p:spPr>
        <p:txBody>
          <a:bodyPr>
            <a:noAutofit/>
          </a:bodyPr>
          <a:lstStyle>
            <a:lvl1pPr algn="ctr">
              <a:defRPr sz="1800"/>
            </a:lvl1pPr>
            <a:lvl2pPr algn="ctr">
              <a:defRPr sz="1800"/>
            </a:lvl2pPr>
            <a:lvl3pPr algn="ctr">
              <a:defRPr/>
            </a:lvl3pPr>
            <a:lvl4pPr algn="ctr">
              <a:defRPr/>
            </a:lvl4pPr>
            <a:lvl5pPr algn="ctr">
              <a:defRPr/>
            </a:lvl5pPr>
          </a:lstStyle>
          <a:p>
            <a:pPr lvl="0"/>
            <a:r>
              <a:rPr lang="en-US"/>
              <a:t>Heading</a:t>
            </a:r>
          </a:p>
          <a:p>
            <a:pPr lvl="1"/>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p:txBody>
      </p:sp>
      <p:sp>
        <p:nvSpPr>
          <p:cNvPr id="25" name="Text Placeholder 3">
            <a:extLst>
              <a:ext uri="{FF2B5EF4-FFF2-40B4-BE49-F238E27FC236}">
                <a16:creationId xmlns:a16="http://schemas.microsoft.com/office/drawing/2014/main" id="{7EC3ECFD-ED5A-4A7A-9D2B-7267D7B1CAC4}"/>
              </a:ext>
            </a:extLst>
          </p:cNvPr>
          <p:cNvSpPr>
            <a:spLocks noGrp="1"/>
          </p:cNvSpPr>
          <p:nvPr>
            <p:ph type="body" sz="quarter" idx="23" hasCustomPrompt="1"/>
          </p:nvPr>
        </p:nvSpPr>
        <p:spPr>
          <a:xfrm>
            <a:off x="4541521" y="2824121"/>
            <a:ext cx="3108960" cy="825478"/>
          </a:xfrm>
        </p:spPr>
        <p:txBody>
          <a:bodyPr>
            <a:noAutofit/>
          </a:bodyPr>
          <a:lstStyle>
            <a:lvl1pPr algn="ctr">
              <a:defRPr sz="1800"/>
            </a:lvl1pPr>
            <a:lvl2pPr algn="ctr">
              <a:defRPr sz="1800"/>
            </a:lvl2pPr>
            <a:lvl3pPr algn="ctr">
              <a:defRPr/>
            </a:lvl3pPr>
            <a:lvl4pPr algn="ctr">
              <a:defRPr/>
            </a:lvl4pPr>
            <a:lvl5pPr algn="ctr">
              <a:defRPr/>
            </a:lvl5pPr>
          </a:lstStyle>
          <a:p>
            <a:pPr lvl="0"/>
            <a:r>
              <a:rPr lang="en-US"/>
              <a:t>Heading</a:t>
            </a:r>
          </a:p>
          <a:p>
            <a:pPr lvl="1"/>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p:txBody>
      </p:sp>
      <p:sp>
        <p:nvSpPr>
          <p:cNvPr id="26" name="Text Placeholder 3">
            <a:extLst>
              <a:ext uri="{FF2B5EF4-FFF2-40B4-BE49-F238E27FC236}">
                <a16:creationId xmlns:a16="http://schemas.microsoft.com/office/drawing/2014/main" id="{46C3A2D7-5AF5-4A30-BEF2-E2E2E689DFEF}"/>
              </a:ext>
            </a:extLst>
          </p:cNvPr>
          <p:cNvSpPr>
            <a:spLocks noGrp="1"/>
          </p:cNvSpPr>
          <p:nvPr>
            <p:ph type="body" sz="quarter" idx="24" hasCustomPrompt="1"/>
          </p:nvPr>
        </p:nvSpPr>
        <p:spPr>
          <a:xfrm>
            <a:off x="8461616" y="2824121"/>
            <a:ext cx="3108960" cy="825478"/>
          </a:xfrm>
        </p:spPr>
        <p:txBody>
          <a:bodyPr>
            <a:noAutofit/>
          </a:bodyPr>
          <a:lstStyle>
            <a:lvl1pPr algn="ctr">
              <a:defRPr sz="1800"/>
            </a:lvl1pPr>
            <a:lvl2pPr algn="ctr">
              <a:defRPr sz="1800"/>
            </a:lvl2pPr>
            <a:lvl3pPr algn="ctr">
              <a:defRPr/>
            </a:lvl3pPr>
            <a:lvl4pPr algn="ctr">
              <a:defRPr/>
            </a:lvl4pPr>
            <a:lvl5pPr algn="ctr">
              <a:defRPr/>
            </a:lvl5pPr>
          </a:lstStyle>
          <a:p>
            <a:pPr lvl="0"/>
            <a:r>
              <a:rPr lang="en-US"/>
              <a:t>Heading</a:t>
            </a:r>
          </a:p>
          <a:p>
            <a:pPr lvl="1"/>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p:txBody>
      </p:sp>
      <p:sp>
        <p:nvSpPr>
          <p:cNvPr id="23" name="Text Placeholder 3">
            <a:extLst>
              <a:ext uri="{FF2B5EF4-FFF2-40B4-BE49-F238E27FC236}">
                <a16:creationId xmlns:a16="http://schemas.microsoft.com/office/drawing/2014/main" id="{F5FCCA60-85C8-4CB0-B86A-A6EDD856EFCC}"/>
              </a:ext>
            </a:extLst>
          </p:cNvPr>
          <p:cNvSpPr>
            <a:spLocks noGrp="1"/>
          </p:cNvSpPr>
          <p:nvPr>
            <p:ph type="body" sz="quarter" idx="28" hasCustomPrompt="1"/>
          </p:nvPr>
        </p:nvSpPr>
        <p:spPr>
          <a:xfrm>
            <a:off x="612496" y="5392285"/>
            <a:ext cx="3108960" cy="825478"/>
          </a:xfrm>
        </p:spPr>
        <p:txBody>
          <a:bodyPr>
            <a:noAutofit/>
          </a:bodyPr>
          <a:lstStyle>
            <a:lvl1pPr algn="ctr">
              <a:defRPr sz="1800"/>
            </a:lvl1pPr>
            <a:lvl2pPr algn="ctr">
              <a:defRPr sz="1800"/>
            </a:lvl2pPr>
            <a:lvl3pPr algn="ctr">
              <a:defRPr/>
            </a:lvl3pPr>
            <a:lvl4pPr algn="ctr">
              <a:defRPr/>
            </a:lvl4pPr>
            <a:lvl5pPr algn="ctr">
              <a:defRPr/>
            </a:lvl5pPr>
          </a:lstStyle>
          <a:p>
            <a:pPr lvl="0"/>
            <a:r>
              <a:rPr lang="en-US"/>
              <a:t>Heading</a:t>
            </a:r>
          </a:p>
          <a:p>
            <a:pPr lvl="1"/>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p:txBody>
      </p:sp>
      <p:sp>
        <p:nvSpPr>
          <p:cNvPr id="24" name="Text Placeholder 3">
            <a:extLst>
              <a:ext uri="{FF2B5EF4-FFF2-40B4-BE49-F238E27FC236}">
                <a16:creationId xmlns:a16="http://schemas.microsoft.com/office/drawing/2014/main" id="{DBDE0FD0-2A71-405F-9C52-3EEDE1523587}"/>
              </a:ext>
            </a:extLst>
          </p:cNvPr>
          <p:cNvSpPr>
            <a:spLocks noGrp="1"/>
          </p:cNvSpPr>
          <p:nvPr>
            <p:ph type="body" sz="quarter" idx="29" hasCustomPrompt="1"/>
          </p:nvPr>
        </p:nvSpPr>
        <p:spPr>
          <a:xfrm>
            <a:off x="4532593" y="5392285"/>
            <a:ext cx="3108960" cy="825478"/>
          </a:xfrm>
        </p:spPr>
        <p:txBody>
          <a:bodyPr>
            <a:noAutofit/>
          </a:bodyPr>
          <a:lstStyle>
            <a:lvl1pPr algn="ctr">
              <a:defRPr sz="1800"/>
            </a:lvl1pPr>
            <a:lvl2pPr algn="ctr">
              <a:defRPr sz="1800"/>
            </a:lvl2pPr>
            <a:lvl3pPr algn="ctr">
              <a:defRPr/>
            </a:lvl3pPr>
            <a:lvl4pPr algn="ctr">
              <a:defRPr/>
            </a:lvl4pPr>
            <a:lvl5pPr algn="ctr">
              <a:defRPr/>
            </a:lvl5pPr>
          </a:lstStyle>
          <a:p>
            <a:pPr lvl="0"/>
            <a:r>
              <a:rPr lang="en-US"/>
              <a:t>Heading</a:t>
            </a:r>
          </a:p>
          <a:p>
            <a:pPr lvl="1"/>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p:txBody>
      </p:sp>
      <p:sp>
        <p:nvSpPr>
          <p:cNvPr id="27" name="Text Placeholder 3">
            <a:extLst>
              <a:ext uri="{FF2B5EF4-FFF2-40B4-BE49-F238E27FC236}">
                <a16:creationId xmlns:a16="http://schemas.microsoft.com/office/drawing/2014/main" id="{3ACAAB46-FDC8-4A20-90E9-531C9CC12AC0}"/>
              </a:ext>
            </a:extLst>
          </p:cNvPr>
          <p:cNvSpPr>
            <a:spLocks noGrp="1"/>
          </p:cNvSpPr>
          <p:nvPr>
            <p:ph type="body" sz="quarter" idx="30" hasCustomPrompt="1"/>
          </p:nvPr>
        </p:nvSpPr>
        <p:spPr>
          <a:xfrm>
            <a:off x="8452688" y="5392285"/>
            <a:ext cx="3108960" cy="825478"/>
          </a:xfrm>
        </p:spPr>
        <p:txBody>
          <a:bodyPr>
            <a:noAutofit/>
          </a:bodyPr>
          <a:lstStyle>
            <a:lvl1pPr algn="ctr">
              <a:defRPr sz="1800"/>
            </a:lvl1pPr>
            <a:lvl2pPr algn="ctr">
              <a:defRPr sz="1800"/>
            </a:lvl2pPr>
            <a:lvl3pPr algn="ctr">
              <a:defRPr/>
            </a:lvl3pPr>
            <a:lvl4pPr algn="ctr">
              <a:defRPr/>
            </a:lvl4pPr>
            <a:lvl5pPr algn="ctr">
              <a:defRPr/>
            </a:lvl5pPr>
          </a:lstStyle>
          <a:p>
            <a:pPr lvl="0"/>
            <a:r>
              <a:rPr lang="en-US"/>
              <a:t>Heading</a:t>
            </a:r>
          </a:p>
          <a:p>
            <a:pPr lvl="1"/>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p:txBody>
      </p:sp>
      <p:sp>
        <p:nvSpPr>
          <p:cNvPr id="37" name="Picture Placeholder 12">
            <a:extLst>
              <a:ext uri="{FF2B5EF4-FFF2-40B4-BE49-F238E27FC236}">
                <a16:creationId xmlns:a16="http://schemas.microsoft.com/office/drawing/2014/main" id="{784BE29B-5B08-4700-A4E8-2E37A91359C5}"/>
              </a:ext>
            </a:extLst>
          </p:cNvPr>
          <p:cNvSpPr>
            <a:spLocks noGrp="1" noChangeAspect="1"/>
          </p:cNvSpPr>
          <p:nvPr>
            <p:ph type="pic" sz="quarter" idx="14"/>
          </p:nvPr>
        </p:nvSpPr>
        <p:spPr>
          <a:xfrm>
            <a:off x="1810144" y="1857905"/>
            <a:ext cx="731520" cy="731520"/>
          </a:xfrm>
        </p:spPr>
        <p:txBody>
          <a:bodyPr>
            <a:normAutofit/>
          </a:bodyPr>
          <a:lstStyle>
            <a:lvl1pPr>
              <a:defRPr sz="1800"/>
            </a:lvl1pPr>
            <a:lvl2pPr>
              <a:defRPr sz="1200"/>
            </a:lvl2pPr>
          </a:lstStyle>
          <a:p>
            <a:pPr lvl="1"/>
            <a:r>
              <a:rPr lang="en-GB"/>
              <a:t>Click icon to add picture</a:t>
            </a:r>
            <a:endParaRPr lang="en-US"/>
          </a:p>
        </p:txBody>
      </p:sp>
      <p:sp>
        <p:nvSpPr>
          <p:cNvPr id="38" name="Picture Placeholder 12">
            <a:extLst>
              <a:ext uri="{FF2B5EF4-FFF2-40B4-BE49-F238E27FC236}">
                <a16:creationId xmlns:a16="http://schemas.microsoft.com/office/drawing/2014/main" id="{C14EB9C5-F11C-4544-94C4-F04B82362F4B}"/>
              </a:ext>
            </a:extLst>
          </p:cNvPr>
          <p:cNvSpPr>
            <a:spLocks noGrp="1" noChangeAspect="1"/>
          </p:cNvSpPr>
          <p:nvPr>
            <p:ph type="pic" sz="quarter" idx="34"/>
          </p:nvPr>
        </p:nvSpPr>
        <p:spPr>
          <a:xfrm>
            <a:off x="1810144" y="4413877"/>
            <a:ext cx="731520" cy="731520"/>
          </a:xfrm>
        </p:spPr>
        <p:txBody>
          <a:bodyPr>
            <a:normAutofit/>
          </a:bodyPr>
          <a:lstStyle>
            <a:lvl1pPr>
              <a:defRPr sz="1800"/>
            </a:lvl1pPr>
            <a:lvl2pPr>
              <a:defRPr sz="1200"/>
            </a:lvl2pPr>
          </a:lstStyle>
          <a:p>
            <a:pPr lvl="1"/>
            <a:r>
              <a:rPr lang="en-GB"/>
              <a:t>Click icon to add picture</a:t>
            </a:r>
            <a:endParaRPr lang="en-US"/>
          </a:p>
        </p:txBody>
      </p:sp>
      <p:sp>
        <p:nvSpPr>
          <p:cNvPr id="41" name="Picture Placeholder 12">
            <a:extLst>
              <a:ext uri="{FF2B5EF4-FFF2-40B4-BE49-F238E27FC236}">
                <a16:creationId xmlns:a16="http://schemas.microsoft.com/office/drawing/2014/main" id="{AD8AE800-FE4A-4F30-B08A-39A212D63984}"/>
              </a:ext>
            </a:extLst>
          </p:cNvPr>
          <p:cNvSpPr>
            <a:spLocks noGrp="1" noChangeAspect="1"/>
          </p:cNvSpPr>
          <p:nvPr>
            <p:ph type="pic" sz="quarter" idx="35"/>
          </p:nvPr>
        </p:nvSpPr>
        <p:spPr>
          <a:xfrm>
            <a:off x="5719790" y="1857905"/>
            <a:ext cx="731520" cy="731520"/>
          </a:xfrm>
        </p:spPr>
        <p:txBody>
          <a:bodyPr>
            <a:normAutofit/>
          </a:bodyPr>
          <a:lstStyle>
            <a:lvl1pPr>
              <a:defRPr sz="1800"/>
            </a:lvl1pPr>
            <a:lvl2pPr>
              <a:defRPr sz="1200"/>
            </a:lvl2pPr>
          </a:lstStyle>
          <a:p>
            <a:pPr lvl="1"/>
            <a:r>
              <a:rPr lang="en-GB"/>
              <a:t>Click icon to add picture</a:t>
            </a:r>
            <a:endParaRPr lang="en-US"/>
          </a:p>
        </p:txBody>
      </p:sp>
      <p:sp>
        <p:nvSpPr>
          <p:cNvPr id="42" name="Picture Placeholder 12">
            <a:extLst>
              <a:ext uri="{FF2B5EF4-FFF2-40B4-BE49-F238E27FC236}">
                <a16:creationId xmlns:a16="http://schemas.microsoft.com/office/drawing/2014/main" id="{26821E79-5750-4AA1-BC62-9E59B69CFDA1}"/>
              </a:ext>
            </a:extLst>
          </p:cNvPr>
          <p:cNvSpPr>
            <a:spLocks noGrp="1" noChangeAspect="1"/>
          </p:cNvSpPr>
          <p:nvPr>
            <p:ph type="pic" sz="quarter" idx="36"/>
          </p:nvPr>
        </p:nvSpPr>
        <p:spPr>
          <a:xfrm>
            <a:off x="5730241" y="4413877"/>
            <a:ext cx="731520" cy="731520"/>
          </a:xfrm>
        </p:spPr>
        <p:txBody>
          <a:bodyPr>
            <a:normAutofit/>
          </a:bodyPr>
          <a:lstStyle>
            <a:lvl1pPr>
              <a:defRPr sz="1800"/>
            </a:lvl1pPr>
            <a:lvl2pPr>
              <a:defRPr sz="1200"/>
            </a:lvl2pPr>
          </a:lstStyle>
          <a:p>
            <a:pPr lvl="1"/>
            <a:r>
              <a:rPr lang="en-GB"/>
              <a:t>Click icon to add picture</a:t>
            </a:r>
            <a:endParaRPr lang="en-US"/>
          </a:p>
        </p:txBody>
      </p:sp>
      <p:sp>
        <p:nvSpPr>
          <p:cNvPr id="43" name="Picture Placeholder 12">
            <a:extLst>
              <a:ext uri="{FF2B5EF4-FFF2-40B4-BE49-F238E27FC236}">
                <a16:creationId xmlns:a16="http://schemas.microsoft.com/office/drawing/2014/main" id="{7AE69DAB-A1CF-4426-86A2-1E53A38FBBE9}"/>
              </a:ext>
            </a:extLst>
          </p:cNvPr>
          <p:cNvSpPr>
            <a:spLocks noGrp="1" noChangeAspect="1"/>
          </p:cNvSpPr>
          <p:nvPr>
            <p:ph type="pic" sz="quarter" idx="37"/>
          </p:nvPr>
        </p:nvSpPr>
        <p:spPr>
          <a:xfrm>
            <a:off x="9650335" y="1857905"/>
            <a:ext cx="731520" cy="731520"/>
          </a:xfrm>
        </p:spPr>
        <p:txBody>
          <a:bodyPr>
            <a:normAutofit/>
          </a:bodyPr>
          <a:lstStyle>
            <a:lvl1pPr>
              <a:defRPr sz="1800"/>
            </a:lvl1pPr>
            <a:lvl2pPr>
              <a:defRPr sz="1200"/>
            </a:lvl2pPr>
          </a:lstStyle>
          <a:p>
            <a:pPr lvl="1"/>
            <a:r>
              <a:rPr lang="en-GB"/>
              <a:t>Click icon to add picture</a:t>
            </a:r>
            <a:endParaRPr lang="en-US"/>
          </a:p>
        </p:txBody>
      </p:sp>
      <p:sp>
        <p:nvSpPr>
          <p:cNvPr id="44" name="Picture Placeholder 12">
            <a:extLst>
              <a:ext uri="{FF2B5EF4-FFF2-40B4-BE49-F238E27FC236}">
                <a16:creationId xmlns:a16="http://schemas.microsoft.com/office/drawing/2014/main" id="{02A04F72-B967-4FC9-9771-49A17D170A9E}"/>
              </a:ext>
            </a:extLst>
          </p:cNvPr>
          <p:cNvSpPr>
            <a:spLocks noGrp="1" noChangeAspect="1"/>
          </p:cNvSpPr>
          <p:nvPr>
            <p:ph type="pic" sz="quarter" idx="38"/>
          </p:nvPr>
        </p:nvSpPr>
        <p:spPr>
          <a:xfrm>
            <a:off x="9650335" y="4413877"/>
            <a:ext cx="731520" cy="731520"/>
          </a:xfrm>
        </p:spPr>
        <p:txBody>
          <a:bodyPr>
            <a:normAutofit/>
          </a:bodyPr>
          <a:lstStyle>
            <a:lvl1pPr>
              <a:defRPr sz="1800"/>
            </a:lvl1pPr>
            <a:lvl2pPr>
              <a:defRPr sz="1200"/>
            </a:lvl2pPr>
          </a:lstStyle>
          <a:p>
            <a:pPr lvl="1"/>
            <a:r>
              <a:rPr lang="en-GB"/>
              <a:t>Click icon to add picture</a:t>
            </a:r>
            <a:endParaRPr lang="en-US"/>
          </a:p>
        </p:txBody>
      </p:sp>
      <p:sp>
        <p:nvSpPr>
          <p:cNvPr id="20" name="Picture Placeholder 3">
            <a:extLst>
              <a:ext uri="{FF2B5EF4-FFF2-40B4-BE49-F238E27FC236}">
                <a16:creationId xmlns:a16="http://schemas.microsoft.com/office/drawing/2014/main" id="{41D633D7-CBF0-4819-9F41-46E4F8628739}"/>
              </a:ext>
            </a:extLst>
          </p:cNvPr>
          <p:cNvSpPr>
            <a:spLocks noGrp="1"/>
          </p:cNvSpPr>
          <p:nvPr>
            <p:ph type="pic" sz="quarter" idx="48" hasCustomPrompt="1"/>
          </p:nvPr>
        </p:nvSpPr>
        <p:spPr>
          <a:xfrm>
            <a:off x="4111752" y="1842194"/>
            <a:ext cx="18288" cy="1828800"/>
          </a:xfrm>
          <a:solidFill>
            <a:schemeClr val="tx1">
              <a:lumMod val="20000"/>
              <a:lumOff val="80000"/>
            </a:schemeClr>
          </a:solidFill>
        </p:spPr>
        <p:txBody>
          <a:bodyPr/>
          <a:lstStyle/>
          <a:p>
            <a:r>
              <a:rPr lang="en-US"/>
              <a:t> </a:t>
            </a:r>
          </a:p>
        </p:txBody>
      </p:sp>
      <p:sp>
        <p:nvSpPr>
          <p:cNvPr id="21" name="Picture Placeholder 3">
            <a:extLst>
              <a:ext uri="{FF2B5EF4-FFF2-40B4-BE49-F238E27FC236}">
                <a16:creationId xmlns:a16="http://schemas.microsoft.com/office/drawing/2014/main" id="{07D0A27A-62C4-42E8-A03F-F0BD2B36A515}"/>
              </a:ext>
            </a:extLst>
          </p:cNvPr>
          <p:cNvSpPr>
            <a:spLocks noGrp="1"/>
          </p:cNvSpPr>
          <p:nvPr>
            <p:ph type="pic" sz="quarter" idx="49" hasCustomPrompt="1"/>
          </p:nvPr>
        </p:nvSpPr>
        <p:spPr>
          <a:xfrm>
            <a:off x="8061867" y="1828800"/>
            <a:ext cx="18288" cy="1828800"/>
          </a:xfrm>
          <a:solidFill>
            <a:schemeClr val="tx1">
              <a:lumMod val="20000"/>
              <a:lumOff val="80000"/>
            </a:schemeClr>
          </a:solidFill>
        </p:spPr>
        <p:txBody>
          <a:bodyPr/>
          <a:lstStyle/>
          <a:p>
            <a:r>
              <a:rPr lang="en-US"/>
              <a:t> </a:t>
            </a:r>
          </a:p>
        </p:txBody>
      </p:sp>
      <p:sp>
        <p:nvSpPr>
          <p:cNvPr id="22" name="Picture Placeholder 3">
            <a:extLst>
              <a:ext uri="{FF2B5EF4-FFF2-40B4-BE49-F238E27FC236}">
                <a16:creationId xmlns:a16="http://schemas.microsoft.com/office/drawing/2014/main" id="{E43DB876-9255-4928-87CD-6DD3FE82D1B8}"/>
              </a:ext>
            </a:extLst>
          </p:cNvPr>
          <p:cNvSpPr>
            <a:spLocks noGrp="1"/>
          </p:cNvSpPr>
          <p:nvPr>
            <p:ph type="pic" sz="quarter" idx="51" hasCustomPrompt="1"/>
          </p:nvPr>
        </p:nvSpPr>
        <p:spPr>
          <a:xfrm rot="16200000">
            <a:off x="6086857" y="-1438702"/>
            <a:ext cx="18288" cy="10972800"/>
          </a:xfrm>
          <a:solidFill>
            <a:schemeClr val="tx1">
              <a:lumMod val="20000"/>
              <a:lumOff val="80000"/>
            </a:schemeClr>
          </a:solidFill>
        </p:spPr>
        <p:txBody>
          <a:bodyPr/>
          <a:lstStyle/>
          <a:p>
            <a:r>
              <a:rPr lang="en-US"/>
              <a:t> </a:t>
            </a:r>
          </a:p>
        </p:txBody>
      </p:sp>
      <p:sp>
        <p:nvSpPr>
          <p:cNvPr id="29" name="Picture Placeholder 3">
            <a:extLst>
              <a:ext uri="{FF2B5EF4-FFF2-40B4-BE49-F238E27FC236}">
                <a16:creationId xmlns:a16="http://schemas.microsoft.com/office/drawing/2014/main" id="{27B36080-EE14-4177-9F55-8CFBDC2A6D1A}"/>
              </a:ext>
            </a:extLst>
          </p:cNvPr>
          <p:cNvSpPr>
            <a:spLocks noGrp="1"/>
          </p:cNvSpPr>
          <p:nvPr>
            <p:ph type="pic" sz="quarter" idx="52" hasCustomPrompt="1"/>
          </p:nvPr>
        </p:nvSpPr>
        <p:spPr>
          <a:xfrm>
            <a:off x="4100919" y="4424401"/>
            <a:ext cx="18288" cy="1828800"/>
          </a:xfrm>
          <a:solidFill>
            <a:schemeClr val="tx1">
              <a:lumMod val="20000"/>
              <a:lumOff val="80000"/>
            </a:schemeClr>
          </a:solidFill>
        </p:spPr>
        <p:txBody>
          <a:bodyPr/>
          <a:lstStyle/>
          <a:p>
            <a:r>
              <a:rPr lang="en-US"/>
              <a:t> </a:t>
            </a:r>
          </a:p>
        </p:txBody>
      </p:sp>
      <p:sp>
        <p:nvSpPr>
          <p:cNvPr id="33" name="Picture Placeholder 3">
            <a:extLst>
              <a:ext uri="{FF2B5EF4-FFF2-40B4-BE49-F238E27FC236}">
                <a16:creationId xmlns:a16="http://schemas.microsoft.com/office/drawing/2014/main" id="{6F18CEFA-F58B-49B5-920A-2BB484BDEA9E}"/>
              </a:ext>
            </a:extLst>
          </p:cNvPr>
          <p:cNvSpPr>
            <a:spLocks noGrp="1"/>
          </p:cNvSpPr>
          <p:nvPr>
            <p:ph type="pic" sz="quarter" idx="53" hasCustomPrompt="1"/>
          </p:nvPr>
        </p:nvSpPr>
        <p:spPr>
          <a:xfrm>
            <a:off x="8051034" y="4411007"/>
            <a:ext cx="18288" cy="1828800"/>
          </a:xfrm>
          <a:solidFill>
            <a:schemeClr val="tx1">
              <a:lumMod val="20000"/>
              <a:lumOff val="80000"/>
            </a:schemeClr>
          </a:solidFill>
        </p:spPr>
        <p:txBody>
          <a:bodyPr/>
          <a:lstStyle/>
          <a:p>
            <a:r>
              <a:rPr lang="en-US"/>
              <a:t> </a:t>
            </a:r>
          </a:p>
        </p:txBody>
      </p:sp>
    </p:spTree>
    <p:extLst>
      <p:ext uri="{BB962C8B-B14F-4D97-AF65-F5344CB8AC3E}">
        <p14:creationId xmlns:p14="http://schemas.microsoft.com/office/powerpoint/2010/main" val="2017397435"/>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icon 8 sections">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0C6591D5-39A3-4C2C-8C6C-1C0AA87189C1}"/>
              </a:ext>
            </a:extLst>
          </p:cNvPr>
          <p:cNvSpPr>
            <a:spLocks noGrp="1"/>
          </p:cNvSpPr>
          <p:nvPr>
            <p:ph type="title" hasCustomPrompt="1"/>
          </p:nvPr>
        </p:nvSpPr>
        <p:spPr>
          <a:xfrm>
            <a:off x="609600" y="609600"/>
            <a:ext cx="10297452" cy="443198"/>
          </a:xfrm>
        </p:spPr>
        <p:txBody>
          <a:bodyPr>
            <a:noAutofit/>
          </a:bodyPr>
          <a:lstStyle/>
          <a:p>
            <a:r>
              <a:rPr lang="en-US"/>
              <a:t>CLICK TO EDIT MASTER TITLE STYLE</a:t>
            </a:r>
          </a:p>
        </p:txBody>
      </p:sp>
      <p:sp>
        <p:nvSpPr>
          <p:cNvPr id="15" name="Text Placeholder 3">
            <a:extLst>
              <a:ext uri="{FF2B5EF4-FFF2-40B4-BE49-F238E27FC236}">
                <a16:creationId xmlns:a16="http://schemas.microsoft.com/office/drawing/2014/main" id="{AC639389-E91A-458E-A06E-6EBBBC4C4860}"/>
              </a:ext>
            </a:extLst>
          </p:cNvPr>
          <p:cNvSpPr>
            <a:spLocks noGrp="1"/>
          </p:cNvSpPr>
          <p:nvPr>
            <p:ph type="body" sz="quarter" idx="22" hasCustomPrompt="1"/>
          </p:nvPr>
        </p:nvSpPr>
        <p:spPr>
          <a:xfrm>
            <a:off x="600460" y="2971064"/>
            <a:ext cx="2249424" cy="809952"/>
          </a:xfrm>
        </p:spPr>
        <p:txBody>
          <a:bodyPr>
            <a:noAutofit/>
          </a:bodyPr>
          <a:lstStyle>
            <a:lvl1pPr algn="ctr">
              <a:defRPr sz="1800"/>
            </a:lvl1pPr>
            <a:lvl2pPr algn="ctr">
              <a:defRPr sz="1800"/>
            </a:lvl2pPr>
            <a:lvl3pPr algn="ctr">
              <a:defRPr/>
            </a:lvl3pPr>
            <a:lvl4pPr algn="ctr">
              <a:defRPr/>
            </a:lvl4pPr>
            <a:lvl5pPr algn="ctr">
              <a:defRPr/>
            </a:lvl5pPr>
          </a:lstStyle>
          <a:p>
            <a:pPr lvl="0"/>
            <a:r>
              <a:rPr lang="en-US"/>
              <a:t>Heading</a:t>
            </a:r>
          </a:p>
          <a:p>
            <a:pPr lvl="1"/>
            <a:r>
              <a:rPr lang="en-US"/>
              <a:t>Lorem ipsum dolor sit </a:t>
            </a:r>
            <a:r>
              <a:rPr lang="en-US" err="1"/>
              <a:t>amet</a:t>
            </a:r>
            <a:r>
              <a:rPr lang="en-US"/>
              <a:t>, </a:t>
            </a:r>
            <a:r>
              <a:rPr lang="en-US" err="1"/>
              <a:t>consectetuer</a:t>
            </a:r>
            <a:r>
              <a:rPr lang="en-US"/>
              <a:t>.</a:t>
            </a:r>
          </a:p>
        </p:txBody>
      </p:sp>
      <p:sp>
        <p:nvSpPr>
          <p:cNvPr id="27" name="Text Placeholder 3">
            <a:extLst>
              <a:ext uri="{FF2B5EF4-FFF2-40B4-BE49-F238E27FC236}">
                <a16:creationId xmlns:a16="http://schemas.microsoft.com/office/drawing/2014/main" id="{DF03F7C7-5E4F-4AF8-99FF-2ED5C80BC8F7}"/>
              </a:ext>
            </a:extLst>
          </p:cNvPr>
          <p:cNvSpPr>
            <a:spLocks noGrp="1"/>
          </p:cNvSpPr>
          <p:nvPr>
            <p:ph type="body" sz="quarter" idx="30" hasCustomPrompt="1"/>
          </p:nvPr>
        </p:nvSpPr>
        <p:spPr>
          <a:xfrm>
            <a:off x="3521545" y="2971064"/>
            <a:ext cx="2249424" cy="809952"/>
          </a:xfrm>
        </p:spPr>
        <p:txBody>
          <a:bodyPr>
            <a:noAutofit/>
          </a:bodyPr>
          <a:lstStyle>
            <a:lvl1pPr algn="ctr">
              <a:defRPr sz="1800"/>
            </a:lvl1pPr>
            <a:lvl2pPr algn="ctr">
              <a:defRPr sz="1800"/>
            </a:lvl2pPr>
            <a:lvl3pPr algn="ctr">
              <a:defRPr/>
            </a:lvl3pPr>
            <a:lvl4pPr algn="ctr">
              <a:defRPr/>
            </a:lvl4pPr>
            <a:lvl5pPr algn="ctr">
              <a:defRPr/>
            </a:lvl5pPr>
          </a:lstStyle>
          <a:p>
            <a:pPr lvl="0"/>
            <a:r>
              <a:rPr lang="en-US"/>
              <a:t>Heading</a:t>
            </a:r>
          </a:p>
          <a:p>
            <a:pPr lvl="1"/>
            <a:r>
              <a:rPr lang="en-US"/>
              <a:t>Lorem ipsum dolor sit </a:t>
            </a:r>
            <a:r>
              <a:rPr lang="en-US" err="1"/>
              <a:t>amet</a:t>
            </a:r>
            <a:r>
              <a:rPr lang="en-US"/>
              <a:t>, </a:t>
            </a:r>
            <a:r>
              <a:rPr lang="en-US" err="1"/>
              <a:t>consectetuer</a:t>
            </a:r>
            <a:r>
              <a:rPr lang="en-US"/>
              <a:t>.</a:t>
            </a:r>
          </a:p>
        </p:txBody>
      </p:sp>
      <p:sp>
        <p:nvSpPr>
          <p:cNvPr id="28" name="Text Placeholder 3">
            <a:extLst>
              <a:ext uri="{FF2B5EF4-FFF2-40B4-BE49-F238E27FC236}">
                <a16:creationId xmlns:a16="http://schemas.microsoft.com/office/drawing/2014/main" id="{7B5803BC-F9B7-4ADF-8D9A-02BBBDCC249D}"/>
              </a:ext>
            </a:extLst>
          </p:cNvPr>
          <p:cNvSpPr>
            <a:spLocks noGrp="1"/>
          </p:cNvSpPr>
          <p:nvPr>
            <p:ph type="body" sz="quarter" idx="31" hasCustomPrompt="1"/>
          </p:nvPr>
        </p:nvSpPr>
        <p:spPr>
          <a:xfrm>
            <a:off x="6416534" y="2971064"/>
            <a:ext cx="2249424" cy="809952"/>
          </a:xfrm>
        </p:spPr>
        <p:txBody>
          <a:bodyPr>
            <a:noAutofit/>
          </a:bodyPr>
          <a:lstStyle>
            <a:lvl1pPr algn="ctr">
              <a:defRPr sz="1800"/>
            </a:lvl1pPr>
            <a:lvl2pPr algn="ctr">
              <a:defRPr sz="1800"/>
            </a:lvl2pPr>
            <a:lvl3pPr algn="ctr">
              <a:defRPr/>
            </a:lvl3pPr>
            <a:lvl4pPr algn="ctr">
              <a:defRPr/>
            </a:lvl4pPr>
            <a:lvl5pPr algn="ctr">
              <a:defRPr/>
            </a:lvl5pPr>
          </a:lstStyle>
          <a:p>
            <a:pPr lvl="0"/>
            <a:r>
              <a:rPr lang="en-US"/>
              <a:t>Heading</a:t>
            </a:r>
          </a:p>
          <a:p>
            <a:pPr lvl="1"/>
            <a:r>
              <a:rPr lang="en-US"/>
              <a:t>Lorem ipsum dolor sit </a:t>
            </a:r>
            <a:r>
              <a:rPr lang="en-US" err="1"/>
              <a:t>amet</a:t>
            </a:r>
            <a:r>
              <a:rPr lang="en-US"/>
              <a:t>, </a:t>
            </a:r>
            <a:r>
              <a:rPr lang="en-US" err="1"/>
              <a:t>consectetuer</a:t>
            </a:r>
            <a:r>
              <a:rPr lang="en-US"/>
              <a:t>.</a:t>
            </a:r>
          </a:p>
        </p:txBody>
      </p:sp>
      <p:sp>
        <p:nvSpPr>
          <p:cNvPr id="30" name="Text Placeholder 3">
            <a:extLst>
              <a:ext uri="{FF2B5EF4-FFF2-40B4-BE49-F238E27FC236}">
                <a16:creationId xmlns:a16="http://schemas.microsoft.com/office/drawing/2014/main" id="{0494C025-8E35-49F8-953C-A6B78A8942DA}"/>
              </a:ext>
            </a:extLst>
          </p:cNvPr>
          <p:cNvSpPr>
            <a:spLocks noGrp="1"/>
          </p:cNvSpPr>
          <p:nvPr>
            <p:ph type="body" sz="quarter" idx="32" hasCustomPrompt="1"/>
          </p:nvPr>
        </p:nvSpPr>
        <p:spPr>
          <a:xfrm>
            <a:off x="9318148" y="2971064"/>
            <a:ext cx="2249424" cy="809952"/>
          </a:xfrm>
        </p:spPr>
        <p:txBody>
          <a:bodyPr>
            <a:noAutofit/>
          </a:bodyPr>
          <a:lstStyle>
            <a:lvl1pPr algn="ctr">
              <a:defRPr sz="1800"/>
            </a:lvl1pPr>
            <a:lvl2pPr algn="ctr">
              <a:defRPr sz="1800"/>
            </a:lvl2pPr>
            <a:lvl3pPr algn="ctr">
              <a:defRPr/>
            </a:lvl3pPr>
            <a:lvl4pPr algn="ctr">
              <a:defRPr/>
            </a:lvl4pPr>
            <a:lvl5pPr algn="ctr">
              <a:defRPr/>
            </a:lvl5pPr>
          </a:lstStyle>
          <a:p>
            <a:pPr lvl="0"/>
            <a:r>
              <a:rPr lang="en-US"/>
              <a:t>Heading</a:t>
            </a:r>
          </a:p>
          <a:p>
            <a:pPr lvl="1"/>
            <a:r>
              <a:rPr lang="en-US"/>
              <a:t>Lorem ipsum dolor sit </a:t>
            </a:r>
            <a:r>
              <a:rPr lang="en-US" err="1"/>
              <a:t>amet</a:t>
            </a:r>
            <a:r>
              <a:rPr lang="en-US"/>
              <a:t>, </a:t>
            </a:r>
            <a:r>
              <a:rPr lang="en-US" err="1"/>
              <a:t>consectetuer</a:t>
            </a:r>
            <a:r>
              <a:rPr lang="en-US"/>
              <a:t>.</a:t>
            </a:r>
          </a:p>
        </p:txBody>
      </p:sp>
      <p:sp>
        <p:nvSpPr>
          <p:cNvPr id="36" name="Text Placeholder 3">
            <a:extLst>
              <a:ext uri="{FF2B5EF4-FFF2-40B4-BE49-F238E27FC236}">
                <a16:creationId xmlns:a16="http://schemas.microsoft.com/office/drawing/2014/main" id="{878EE201-6F6E-46E0-B2AC-D0570C83D61A}"/>
              </a:ext>
            </a:extLst>
          </p:cNvPr>
          <p:cNvSpPr>
            <a:spLocks noGrp="1"/>
          </p:cNvSpPr>
          <p:nvPr>
            <p:ph type="body" sz="quarter" idx="33" hasCustomPrompt="1"/>
          </p:nvPr>
        </p:nvSpPr>
        <p:spPr>
          <a:xfrm>
            <a:off x="612548" y="5395035"/>
            <a:ext cx="2249424" cy="809952"/>
          </a:xfrm>
        </p:spPr>
        <p:txBody>
          <a:bodyPr>
            <a:noAutofit/>
          </a:bodyPr>
          <a:lstStyle>
            <a:lvl1pPr algn="ctr">
              <a:defRPr sz="1800"/>
            </a:lvl1pPr>
            <a:lvl2pPr algn="ctr">
              <a:defRPr sz="1800"/>
            </a:lvl2pPr>
            <a:lvl3pPr algn="ctr">
              <a:defRPr/>
            </a:lvl3pPr>
            <a:lvl4pPr algn="ctr">
              <a:defRPr/>
            </a:lvl4pPr>
            <a:lvl5pPr algn="ctr">
              <a:defRPr/>
            </a:lvl5pPr>
          </a:lstStyle>
          <a:p>
            <a:pPr lvl="0"/>
            <a:r>
              <a:rPr lang="en-US"/>
              <a:t>Heading</a:t>
            </a:r>
          </a:p>
          <a:p>
            <a:pPr lvl="1"/>
            <a:r>
              <a:rPr lang="en-US"/>
              <a:t>Lorem ipsum dolor sit </a:t>
            </a:r>
            <a:r>
              <a:rPr lang="en-US" err="1"/>
              <a:t>amet</a:t>
            </a:r>
            <a:r>
              <a:rPr lang="en-US"/>
              <a:t>, </a:t>
            </a:r>
            <a:r>
              <a:rPr lang="en-US" err="1"/>
              <a:t>consectetuer</a:t>
            </a:r>
            <a:r>
              <a:rPr lang="en-US"/>
              <a:t>.</a:t>
            </a:r>
          </a:p>
        </p:txBody>
      </p:sp>
      <p:sp>
        <p:nvSpPr>
          <p:cNvPr id="45" name="Text Placeholder 3">
            <a:extLst>
              <a:ext uri="{FF2B5EF4-FFF2-40B4-BE49-F238E27FC236}">
                <a16:creationId xmlns:a16="http://schemas.microsoft.com/office/drawing/2014/main" id="{F1451F72-A88B-4072-822A-EDC4DCC7A7ED}"/>
              </a:ext>
            </a:extLst>
          </p:cNvPr>
          <p:cNvSpPr>
            <a:spLocks noGrp="1"/>
          </p:cNvSpPr>
          <p:nvPr>
            <p:ph type="body" sz="quarter" idx="38" hasCustomPrompt="1"/>
          </p:nvPr>
        </p:nvSpPr>
        <p:spPr>
          <a:xfrm>
            <a:off x="3521545" y="5395035"/>
            <a:ext cx="2249424" cy="809952"/>
          </a:xfrm>
        </p:spPr>
        <p:txBody>
          <a:bodyPr>
            <a:noAutofit/>
          </a:bodyPr>
          <a:lstStyle>
            <a:lvl1pPr algn="ctr">
              <a:defRPr sz="1800"/>
            </a:lvl1pPr>
            <a:lvl2pPr algn="ctr">
              <a:defRPr sz="1800"/>
            </a:lvl2pPr>
            <a:lvl3pPr algn="ctr">
              <a:defRPr/>
            </a:lvl3pPr>
            <a:lvl4pPr algn="ctr">
              <a:defRPr/>
            </a:lvl4pPr>
            <a:lvl5pPr algn="ctr">
              <a:defRPr/>
            </a:lvl5pPr>
          </a:lstStyle>
          <a:p>
            <a:pPr lvl="0"/>
            <a:r>
              <a:rPr lang="en-US"/>
              <a:t>Heading</a:t>
            </a:r>
          </a:p>
          <a:p>
            <a:pPr lvl="1"/>
            <a:r>
              <a:rPr lang="en-US"/>
              <a:t>Lorem ipsum dolor sit </a:t>
            </a:r>
            <a:r>
              <a:rPr lang="en-US" err="1"/>
              <a:t>amet</a:t>
            </a:r>
            <a:r>
              <a:rPr lang="en-US"/>
              <a:t>, </a:t>
            </a:r>
            <a:r>
              <a:rPr lang="en-US" err="1"/>
              <a:t>consectetuer</a:t>
            </a:r>
            <a:r>
              <a:rPr lang="en-US"/>
              <a:t>.</a:t>
            </a:r>
          </a:p>
        </p:txBody>
      </p:sp>
      <p:sp>
        <p:nvSpPr>
          <p:cNvPr id="46" name="Text Placeholder 3">
            <a:extLst>
              <a:ext uri="{FF2B5EF4-FFF2-40B4-BE49-F238E27FC236}">
                <a16:creationId xmlns:a16="http://schemas.microsoft.com/office/drawing/2014/main" id="{DA68EFC4-470A-4D36-A251-03AD7863CEBA}"/>
              </a:ext>
            </a:extLst>
          </p:cNvPr>
          <p:cNvSpPr>
            <a:spLocks noGrp="1"/>
          </p:cNvSpPr>
          <p:nvPr>
            <p:ph type="body" sz="quarter" idx="39" hasCustomPrompt="1"/>
          </p:nvPr>
        </p:nvSpPr>
        <p:spPr>
          <a:xfrm>
            <a:off x="6416534" y="5395035"/>
            <a:ext cx="2249424" cy="809952"/>
          </a:xfrm>
        </p:spPr>
        <p:txBody>
          <a:bodyPr>
            <a:noAutofit/>
          </a:bodyPr>
          <a:lstStyle>
            <a:lvl1pPr algn="ctr">
              <a:defRPr sz="1800"/>
            </a:lvl1pPr>
            <a:lvl2pPr algn="ctr">
              <a:defRPr sz="1800"/>
            </a:lvl2pPr>
            <a:lvl3pPr algn="ctr">
              <a:defRPr/>
            </a:lvl3pPr>
            <a:lvl4pPr algn="ctr">
              <a:defRPr/>
            </a:lvl4pPr>
            <a:lvl5pPr algn="ctr">
              <a:defRPr/>
            </a:lvl5pPr>
          </a:lstStyle>
          <a:p>
            <a:pPr lvl="0"/>
            <a:r>
              <a:rPr lang="en-US"/>
              <a:t>Heading</a:t>
            </a:r>
          </a:p>
          <a:p>
            <a:pPr lvl="1"/>
            <a:r>
              <a:rPr lang="en-US"/>
              <a:t>Lorem ipsum dolor sit </a:t>
            </a:r>
            <a:r>
              <a:rPr lang="en-US" err="1"/>
              <a:t>amet</a:t>
            </a:r>
            <a:r>
              <a:rPr lang="en-US"/>
              <a:t>, </a:t>
            </a:r>
            <a:r>
              <a:rPr lang="en-US" err="1"/>
              <a:t>consectetuer</a:t>
            </a:r>
            <a:r>
              <a:rPr lang="en-US"/>
              <a:t>.</a:t>
            </a:r>
          </a:p>
        </p:txBody>
      </p:sp>
      <p:sp>
        <p:nvSpPr>
          <p:cNvPr id="47" name="Text Placeholder 3">
            <a:extLst>
              <a:ext uri="{FF2B5EF4-FFF2-40B4-BE49-F238E27FC236}">
                <a16:creationId xmlns:a16="http://schemas.microsoft.com/office/drawing/2014/main" id="{5E9C8046-8366-484E-B700-22ED75058869}"/>
              </a:ext>
            </a:extLst>
          </p:cNvPr>
          <p:cNvSpPr>
            <a:spLocks noGrp="1"/>
          </p:cNvSpPr>
          <p:nvPr>
            <p:ph type="body" sz="quarter" idx="40" hasCustomPrompt="1"/>
          </p:nvPr>
        </p:nvSpPr>
        <p:spPr>
          <a:xfrm>
            <a:off x="9330236" y="5395035"/>
            <a:ext cx="2249424" cy="809952"/>
          </a:xfrm>
        </p:spPr>
        <p:txBody>
          <a:bodyPr>
            <a:noAutofit/>
          </a:bodyPr>
          <a:lstStyle>
            <a:lvl1pPr algn="ctr">
              <a:defRPr sz="1800"/>
            </a:lvl1pPr>
            <a:lvl2pPr algn="ctr">
              <a:defRPr sz="1800"/>
            </a:lvl2pPr>
            <a:lvl3pPr algn="ctr">
              <a:defRPr/>
            </a:lvl3pPr>
            <a:lvl4pPr algn="ctr">
              <a:defRPr/>
            </a:lvl4pPr>
            <a:lvl5pPr algn="ctr">
              <a:defRPr/>
            </a:lvl5pPr>
          </a:lstStyle>
          <a:p>
            <a:pPr lvl="0"/>
            <a:r>
              <a:rPr lang="en-US"/>
              <a:t>Heading</a:t>
            </a:r>
          </a:p>
          <a:p>
            <a:pPr lvl="1"/>
            <a:r>
              <a:rPr lang="en-US"/>
              <a:t>Lorem ipsum dolor sit </a:t>
            </a:r>
            <a:r>
              <a:rPr lang="en-US" err="1"/>
              <a:t>amet</a:t>
            </a:r>
            <a:r>
              <a:rPr lang="en-US"/>
              <a:t>, </a:t>
            </a:r>
            <a:r>
              <a:rPr lang="en-US" err="1"/>
              <a:t>consectetuer</a:t>
            </a:r>
            <a:r>
              <a:rPr lang="en-US"/>
              <a:t>.</a:t>
            </a:r>
          </a:p>
        </p:txBody>
      </p:sp>
      <p:sp>
        <p:nvSpPr>
          <p:cNvPr id="48" name="Picture Placeholder 12">
            <a:extLst>
              <a:ext uri="{FF2B5EF4-FFF2-40B4-BE49-F238E27FC236}">
                <a16:creationId xmlns:a16="http://schemas.microsoft.com/office/drawing/2014/main" id="{5AF0F26C-C4FA-4B4C-BE5F-FABEE1D66A95}"/>
              </a:ext>
            </a:extLst>
          </p:cNvPr>
          <p:cNvSpPr>
            <a:spLocks noGrp="1" noChangeAspect="1"/>
          </p:cNvSpPr>
          <p:nvPr>
            <p:ph type="pic" sz="quarter" idx="14"/>
          </p:nvPr>
        </p:nvSpPr>
        <p:spPr>
          <a:xfrm>
            <a:off x="1359412" y="2004848"/>
            <a:ext cx="731520" cy="731520"/>
          </a:xfrm>
        </p:spPr>
        <p:txBody>
          <a:bodyPr>
            <a:normAutofit/>
          </a:bodyPr>
          <a:lstStyle>
            <a:lvl1pPr>
              <a:defRPr sz="1800"/>
            </a:lvl1pPr>
            <a:lvl2pPr>
              <a:defRPr sz="1200"/>
            </a:lvl2pPr>
          </a:lstStyle>
          <a:p>
            <a:pPr lvl="1"/>
            <a:r>
              <a:rPr lang="en-GB"/>
              <a:t>Click icon to add picture</a:t>
            </a:r>
            <a:endParaRPr lang="en-US"/>
          </a:p>
        </p:txBody>
      </p:sp>
      <p:sp>
        <p:nvSpPr>
          <p:cNvPr id="49" name="Picture Placeholder 12">
            <a:extLst>
              <a:ext uri="{FF2B5EF4-FFF2-40B4-BE49-F238E27FC236}">
                <a16:creationId xmlns:a16="http://schemas.microsoft.com/office/drawing/2014/main" id="{9C3FCBB2-9E80-4B7A-8C78-074DAF7846AB}"/>
              </a:ext>
            </a:extLst>
          </p:cNvPr>
          <p:cNvSpPr>
            <a:spLocks noGrp="1" noChangeAspect="1"/>
          </p:cNvSpPr>
          <p:nvPr>
            <p:ph type="pic" sz="quarter" idx="34"/>
          </p:nvPr>
        </p:nvSpPr>
        <p:spPr>
          <a:xfrm>
            <a:off x="1416562" y="4416627"/>
            <a:ext cx="731520" cy="731520"/>
          </a:xfrm>
        </p:spPr>
        <p:txBody>
          <a:bodyPr>
            <a:normAutofit/>
          </a:bodyPr>
          <a:lstStyle>
            <a:lvl1pPr>
              <a:defRPr sz="1800"/>
            </a:lvl1pPr>
            <a:lvl2pPr>
              <a:defRPr sz="1200"/>
            </a:lvl2pPr>
          </a:lstStyle>
          <a:p>
            <a:pPr lvl="1"/>
            <a:r>
              <a:rPr lang="en-GB"/>
              <a:t>Click icon to add picture</a:t>
            </a:r>
            <a:endParaRPr lang="en-US"/>
          </a:p>
        </p:txBody>
      </p:sp>
      <p:sp>
        <p:nvSpPr>
          <p:cNvPr id="50" name="Picture Placeholder 12">
            <a:extLst>
              <a:ext uri="{FF2B5EF4-FFF2-40B4-BE49-F238E27FC236}">
                <a16:creationId xmlns:a16="http://schemas.microsoft.com/office/drawing/2014/main" id="{271E2035-0AFD-469F-A9C2-2A3A61BC9FB9}"/>
              </a:ext>
            </a:extLst>
          </p:cNvPr>
          <p:cNvSpPr>
            <a:spLocks noGrp="1" noChangeAspect="1"/>
          </p:cNvSpPr>
          <p:nvPr>
            <p:ph type="pic" sz="quarter" idx="41"/>
          </p:nvPr>
        </p:nvSpPr>
        <p:spPr>
          <a:xfrm>
            <a:off x="4280497" y="2004847"/>
            <a:ext cx="731520" cy="731520"/>
          </a:xfrm>
        </p:spPr>
        <p:txBody>
          <a:bodyPr>
            <a:normAutofit/>
          </a:bodyPr>
          <a:lstStyle>
            <a:lvl1pPr>
              <a:defRPr sz="1800"/>
            </a:lvl1pPr>
            <a:lvl2pPr>
              <a:defRPr sz="1200"/>
            </a:lvl2pPr>
          </a:lstStyle>
          <a:p>
            <a:pPr lvl="1"/>
            <a:r>
              <a:rPr lang="en-GB"/>
              <a:t>Click icon to add picture</a:t>
            </a:r>
            <a:endParaRPr lang="en-US"/>
          </a:p>
        </p:txBody>
      </p:sp>
      <p:sp>
        <p:nvSpPr>
          <p:cNvPr id="51" name="Picture Placeholder 12">
            <a:extLst>
              <a:ext uri="{FF2B5EF4-FFF2-40B4-BE49-F238E27FC236}">
                <a16:creationId xmlns:a16="http://schemas.microsoft.com/office/drawing/2014/main" id="{1EC1D056-226D-4CAC-9267-80536B555BDF}"/>
              </a:ext>
            </a:extLst>
          </p:cNvPr>
          <p:cNvSpPr>
            <a:spLocks noGrp="1" noChangeAspect="1"/>
          </p:cNvSpPr>
          <p:nvPr>
            <p:ph type="pic" sz="quarter" idx="42"/>
          </p:nvPr>
        </p:nvSpPr>
        <p:spPr>
          <a:xfrm>
            <a:off x="4280497" y="4416627"/>
            <a:ext cx="731520" cy="731520"/>
          </a:xfrm>
        </p:spPr>
        <p:txBody>
          <a:bodyPr>
            <a:normAutofit/>
          </a:bodyPr>
          <a:lstStyle>
            <a:lvl1pPr>
              <a:defRPr sz="1800"/>
            </a:lvl1pPr>
            <a:lvl2pPr>
              <a:defRPr sz="1200"/>
            </a:lvl2pPr>
          </a:lstStyle>
          <a:p>
            <a:pPr lvl="1"/>
            <a:r>
              <a:rPr lang="en-GB"/>
              <a:t>Click icon to add picture</a:t>
            </a:r>
            <a:endParaRPr lang="en-US"/>
          </a:p>
        </p:txBody>
      </p:sp>
      <p:sp>
        <p:nvSpPr>
          <p:cNvPr id="52" name="Picture Placeholder 12">
            <a:extLst>
              <a:ext uri="{FF2B5EF4-FFF2-40B4-BE49-F238E27FC236}">
                <a16:creationId xmlns:a16="http://schemas.microsoft.com/office/drawing/2014/main" id="{59DD9AA8-4AB8-43C0-A7A2-8023DA0D94D9}"/>
              </a:ext>
            </a:extLst>
          </p:cNvPr>
          <p:cNvSpPr>
            <a:spLocks noGrp="1" noChangeAspect="1"/>
          </p:cNvSpPr>
          <p:nvPr>
            <p:ph type="pic" sz="quarter" idx="43"/>
          </p:nvPr>
        </p:nvSpPr>
        <p:spPr>
          <a:xfrm>
            <a:off x="7175486" y="2004848"/>
            <a:ext cx="731520" cy="731520"/>
          </a:xfrm>
        </p:spPr>
        <p:txBody>
          <a:bodyPr>
            <a:normAutofit/>
          </a:bodyPr>
          <a:lstStyle>
            <a:lvl1pPr>
              <a:defRPr sz="1800"/>
            </a:lvl1pPr>
            <a:lvl2pPr>
              <a:defRPr sz="1200"/>
            </a:lvl2pPr>
          </a:lstStyle>
          <a:p>
            <a:pPr lvl="1"/>
            <a:r>
              <a:rPr lang="en-GB"/>
              <a:t>Click icon to add picture</a:t>
            </a:r>
            <a:endParaRPr lang="en-US"/>
          </a:p>
        </p:txBody>
      </p:sp>
      <p:sp>
        <p:nvSpPr>
          <p:cNvPr id="53" name="Picture Placeholder 12">
            <a:extLst>
              <a:ext uri="{FF2B5EF4-FFF2-40B4-BE49-F238E27FC236}">
                <a16:creationId xmlns:a16="http://schemas.microsoft.com/office/drawing/2014/main" id="{5829C865-3A41-4177-BBCA-D4798190655C}"/>
              </a:ext>
            </a:extLst>
          </p:cNvPr>
          <p:cNvSpPr>
            <a:spLocks noGrp="1" noChangeAspect="1"/>
          </p:cNvSpPr>
          <p:nvPr>
            <p:ph type="pic" sz="quarter" idx="44"/>
          </p:nvPr>
        </p:nvSpPr>
        <p:spPr>
          <a:xfrm>
            <a:off x="7175486" y="4416627"/>
            <a:ext cx="731520" cy="731520"/>
          </a:xfrm>
        </p:spPr>
        <p:txBody>
          <a:bodyPr>
            <a:normAutofit/>
          </a:bodyPr>
          <a:lstStyle>
            <a:lvl1pPr>
              <a:defRPr sz="1800"/>
            </a:lvl1pPr>
            <a:lvl2pPr>
              <a:defRPr sz="1200"/>
            </a:lvl2pPr>
          </a:lstStyle>
          <a:p>
            <a:pPr lvl="1"/>
            <a:r>
              <a:rPr lang="en-GB"/>
              <a:t>Click icon to add picture</a:t>
            </a:r>
            <a:endParaRPr lang="en-US"/>
          </a:p>
        </p:txBody>
      </p:sp>
      <p:sp>
        <p:nvSpPr>
          <p:cNvPr id="54" name="Picture Placeholder 12">
            <a:extLst>
              <a:ext uri="{FF2B5EF4-FFF2-40B4-BE49-F238E27FC236}">
                <a16:creationId xmlns:a16="http://schemas.microsoft.com/office/drawing/2014/main" id="{59B443DF-6115-4F80-B2F9-56ACC5CCDFF8}"/>
              </a:ext>
            </a:extLst>
          </p:cNvPr>
          <p:cNvSpPr>
            <a:spLocks noGrp="1" noChangeAspect="1"/>
          </p:cNvSpPr>
          <p:nvPr>
            <p:ph type="pic" sz="quarter" idx="45"/>
          </p:nvPr>
        </p:nvSpPr>
        <p:spPr>
          <a:xfrm>
            <a:off x="10077100" y="2004848"/>
            <a:ext cx="731520" cy="731520"/>
          </a:xfrm>
        </p:spPr>
        <p:txBody>
          <a:bodyPr>
            <a:normAutofit/>
          </a:bodyPr>
          <a:lstStyle>
            <a:lvl1pPr>
              <a:defRPr sz="1800"/>
            </a:lvl1pPr>
            <a:lvl2pPr>
              <a:defRPr sz="1200"/>
            </a:lvl2pPr>
          </a:lstStyle>
          <a:p>
            <a:pPr lvl="1"/>
            <a:r>
              <a:rPr lang="en-GB"/>
              <a:t>Click icon to add picture</a:t>
            </a:r>
            <a:endParaRPr lang="en-US"/>
          </a:p>
        </p:txBody>
      </p:sp>
      <p:sp>
        <p:nvSpPr>
          <p:cNvPr id="55" name="Picture Placeholder 12">
            <a:extLst>
              <a:ext uri="{FF2B5EF4-FFF2-40B4-BE49-F238E27FC236}">
                <a16:creationId xmlns:a16="http://schemas.microsoft.com/office/drawing/2014/main" id="{934A5AC9-F10C-4DBF-95EF-2685C6EE8A54}"/>
              </a:ext>
            </a:extLst>
          </p:cNvPr>
          <p:cNvSpPr>
            <a:spLocks noGrp="1" noChangeAspect="1"/>
          </p:cNvSpPr>
          <p:nvPr>
            <p:ph type="pic" sz="quarter" idx="46"/>
          </p:nvPr>
        </p:nvSpPr>
        <p:spPr>
          <a:xfrm>
            <a:off x="10134250" y="4416627"/>
            <a:ext cx="731520" cy="731520"/>
          </a:xfrm>
        </p:spPr>
        <p:txBody>
          <a:bodyPr>
            <a:normAutofit/>
          </a:bodyPr>
          <a:lstStyle>
            <a:lvl1pPr>
              <a:defRPr sz="1800"/>
            </a:lvl1pPr>
            <a:lvl2pPr>
              <a:defRPr sz="1200"/>
            </a:lvl2pPr>
          </a:lstStyle>
          <a:p>
            <a:pPr lvl="1"/>
            <a:r>
              <a:rPr lang="en-GB"/>
              <a:t>Click icon to add picture</a:t>
            </a:r>
            <a:endParaRPr lang="en-US"/>
          </a:p>
        </p:txBody>
      </p:sp>
      <p:sp>
        <p:nvSpPr>
          <p:cNvPr id="26" name="Picture Placeholder 3">
            <a:extLst>
              <a:ext uri="{FF2B5EF4-FFF2-40B4-BE49-F238E27FC236}">
                <a16:creationId xmlns:a16="http://schemas.microsoft.com/office/drawing/2014/main" id="{9681B445-30C4-4782-BEF9-ED099BEF4E2F}"/>
              </a:ext>
            </a:extLst>
          </p:cNvPr>
          <p:cNvSpPr>
            <a:spLocks noGrp="1"/>
          </p:cNvSpPr>
          <p:nvPr>
            <p:ph type="pic" sz="quarter" idx="48" hasCustomPrompt="1"/>
          </p:nvPr>
        </p:nvSpPr>
        <p:spPr>
          <a:xfrm>
            <a:off x="3169400" y="2029596"/>
            <a:ext cx="18288" cy="1828800"/>
          </a:xfrm>
          <a:solidFill>
            <a:schemeClr val="tx1">
              <a:lumMod val="20000"/>
              <a:lumOff val="80000"/>
            </a:schemeClr>
          </a:solidFill>
        </p:spPr>
        <p:txBody>
          <a:bodyPr/>
          <a:lstStyle/>
          <a:p>
            <a:r>
              <a:rPr lang="en-US"/>
              <a:t> </a:t>
            </a:r>
          </a:p>
        </p:txBody>
      </p:sp>
      <p:sp>
        <p:nvSpPr>
          <p:cNvPr id="29" name="Picture Placeholder 3">
            <a:extLst>
              <a:ext uri="{FF2B5EF4-FFF2-40B4-BE49-F238E27FC236}">
                <a16:creationId xmlns:a16="http://schemas.microsoft.com/office/drawing/2014/main" id="{1FB46385-0D73-431E-AFC0-66970AD7A556}"/>
              </a:ext>
            </a:extLst>
          </p:cNvPr>
          <p:cNvSpPr>
            <a:spLocks noGrp="1"/>
          </p:cNvSpPr>
          <p:nvPr>
            <p:ph type="pic" sz="quarter" idx="49" hasCustomPrompt="1"/>
          </p:nvPr>
        </p:nvSpPr>
        <p:spPr>
          <a:xfrm>
            <a:off x="6090893" y="2016202"/>
            <a:ext cx="18288" cy="1828800"/>
          </a:xfrm>
          <a:solidFill>
            <a:schemeClr val="tx1">
              <a:lumMod val="20000"/>
              <a:lumOff val="80000"/>
            </a:schemeClr>
          </a:solidFill>
        </p:spPr>
        <p:txBody>
          <a:bodyPr/>
          <a:lstStyle/>
          <a:p>
            <a:r>
              <a:rPr lang="en-US"/>
              <a:t> </a:t>
            </a:r>
          </a:p>
        </p:txBody>
      </p:sp>
      <p:sp>
        <p:nvSpPr>
          <p:cNvPr id="31" name="Picture Placeholder 3">
            <a:extLst>
              <a:ext uri="{FF2B5EF4-FFF2-40B4-BE49-F238E27FC236}">
                <a16:creationId xmlns:a16="http://schemas.microsoft.com/office/drawing/2014/main" id="{43DFFEE2-641D-496B-AF63-AA19C1B9EECE}"/>
              </a:ext>
            </a:extLst>
          </p:cNvPr>
          <p:cNvSpPr>
            <a:spLocks noGrp="1"/>
          </p:cNvSpPr>
          <p:nvPr>
            <p:ph type="pic" sz="quarter" idx="51" hasCustomPrompt="1"/>
          </p:nvPr>
        </p:nvSpPr>
        <p:spPr>
          <a:xfrm rot="16200000">
            <a:off x="6086857" y="-1345742"/>
            <a:ext cx="18288" cy="10972800"/>
          </a:xfrm>
          <a:solidFill>
            <a:schemeClr val="tx1">
              <a:lumMod val="20000"/>
              <a:lumOff val="80000"/>
            </a:schemeClr>
          </a:solidFill>
        </p:spPr>
        <p:txBody>
          <a:bodyPr/>
          <a:lstStyle/>
          <a:p>
            <a:r>
              <a:rPr lang="en-US"/>
              <a:t> </a:t>
            </a:r>
          </a:p>
        </p:txBody>
      </p:sp>
      <p:sp>
        <p:nvSpPr>
          <p:cNvPr id="32" name="Picture Placeholder 3">
            <a:extLst>
              <a:ext uri="{FF2B5EF4-FFF2-40B4-BE49-F238E27FC236}">
                <a16:creationId xmlns:a16="http://schemas.microsoft.com/office/drawing/2014/main" id="{4EA00925-8997-4BEC-B657-194D69DBC256}"/>
              </a:ext>
            </a:extLst>
          </p:cNvPr>
          <p:cNvSpPr>
            <a:spLocks noGrp="1"/>
          </p:cNvSpPr>
          <p:nvPr>
            <p:ph type="pic" sz="quarter" idx="52" hasCustomPrompt="1"/>
          </p:nvPr>
        </p:nvSpPr>
        <p:spPr>
          <a:xfrm>
            <a:off x="8986261" y="2016202"/>
            <a:ext cx="18288" cy="1828800"/>
          </a:xfrm>
          <a:solidFill>
            <a:schemeClr val="tx1">
              <a:lumMod val="20000"/>
              <a:lumOff val="80000"/>
            </a:schemeClr>
          </a:solidFill>
        </p:spPr>
        <p:txBody>
          <a:bodyPr/>
          <a:lstStyle/>
          <a:p>
            <a:r>
              <a:rPr lang="en-US"/>
              <a:t> </a:t>
            </a:r>
          </a:p>
        </p:txBody>
      </p:sp>
      <p:sp>
        <p:nvSpPr>
          <p:cNvPr id="33" name="Picture Placeholder 3">
            <a:extLst>
              <a:ext uri="{FF2B5EF4-FFF2-40B4-BE49-F238E27FC236}">
                <a16:creationId xmlns:a16="http://schemas.microsoft.com/office/drawing/2014/main" id="{B95E85E0-AEF0-4CA3-B6B1-356EB1E85629}"/>
              </a:ext>
            </a:extLst>
          </p:cNvPr>
          <p:cNvSpPr>
            <a:spLocks noGrp="1"/>
          </p:cNvSpPr>
          <p:nvPr>
            <p:ph type="pic" sz="quarter" idx="53" hasCustomPrompt="1"/>
          </p:nvPr>
        </p:nvSpPr>
        <p:spPr>
          <a:xfrm>
            <a:off x="3169400" y="4432378"/>
            <a:ext cx="18288" cy="1828800"/>
          </a:xfrm>
          <a:solidFill>
            <a:schemeClr val="tx1">
              <a:lumMod val="20000"/>
              <a:lumOff val="80000"/>
            </a:schemeClr>
          </a:solidFill>
        </p:spPr>
        <p:txBody>
          <a:bodyPr/>
          <a:lstStyle/>
          <a:p>
            <a:r>
              <a:rPr lang="en-US"/>
              <a:t> </a:t>
            </a:r>
          </a:p>
        </p:txBody>
      </p:sp>
      <p:sp>
        <p:nvSpPr>
          <p:cNvPr id="34" name="Picture Placeholder 3">
            <a:extLst>
              <a:ext uri="{FF2B5EF4-FFF2-40B4-BE49-F238E27FC236}">
                <a16:creationId xmlns:a16="http://schemas.microsoft.com/office/drawing/2014/main" id="{97558BA3-8352-4581-B80C-01AEDD33F5F1}"/>
              </a:ext>
            </a:extLst>
          </p:cNvPr>
          <p:cNvSpPr>
            <a:spLocks noGrp="1"/>
          </p:cNvSpPr>
          <p:nvPr>
            <p:ph type="pic" sz="quarter" idx="54" hasCustomPrompt="1"/>
          </p:nvPr>
        </p:nvSpPr>
        <p:spPr>
          <a:xfrm>
            <a:off x="6090893" y="4418984"/>
            <a:ext cx="18288" cy="1828800"/>
          </a:xfrm>
          <a:solidFill>
            <a:schemeClr val="tx1">
              <a:lumMod val="20000"/>
              <a:lumOff val="80000"/>
            </a:schemeClr>
          </a:solidFill>
        </p:spPr>
        <p:txBody>
          <a:bodyPr/>
          <a:lstStyle/>
          <a:p>
            <a:r>
              <a:rPr lang="en-US"/>
              <a:t> </a:t>
            </a:r>
          </a:p>
        </p:txBody>
      </p:sp>
      <p:sp>
        <p:nvSpPr>
          <p:cNvPr id="35" name="Picture Placeholder 3">
            <a:extLst>
              <a:ext uri="{FF2B5EF4-FFF2-40B4-BE49-F238E27FC236}">
                <a16:creationId xmlns:a16="http://schemas.microsoft.com/office/drawing/2014/main" id="{117219F9-055C-4F84-B829-0874F7758537}"/>
              </a:ext>
            </a:extLst>
          </p:cNvPr>
          <p:cNvSpPr>
            <a:spLocks noGrp="1"/>
          </p:cNvSpPr>
          <p:nvPr>
            <p:ph type="pic" sz="quarter" idx="55" hasCustomPrompt="1"/>
          </p:nvPr>
        </p:nvSpPr>
        <p:spPr>
          <a:xfrm>
            <a:off x="8986261" y="4418984"/>
            <a:ext cx="18288" cy="1828800"/>
          </a:xfrm>
          <a:solidFill>
            <a:schemeClr val="tx1">
              <a:lumMod val="20000"/>
              <a:lumOff val="80000"/>
            </a:schemeClr>
          </a:solidFill>
        </p:spPr>
        <p:txBody>
          <a:bodyPr/>
          <a:lstStyle/>
          <a:p>
            <a:r>
              <a:rPr lang="en-US"/>
              <a:t> </a:t>
            </a:r>
          </a:p>
        </p:txBody>
      </p:sp>
    </p:spTree>
    <p:extLst>
      <p:ext uri="{BB962C8B-B14F-4D97-AF65-F5344CB8AC3E}">
        <p14:creationId xmlns:p14="http://schemas.microsoft.com/office/powerpoint/2010/main" val="2412199794"/>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text and vertical photo">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9AC3C63-6EB1-4AF9-AD8B-692230121EEF}"/>
              </a:ext>
            </a:extLst>
          </p:cNvPr>
          <p:cNvSpPr>
            <a:spLocks noGrp="1"/>
          </p:cNvSpPr>
          <p:nvPr>
            <p:ph type="body" sz="quarter" idx="16" hasCustomPrompt="1"/>
          </p:nvPr>
        </p:nvSpPr>
        <p:spPr>
          <a:xfrm>
            <a:off x="609599" y="1600200"/>
            <a:ext cx="4800601" cy="3963988"/>
          </a:xfrm>
        </p:spPr>
        <p:txBody>
          <a:bodyPr/>
          <a:lstStyle>
            <a:lvl1pPr>
              <a:defRPr sz="2400" b="0">
                <a:solidFill>
                  <a:schemeClr val="tx1"/>
                </a:solidFill>
              </a:defRPr>
            </a:lvl1pPr>
            <a:lvl2pPr>
              <a:defRPr/>
            </a:lvl2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Nunc sit </a:t>
            </a:r>
            <a:r>
              <a:rPr lang="en-US" err="1"/>
              <a:t>amet</a:t>
            </a:r>
            <a:r>
              <a:rPr lang="en-US"/>
              <a:t> nisi </a:t>
            </a:r>
            <a:r>
              <a:rPr lang="en-US" err="1"/>
              <a:t>interdum</a:t>
            </a:r>
            <a:r>
              <a:rPr lang="en-US"/>
              <a:t>, </a:t>
            </a:r>
            <a:r>
              <a:rPr lang="en-US" err="1"/>
              <a:t>consequat</a:t>
            </a:r>
            <a:r>
              <a:rPr lang="en-US"/>
              <a:t> </a:t>
            </a:r>
            <a:r>
              <a:rPr lang="en-US" err="1"/>
              <a:t>massa</a:t>
            </a:r>
            <a:r>
              <a:rPr lang="en-US"/>
              <a:t> vel, </a:t>
            </a:r>
            <a:r>
              <a:rPr lang="en-US" err="1"/>
              <a:t>malesuada</a:t>
            </a:r>
            <a:r>
              <a:rPr lang="en-US"/>
              <a:t> nisi. </a:t>
            </a:r>
            <a:r>
              <a:rPr lang="en-US" err="1"/>
              <a:t>Nulla</a:t>
            </a:r>
            <a:r>
              <a:rPr lang="en-US"/>
              <a:t> </a:t>
            </a:r>
            <a:r>
              <a:rPr lang="en-US" err="1"/>
              <a:t>fringilla</a:t>
            </a:r>
            <a:r>
              <a:rPr lang="en-US"/>
              <a:t> vestibulum magna. Duis </a:t>
            </a:r>
            <a:r>
              <a:rPr lang="en-US" err="1"/>
              <a:t>eget</a:t>
            </a:r>
            <a:r>
              <a:rPr lang="en-US"/>
              <a:t> </a:t>
            </a:r>
            <a:r>
              <a:rPr lang="en-US" err="1"/>
              <a:t>nulla</a:t>
            </a:r>
            <a:r>
              <a:rPr lang="en-US"/>
              <a:t> </a:t>
            </a:r>
            <a:r>
              <a:rPr lang="en-US" err="1"/>
              <a:t>blandit</a:t>
            </a:r>
            <a:r>
              <a:rPr lang="en-US"/>
              <a:t> </a:t>
            </a:r>
            <a:r>
              <a:rPr lang="en-US" err="1"/>
              <a:t>nisl</a:t>
            </a:r>
            <a:r>
              <a:rPr lang="en-US"/>
              <a:t> </a:t>
            </a:r>
            <a:r>
              <a:rPr lang="en-US" err="1"/>
              <a:t>pretium</a:t>
            </a:r>
            <a:r>
              <a:rPr lang="en-US"/>
              <a:t> cursus at in </a:t>
            </a:r>
            <a:r>
              <a:rPr lang="en-US" err="1"/>
              <a:t>eros</a:t>
            </a:r>
            <a:r>
              <a:rPr lang="en-US"/>
              <a:t>. </a:t>
            </a:r>
            <a:r>
              <a:rPr lang="en-US" err="1"/>
              <a:t>Curabitur</a:t>
            </a:r>
            <a:r>
              <a:rPr lang="en-US"/>
              <a:t> </a:t>
            </a:r>
            <a:r>
              <a:rPr lang="en-US" err="1"/>
              <a:t>luctus</a:t>
            </a:r>
            <a:r>
              <a:rPr lang="en-US"/>
              <a:t> mi at cursus </a:t>
            </a:r>
            <a:r>
              <a:rPr lang="en-US" err="1"/>
              <a:t>iaculis</a:t>
            </a:r>
            <a:r>
              <a:rPr lang="en-US"/>
              <a:t>.</a:t>
            </a:r>
          </a:p>
        </p:txBody>
      </p:sp>
      <p:sp>
        <p:nvSpPr>
          <p:cNvPr id="10" name="Title 9">
            <a:extLst>
              <a:ext uri="{FF2B5EF4-FFF2-40B4-BE49-F238E27FC236}">
                <a16:creationId xmlns:a16="http://schemas.microsoft.com/office/drawing/2014/main" id="{9D776FE2-B608-4FB0-8891-7F99A5520547}"/>
              </a:ext>
            </a:extLst>
          </p:cNvPr>
          <p:cNvSpPr>
            <a:spLocks noGrp="1"/>
          </p:cNvSpPr>
          <p:nvPr>
            <p:ph type="title" hasCustomPrompt="1"/>
          </p:nvPr>
        </p:nvSpPr>
        <p:spPr>
          <a:xfrm>
            <a:off x="609600" y="612648"/>
            <a:ext cx="4800600" cy="443198"/>
          </a:xfrm>
        </p:spPr>
        <p:txBody>
          <a:bodyPr/>
          <a:lstStyle>
            <a:lvl1pPr>
              <a:defRPr/>
            </a:lvl1pPr>
          </a:lstStyle>
          <a:p>
            <a:r>
              <a:rPr lang="en-US"/>
              <a:t>HEADING</a:t>
            </a:r>
          </a:p>
        </p:txBody>
      </p:sp>
      <p:sp>
        <p:nvSpPr>
          <p:cNvPr id="13" name="Picture Placeholder 12">
            <a:extLst>
              <a:ext uri="{FF2B5EF4-FFF2-40B4-BE49-F238E27FC236}">
                <a16:creationId xmlns:a16="http://schemas.microsoft.com/office/drawing/2014/main" id="{50E70EF5-3A9D-4C99-A03A-F2D2ADFFE640}"/>
              </a:ext>
            </a:extLst>
          </p:cNvPr>
          <p:cNvSpPr>
            <a:spLocks noGrp="1"/>
          </p:cNvSpPr>
          <p:nvPr>
            <p:ph type="pic" sz="quarter" idx="17"/>
          </p:nvPr>
        </p:nvSpPr>
        <p:spPr>
          <a:xfrm>
            <a:off x="6096000" y="0"/>
            <a:ext cx="6096000" cy="6858000"/>
          </a:xfrm>
          <a:solidFill>
            <a:schemeClr val="tx2"/>
          </a:solidFill>
        </p:spPr>
        <p:txBody>
          <a:bodyPr/>
          <a:lstStyle>
            <a:lvl1pPr>
              <a:defRPr sz="1800" b="0"/>
            </a:lvl1pPr>
            <a:lvl2pPr>
              <a:defRPr>
                <a:solidFill>
                  <a:schemeClr val="bg1"/>
                </a:solidFill>
              </a:defRPr>
            </a:lvl2pPr>
          </a:lstStyle>
          <a:p>
            <a:pPr lvl="1"/>
            <a:r>
              <a:rPr lang="en-GB"/>
              <a:t>Click icon to add picture</a:t>
            </a:r>
            <a:endParaRPr lang="en-US"/>
          </a:p>
        </p:txBody>
      </p:sp>
    </p:spTree>
    <p:extLst>
      <p:ext uri="{BB962C8B-B14F-4D97-AF65-F5344CB8AC3E}">
        <p14:creationId xmlns:p14="http://schemas.microsoft.com/office/powerpoint/2010/main" val="3864855530"/>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C four sec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C2DC4-7E35-413D-8D0C-FA7A97C1D6FF}"/>
              </a:ext>
            </a:extLst>
          </p:cNvPr>
          <p:cNvSpPr>
            <a:spLocks noGrp="1"/>
          </p:cNvSpPr>
          <p:nvPr>
            <p:ph type="title" hasCustomPrompt="1"/>
          </p:nvPr>
        </p:nvSpPr>
        <p:spPr>
          <a:xfrm>
            <a:off x="609600" y="609600"/>
            <a:ext cx="10274910" cy="443198"/>
          </a:xfrm>
        </p:spPr>
        <p:txBody>
          <a:bodyPr>
            <a:noAutofit/>
          </a:bodyPr>
          <a:lstStyle>
            <a:lvl1pPr>
              <a:defRPr/>
            </a:lvl1pPr>
          </a:lstStyle>
          <a:p>
            <a:r>
              <a:rPr lang="en-US"/>
              <a:t>TABLE OF CONTENT</a:t>
            </a:r>
          </a:p>
        </p:txBody>
      </p:sp>
      <p:sp>
        <p:nvSpPr>
          <p:cNvPr id="43" name="Oval 42">
            <a:extLst>
              <a:ext uri="{FF2B5EF4-FFF2-40B4-BE49-F238E27FC236}">
                <a16:creationId xmlns:a16="http://schemas.microsoft.com/office/drawing/2014/main" id="{E73C3204-7E60-490D-B5E3-CF72BB73C60B}"/>
              </a:ext>
            </a:extLst>
          </p:cNvPr>
          <p:cNvSpPr/>
          <p:nvPr userDrawn="1"/>
        </p:nvSpPr>
        <p:spPr>
          <a:xfrm>
            <a:off x="1512169" y="2250251"/>
            <a:ext cx="914400" cy="914400"/>
          </a:xfrm>
          <a:prstGeom prst="ellipse">
            <a:avLst/>
          </a:prstGeom>
          <a:solidFill>
            <a:schemeClr val="tx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9E5CB3A-3EDE-41DF-8721-AAF3B393BF36}"/>
              </a:ext>
            </a:extLst>
          </p:cNvPr>
          <p:cNvSpPr txBox="1"/>
          <p:nvPr userDrawn="1"/>
        </p:nvSpPr>
        <p:spPr>
          <a:xfrm>
            <a:off x="1592843" y="2353508"/>
            <a:ext cx="450850" cy="707886"/>
          </a:xfrm>
          <a:prstGeom prst="rect">
            <a:avLst/>
          </a:prstGeom>
          <a:noFill/>
        </p:spPr>
        <p:txBody>
          <a:bodyPr wrap="square" rtlCol="0">
            <a:spAutoFit/>
          </a:bodyPr>
          <a:lstStyle/>
          <a:p>
            <a:pPr algn="ctr"/>
            <a:r>
              <a:rPr lang="en-US" sz="4000" b="1">
                <a:solidFill>
                  <a:schemeClr val="accent5"/>
                </a:solidFill>
              </a:rPr>
              <a:t>0</a:t>
            </a:r>
          </a:p>
        </p:txBody>
      </p:sp>
      <p:sp>
        <p:nvSpPr>
          <p:cNvPr id="46" name="Text Placeholder 4">
            <a:extLst>
              <a:ext uri="{FF2B5EF4-FFF2-40B4-BE49-F238E27FC236}">
                <a16:creationId xmlns:a16="http://schemas.microsoft.com/office/drawing/2014/main" id="{55E98DDE-2D67-426D-B0A1-66DDF7985B59}"/>
              </a:ext>
            </a:extLst>
          </p:cNvPr>
          <p:cNvSpPr>
            <a:spLocks noGrp="1"/>
          </p:cNvSpPr>
          <p:nvPr>
            <p:ph type="body" sz="quarter" idx="21" hasCustomPrompt="1"/>
          </p:nvPr>
        </p:nvSpPr>
        <p:spPr>
          <a:xfrm>
            <a:off x="1957538" y="2314259"/>
            <a:ext cx="450850" cy="786384"/>
          </a:xfrm>
        </p:spPr>
        <p:txBody>
          <a:bodyPr anchor="ctr"/>
          <a:lstStyle>
            <a:lvl1pPr>
              <a:lnSpc>
                <a:spcPct val="100000"/>
              </a:lnSpc>
              <a:defRPr sz="4000" b="1">
                <a:solidFill>
                  <a:schemeClr val="bg1"/>
                </a:solidFill>
              </a:defRPr>
            </a:lvl1pPr>
          </a:lstStyle>
          <a:p>
            <a:pPr lvl="0"/>
            <a:r>
              <a:rPr lang="en-US"/>
              <a:t>1</a:t>
            </a:r>
          </a:p>
        </p:txBody>
      </p:sp>
      <p:sp>
        <p:nvSpPr>
          <p:cNvPr id="50" name="Text Placeholder 44">
            <a:extLst>
              <a:ext uri="{FF2B5EF4-FFF2-40B4-BE49-F238E27FC236}">
                <a16:creationId xmlns:a16="http://schemas.microsoft.com/office/drawing/2014/main" id="{66044FA4-18FE-428C-8F6B-3C640624B43D}"/>
              </a:ext>
            </a:extLst>
          </p:cNvPr>
          <p:cNvSpPr>
            <a:spLocks noGrp="1"/>
          </p:cNvSpPr>
          <p:nvPr>
            <p:ph type="body" sz="quarter" idx="29" hasCustomPrompt="1"/>
          </p:nvPr>
        </p:nvSpPr>
        <p:spPr>
          <a:xfrm>
            <a:off x="844658" y="3431985"/>
            <a:ext cx="2249423" cy="1577353"/>
          </a:xfrm>
        </p:spPr>
        <p:txBody>
          <a:bodyPr/>
          <a:lstStyle>
            <a:lvl1pPr algn="ctr">
              <a:defRPr sz="2200" b="0">
                <a:solidFill>
                  <a:schemeClr val="tx1"/>
                </a:solidFill>
              </a:defRPr>
            </a:lvl1pPr>
          </a:lstStyle>
          <a:p>
            <a:pPr lvl="0"/>
            <a:r>
              <a:rPr lang="en-US"/>
              <a:t>Use this version when having extremely long section title</a:t>
            </a:r>
          </a:p>
        </p:txBody>
      </p:sp>
      <p:sp>
        <p:nvSpPr>
          <p:cNvPr id="51" name="Text Placeholder 44">
            <a:extLst>
              <a:ext uri="{FF2B5EF4-FFF2-40B4-BE49-F238E27FC236}">
                <a16:creationId xmlns:a16="http://schemas.microsoft.com/office/drawing/2014/main" id="{7528C4D5-5297-4E50-86F8-187CCA6B03A5}"/>
              </a:ext>
            </a:extLst>
          </p:cNvPr>
          <p:cNvSpPr>
            <a:spLocks noGrp="1"/>
          </p:cNvSpPr>
          <p:nvPr>
            <p:ph type="body" sz="quarter" idx="31" hasCustomPrompt="1"/>
          </p:nvPr>
        </p:nvSpPr>
        <p:spPr>
          <a:xfrm>
            <a:off x="3597833" y="3428441"/>
            <a:ext cx="2249423" cy="1577353"/>
          </a:xfrm>
        </p:spPr>
        <p:txBody>
          <a:bodyPr/>
          <a:lstStyle>
            <a:lvl1pPr algn="ctr">
              <a:defRPr sz="2200" b="0">
                <a:solidFill>
                  <a:schemeClr val="tx1"/>
                </a:solidFill>
              </a:defRPr>
            </a:lvl1pPr>
          </a:lstStyle>
          <a:p>
            <a:pPr lvl="0"/>
            <a:r>
              <a:rPr lang="en-US"/>
              <a:t>Use this version when having extremely long section title</a:t>
            </a:r>
          </a:p>
        </p:txBody>
      </p:sp>
      <p:sp>
        <p:nvSpPr>
          <p:cNvPr id="52" name="Text Placeholder 44">
            <a:extLst>
              <a:ext uri="{FF2B5EF4-FFF2-40B4-BE49-F238E27FC236}">
                <a16:creationId xmlns:a16="http://schemas.microsoft.com/office/drawing/2014/main" id="{B06927D4-58FB-4945-9B84-BB9E72898433}"/>
              </a:ext>
            </a:extLst>
          </p:cNvPr>
          <p:cNvSpPr>
            <a:spLocks noGrp="1"/>
          </p:cNvSpPr>
          <p:nvPr>
            <p:ph type="body" sz="quarter" idx="32" hasCustomPrompt="1"/>
          </p:nvPr>
        </p:nvSpPr>
        <p:spPr>
          <a:xfrm>
            <a:off x="6324945" y="3429000"/>
            <a:ext cx="2249423" cy="1577353"/>
          </a:xfrm>
        </p:spPr>
        <p:txBody>
          <a:bodyPr/>
          <a:lstStyle>
            <a:lvl1pPr algn="ctr">
              <a:defRPr sz="2200" b="0">
                <a:solidFill>
                  <a:schemeClr val="tx1"/>
                </a:solidFill>
              </a:defRPr>
            </a:lvl1pPr>
          </a:lstStyle>
          <a:p>
            <a:pPr lvl="0"/>
            <a:r>
              <a:rPr lang="en-US"/>
              <a:t>Use this version when having extremely long section title</a:t>
            </a:r>
          </a:p>
        </p:txBody>
      </p:sp>
      <p:sp>
        <p:nvSpPr>
          <p:cNvPr id="53" name="Oval 52">
            <a:extLst>
              <a:ext uri="{FF2B5EF4-FFF2-40B4-BE49-F238E27FC236}">
                <a16:creationId xmlns:a16="http://schemas.microsoft.com/office/drawing/2014/main" id="{D81BB8ED-B811-47B4-9D7A-D92D68ED30FC}"/>
              </a:ext>
            </a:extLst>
          </p:cNvPr>
          <p:cNvSpPr/>
          <p:nvPr userDrawn="1"/>
        </p:nvSpPr>
        <p:spPr>
          <a:xfrm>
            <a:off x="4265345" y="2246707"/>
            <a:ext cx="914400" cy="914400"/>
          </a:xfrm>
          <a:prstGeom prst="ellipse">
            <a:avLst/>
          </a:prstGeom>
          <a:solidFill>
            <a:schemeClr val="tx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9EE1637B-F0AA-439D-A477-AC9984D004BC}"/>
              </a:ext>
            </a:extLst>
          </p:cNvPr>
          <p:cNvSpPr txBox="1"/>
          <p:nvPr userDrawn="1"/>
        </p:nvSpPr>
        <p:spPr>
          <a:xfrm>
            <a:off x="4346019" y="2349964"/>
            <a:ext cx="450850" cy="707886"/>
          </a:xfrm>
          <a:prstGeom prst="rect">
            <a:avLst/>
          </a:prstGeom>
          <a:noFill/>
        </p:spPr>
        <p:txBody>
          <a:bodyPr wrap="square" rtlCol="0">
            <a:spAutoFit/>
          </a:bodyPr>
          <a:lstStyle/>
          <a:p>
            <a:pPr algn="ctr"/>
            <a:r>
              <a:rPr lang="en-US" sz="4000" b="1">
                <a:solidFill>
                  <a:schemeClr val="accent5"/>
                </a:solidFill>
              </a:rPr>
              <a:t>0</a:t>
            </a:r>
          </a:p>
        </p:txBody>
      </p:sp>
      <p:sp>
        <p:nvSpPr>
          <p:cNvPr id="55" name="Text Placeholder 4">
            <a:extLst>
              <a:ext uri="{FF2B5EF4-FFF2-40B4-BE49-F238E27FC236}">
                <a16:creationId xmlns:a16="http://schemas.microsoft.com/office/drawing/2014/main" id="{1303CA00-9EFF-4B56-9461-3BF3F9421968}"/>
              </a:ext>
            </a:extLst>
          </p:cNvPr>
          <p:cNvSpPr>
            <a:spLocks noGrp="1"/>
          </p:cNvSpPr>
          <p:nvPr>
            <p:ph type="body" sz="quarter" idx="34" hasCustomPrompt="1"/>
          </p:nvPr>
        </p:nvSpPr>
        <p:spPr>
          <a:xfrm>
            <a:off x="4710714" y="2310715"/>
            <a:ext cx="450850" cy="786384"/>
          </a:xfrm>
        </p:spPr>
        <p:txBody>
          <a:bodyPr anchor="ctr"/>
          <a:lstStyle>
            <a:lvl1pPr>
              <a:lnSpc>
                <a:spcPct val="100000"/>
              </a:lnSpc>
              <a:defRPr sz="4000" b="1">
                <a:solidFill>
                  <a:schemeClr val="bg1"/>
                </a:solidFill>
              </a:defRPr>
            </a:lvl1pPr>
          </a:lstStyle>
          <a:p>
            <a:pPr lvl="0"/>
            <a:r>
              <a:rPr lang="en-US"/>
              <a:t>2</a:t>
            </a:r>
          </a:p>
        </p:txBody>
      </p:sp>
      <p:sp>
        <p:nvSpPr>
          <p:cNvPr id="56" name="Oval 55">
            <a:extLst>
              <a:ext uri="{FF2B5EF4-FFF2-40B4-BE49-F238E27FC236}">
                <a16:creationId xmlns:a16="http://schemas.microsoft.com/office/drawing/2014/main" id="{9B8C4076-092F-4986-A6E2-B25A7EF5291F}"/>
              </a:ext>
            </a:extLst>
          </p:cNvPr>
          <p:cNvSpPr/>
          <p:nvPr userDrawn="1"/>
        </p:nvSpPr>
        <p:spPr>
          <a:xfrm>
            <a:off x="6996935" y="2246707"/>
            <a:ext cx="914400" cy="914400"/>
          </a:xfrm>
          <a:prstGeom prst="ellipse">
            <a:avLst/>
          </a:prstGeom>
          <a:solidFill>
            <a:schemeClr val="tx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A3E9E8A9-F330-4355-B369-73207E23867E}"/>
              </a:ext>
            </a:extLst>
          </p:cNvPr>
          <p:cNvSpPr txBox="1"/>
          <p:nvPr userDrawn="1"/>
        </p:nvSpPr>
        <p:spPr>
          <a:xfrm>
            <a:off x="7077609" y="2349964"/>
            <a:ext cx="450850" cy="707886"/>
          </a:xfrm>
          <a:prstGeom prst="rect">
            <a:avLst/>
          </a:prstGeom>
          <a:noFill/>
        </p:spPr>
        <p:txBody>
          <a:bodyPr wrap="square" rtlCol="0">
            <a:spAutoFit/>
          </a:bodyPr>
          <a:lstStyle/>
          <a:p>
            <a:pPr algn="ctr"/>
            <a:r>
              <a:rPr lang="en-US" sz="4000" b="1">
                <a:solidFill>
                  <a:schemeClr val="accent5"/>
                </a:solidFill>
              </a:rPr>
              <a:t>0</a:t>
            </a:r>
          </a:p>
        </p:txBody>
      </p:sp>
      <p:sp>
        <p:nvSpPr>
          <p:cNvPr id="58" name="Text Placeholder 4">
            <a:extLst>
              <a:ext uri="{FF2B5EF4-FFF2-40B4-BE49-F238E27FC236}">
                <a16:creationId xmlns:a16="http://schemas.microsoft.com/office/drawing/2014/main" id="{83EC02BF-C0CD-4686-ABB2-2851F983A676}"/>
              </a:ext>
            </a:extLst>
          </p:cNvPr>
          <p:cNvSpPr>
            <a:spLocks noGrp="1"/>
          </p:cNvSpPr>
          <p:nvPr>
            <p:ph type="body" sz="quarter" idx="35" hasCustomPrompt="1"/>
          </p:nvPr>
        </p:nvSpPr>
        <p:spPr>
          <a:xfrm>
            <a:off x="7442304" y="2310715"/>
            <a:ext cx="450850" cy="786384"/>
          </a:xfrm>
        </p:spPr>
        <p:txBody>
          <a:bodyPr anchor="ctr"/>
          <a:lstStyle>
            <a:lvl1pPr>
              <a:lnSpc>
                <a:spcPct val="100000"/>
              </a:lnSpc>
              <a:defRPr sz="4000" b="1">
                <a:solidFill>
                  <a:schemeClr val="bg1"/>
                </a:solidFill>
              </a:defRPr>
            </a:lvl1pPr>
          </a:lstStyle>
          <a:p>
            <a:pPr lvl="0"/>
            <a:r>
              <a:rPr lang="en-US"/>
              <a:t>3</a:t>
            </a:r>
          </a:p>
        </p:txBody>
      </p:sp>
      <p:sp>
        <p:nvSpPr>
          <p:cNvPr id="59" name="Text Placeholder 44">
            <a:extLst>
              <a:ext uri="{FF2B5EF4-FFF2-40B4-BE49-F238E27FC236}">
                <a16:creationId xmlns:a16="http://schemas.microsoft.com/office/drawing/2014/main" id="{CFCE1072-1ED0-4B33-A43C-826E625BEF7B}"/>
              </a:ext>
            </a:extLst>
          </p:cNvPr>
          <p:cNvSpPr>
            <a:spLocks noGrp="1"/>
          </p:cNvSpPr>
          <p:nvPr>
            <p:ph type="body" sz="quarter" idx="36" hasCustomPrompt="1"/>
          </p:nvPr>
        </p:nvSpPr>
        <p:spPr>
          <a:xfrm>
            <a:off x="9093441" y="3429000"/>
            <a:ext cx="2249423" cy="1577353"/>
          </a:xfrm>
        </p:spPr>
        <p:txBody>
          <a:bodyPr/>
          <a:lstStyle>
            <a:lvl1pPr algn="ctr">
              <a:defRPr sz="2200" b="0">
                <a:solidFill>
                  <a:schemeClr val="tx1"/>
                </a:solidFill>
              </a:defRPr>
            </a:lvl1pPr>
          </a:lstStyle>
          <a:p>
            <a:pPr lvl="0"/>
            <a:r>
              <a:rPr lang="en-US"/>
              <a:t>Use this version when having extremely long section title</a:t>
            </a:r>
          </a:p>
        </p:txBody>
      </p:sp>
      <p:sp>
        <p:nvSpPr>
          <p:cNvPr id="60" name="Oval 59">
            <a:extLst>
              <a:ext uri="{FF2B5EF4-FFF2-40B4-BE49-F238E27FC236}">
                <a16:creationId xmlns:a16="http://schemas.microsoft.com/office/drawing/2014/main" id="{DF92C8DD-ABB8-42F7-BEE2-06DA0B78AD07}"/>
              </a:ext>
            </a:extLst>
          </p:cNvPr>
          <p:cNvSpPr/>
          <p:nvPr userDrawn="1"/>
        </p:nvSpPr>
        <p:spPr>
          <a:xfrm>
            <a:off x="9765431" y="2246707"/>
            <a:ext cx="914400" cy="914400"/>
          </a:xfrm>
          <a:prstGeom prst="ellipse">
            <a:avLst/>
          </a:prstGeom>
          <a:solidFill>
            <a:schemeClr val="tx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7383FCEE-AC08-4B7C-816A-A554953F3655}"/>
              </a:ext>
            </a:extLst>
          </p:cNvPr>
          <p:cNvSpPr txBox="1"/>
          <p:nvPr userDrawn="1"/>
        </p:nvSpPr>
        <p:spPr>
          <a:xfrm>
            <a:off x="9846105" y="2349964"/>
            <a:ext cx="450850" cy="707886"/>
          </a:xfrm>
          <a:prstGeom prst="rect">
            <a:avLst/>
          </a:prstGeom>
          <a:noFill/>
        </p:spPr>
        <p:txBody>
          <a:bodyPr wrap="square" rtlCol="0">
            <a:spAutoFit/>
          </a:bodyPr>
          <a:lstStyle/>
          <a:p>
            <a:pPr algn="ctr"/>
            <a:r>
              <a:rPr lang="en-US" sz="4000" b="1">
                <a:solidFill>
                  <a:schemeClr val="accent5"/>
                </a:solidFill>
              </a:rPr>
              <a:t>0</a:t>
            </a:r>
          </a:p>
        </p:txBody>
      </p:sp>
      <p:sp>
        <p:nvSpPr>
          <p:cNvPr id="62" name="Text Placeholder 4">
            <a:extLst>
              <a:ext uri="{FF2B5EF4-FFF2-40B4-BE49-F238E27FC236}">
                <a16:creationId xmlns:a16="http://schemas.microsoft.com/office/drawing/2014/main" id="{4BDB72DB-C64B-4C60-8ECD-9C18DF4C713F}"/>
              </a:ext>
            </a:extLst>
          </p:cNvPr>
          <p:cNvSpPr>
            <a:spLocks noGrp="1"/>
          </p:cNvSpPr>
          <p:nvPr>
            <p:ph type="body" sz="quarter" idx="37" hasCustomPrompt="1"/>
          </p:nvPr>
        </p:nvSpPr>
        <p:spPr>
          <a:xfrm>
            <a:off x="10210800" y="2310715"/>
            <a:ext cx="450850" cy="786384"/>
          </a:xfrm>
        </p:spPr>
        <p:txBody>
          <a:bodyPr anchor="ctr"/>
          <a:lstStyle>
            <a:lvl1pPr>
              <a:lnSpc>
                <a:spcPct val="100000"/>
              </a:lnSpc>
              <a:defRPr sz="4000" b="1">
                <a:solidFill>
                  <a:schemeClr val="bg1"/>
                </a:solidFill>
              </a:defRPr>
            </a:lvl1pPr>
          </a:lstStyle>
          <a:p>
            <a:pPr lvl="0"/>
            <a:r>
              <a:rPr lang="en-US"/>
              <a:t>4</a:t>
            </a:r>
          </a:p>
        </p:txBody>
      </p:sp>
    </p:spTree>
    <p:extLst>
      <p:ext uri="{BB962C8B-B14F-4D97-AF65-F5344CB8AC3E}">
        <p14:creationId xmlns:p14="http://schemas.microsoft.com/office/powerpoint/2010/main" val="855230802"/>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text and rounded photo">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81B4127-57FC-4B6B-A49F-B880016B84A0}"/>
              </a:ext>
            </a:extLst>
          </p:cNvPr>
          <p:cNvSpPr>
            <a:spLocks noGrp="1"/>
          </p:cNvSpPr>
          <p:nvPr>
            <p:ph type="pic" sz="quarter" idx="17"/>
          </p:nvPr>
        </p:nvSpPr>
        <p:spPr>
          <a:xfrm>
            <a:off x="6096000" y="0"/>
            <a:ext cx="6096000" cy="6858000"/>
          </a:xfrm>
          <a:custGeom>
            <a:avLst/>
            <a:gdLst>
              <a:gd name="connsiteX0" fmla="*/ 1052060 w 6096000"/>
              <a:gd name="connsiteY0" fmla="*/ 0 h 6858000"/>
              <a:gd name="connsiteX1" fmla="*/ 6096000 w 6096000"/>
              <a:gd name="connsiteY1" fmla="*/ 0 h 6858000"/>
              <a:gd name="connsiteX2" fmla="*/ 6096000 w 6096000"/>
              <a:gd name="connsiteY2" fmla="*/ 6858000 h 6858000"/>
              <a:gd name="connsiteX3" fmla="*/ 1052060 w 6096000"/>
              <a:gd name="connsiteY3" fmla="*/ 6858000 h 6858000"/>
              <a:gd name="connsiteX4" fmla="*/ 1038574 w 6096000"/>
              <a:gd name="connsiteY4" fmla="*/ 6839036 h 6858000"/>
              <a:gd name="connsiteX5" fmla="*/ 4888 w 6096000"/>
              <a:gd name="connsiteY5" fmla="*/ 3742856 h 6858000"/>
              <a:gd name="connsiteX6" fmla="*/ 0 w 6096000"/>
              <a:gd name="connsiteY6" fmla="*/ 3549540 h 6858000"/>
              <a:gd name="connsiteX7" fmla="*/ 0 w 6096000"/>
              <a:gd name="connsiteY7" fmla="*/ 3308460 h 6858000"/>
              <a:gd name="connsiteX8" fmla="*/ 4888 w 6096000"/>
              <a:gd name="connsiteY8" fmla="*/ 3115144 h 6858000"/>
              <a:gd name="connsiteX9" fmla="*/ 1038574 w 6096000"/>
              <a:gd name="connsiteY9" fmla="*/ 1896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6000" h="6858000">
                <a:moveTo>
                  <a:pt x="1052060" y="0"/>
                </a:moveTo>
                <a:lnTo>
                  <a:pt x="6096000" y="0"/>
                </a:lnTo>
                <a:lnTo>
                  <a:pt x="6096000" y="6858000"/>
                </a:lnTo>
                <a:lnTo>
                  <a:pt x="1052060" y="6858000"/>
                </a:lnTo>
                <a:lnTo>
                  <a:pt x="1038574" y="6839036"/>
                </a:lnTo>
                <a:cubicBezTo>
                  <a:pt x="435750" y="5946739"/>
                  <a:pt x="62852" y="4886343"/>
                  <a:pt x="4888" y="3742856"/>
                </a:cubicBezTo>
                <a:lnTo>
                  <a:pt x="0" y="3549540"/>
                </a:lnTo>
                <a:lnTo>
                  <a:pt x="0" y="3308460"/>
                </a:lnTo>
                <a:lnTo>
                  <a:pt x="4888" y="3115144"/>
                </a:lnTo>
                <a:cubicBezTo>
                  <a:pt x="62852" y="1971657"/>
                  <a:pt x="435750" y="911261"/>
                  <a:pt x="1038574" y="18964"/>
                </a:cubicBezTo>
                <a:close/>
              </a:path>
            </a:pathLst>
          </a:custGeom>
          <a:solidFill>
            <a:schemeClr val="tx2"/>
          </a:solidFill>
        </p:spPr>
        <p:txBody>
          <a:bodyPr wrap="square">
            <a:noAutofit/>
          </a:bodyPr>
          <a:lstStyle>
            <a:lvl1pPr>
              <a:defRPr sz="1800" b="0"/>
            </a:lvl1pPr>
          </a:lstStyle>
          <a:p>
            <a:pPr lvl="1"/>
            <a:r>
              <a:rPr lang="en-GB"/>
              <a:t>Click icon to add picture</a:t>
            </a:r>
            <a:endParaRPr lang="en-US"/>
          </a:p>
        </p:txBody>
      </p:sp>
      <p:sp>
        <p:nvSpPr>
          <p:cNvPr id="8" name="Text Placeholder 6">
            <a:extLst>
              <a:ext uri="{FF2B5EF4-FFF2-40B4-BE49-F238E27FC236}">
                <a16:creationId xmlns:a16="http://schemas.microsoft.com/office/drawing/2014/main" id="{06719DE8-B981-4CF7-BD69-E4468FD93171}"/>
              </a:ext>
            </a:extLst>
          </p:cNvPr>
          <p:cNvSpPr>
            <a:spLocks noGrp="1"/>
          </p:cNvSpPr>
          <p:nvPr>
            <p:ph type="body" sz="quarter" idx="16" hasCustomPrompt="1"/>
          </p:nvPr>
        </p:nvSpPr>
        <p:spPr>
          <a:xfrm>
            <a:off x="609599" y="1600200"/>
            <a:ext cx="4800601" cy="3963988"/>
          </a:xfrm>
        </p:spPr>
        <p:txBody>
          <a:bodyPr/>
          <a:lstStyle>
            <a:lvl1pPr>
              <a:defRPr sz="2400" b="0">
                <a:solidFill>
                  <a:schemeClr val="tx1"/>
                </a:solidFill>
              </a:defRPr>
            </a:lvl1pPr>
            <a:lvl2pPr>
              <a:defRPr/>
            </a:lvl2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Nunc sit </a:t>
            </a:r>
            <a:r>
              <a:rPr lang="en-US" err="1"/>
              <a:t>amet</a:t>
            </a:r>
            <a:r>
              <a:rPr lang="en-US"/>
              <a:t> nisi </a:t>
            </a:r>
            <a:r>
              <a:rPr lang="en-US" err="1"/>
              <a:t>interdum</a:t>
            </a:r>
            <a:r>
              <a:rPr lang="en-US"/>
              <a:t>, </a:t>
            </a:r>
            <a:r>
              <a:rPr lang="en-US" err="1"/>
              <a:t>consequat</a:t>
            </a:r>
            <a:r>
              <a:rPr lang="en-US"/>
              <a:t> </a:t>
            </a:r>
            <a:r>
              <a:rPr lang="en-US" err="1"/>
              <a:t>massa</a:t>
            </a:r>
            <a:r>
              <a:rPr lang="en-US"/>
              <a:t> vel, </a:t>
            </a:r>
            <a:r>
              <a:rPr lang="en-US" err="1"/>
              <a:t>malesuada</a:t>
            </a:r>
            <a:r>
              <a:rPr lang="en-US"/>
              <a:t> nisi. </a:t>
            </a:r>
            <a:r>
              <a:rPr lang="en-US" err="1"/>
              <a:t>Nulla</a:t>
            </a:r>
            <a:r>
              <a:rPr lang="en-US"/>
              <a:t> </a:t>
            </a:r>
            <a:r>
              <a:rPr lang="en-US" err="1"/>
              <a:t>fringilla</a:t>
            </a:r>
            <a:r>
              <a:rPr lang="en-US"/>
              <a:t> vestibulum magna. Duis </a:t>
            </a:r>
            <a:r>
              <a:rPr lang="en-US" err="1"/>
              <a:t>eget</a:t>
            </a:r>
            <a:r>
              <a:rPr lang="en-US"/>
              <a:t> </a:t>
            </a:r>
            <a:r>
              <a:rPr lang="en-US" err="1"/>
              <a:t>nulla</a:t>
            </a:r>
            <a:r>
              <a:rPr lang="en-US"/>
              <a:t> </a:t>
            </a:r>
            <a:r>
              <a:rPr lang="en-US" err="1"/>
              <a:t>blandit</a:t>
            </a:r>
            <a:r>
              <a:rPr lang="en-US"/>
              <a:t> </a:t>
            </a:r>
            <a:r>
              <a:rPr lang="en-US" err="1"/>
              <a:t>nisl</a:t>
            </a:r>
            <a:r>
              <a:rPr lang="en-US"/>
              <a:t> </a:t>
            </a:r>
            <a:r>
              <a:rPr lang="en-US" err="1"/>
              <a:t>pretium</a:t>
            </a:r>
            <a:r>
              <a:rPr lang="en-US"/>
              <a:t> cursus at in </a:t>
            </a:r>
            <a:r>
              <a:rPr lang="en-US" err="1"/>
              <a:t>eros</a:t>
            </a:r>
            <a:r>
              <a:rPr lang="en-US"/>
              <a:t>. </a:t>
            </a:r>
            <a:r>
              <a:rPr lang="en-US" err="1"/>
              <a:t>Curabitur</a:t>
            </a:r>
            <a:r>
              <a:rPr lang="en-US"/>
              <a:t> </a:t>
            </a:r>
            <a:r>
              <a:rPr lang="en-US" err="1"/>
              <a:t>luctus</a:t>
            </a:r>
            <a:r>
              <a:rPr lang="en-US"/>
              <a:t> mi at cursus </a:t>
            </a:r>
            <a:r>
              <a:rPr lang="en-US" err="1"/>
              <a:t>iaculis</a:t>
            </a:r>
            <a:r>
              <a:rPr lang="en-US"/>
              <a:t>.</a:t>
            </a:r>
          </a:p>
        </p:txBody>
      </p:sp>
      <p:sp>
        <p:nvSpPr>
          <p:cNvPr id="9" name="Title 9">
            <a:extLst>
              <a:ext uri="{FF2B5EF4-FFF2-40B4-BE49-F238E27FC236}">
                <a16:creationId xmlns:a16="http://schemas.microsoft.com/office/drawing/2014/main" id="{DA50DD3C-25F4-4401-BFF1-D5C3E1F9F36C}"/>
              </a:ext>
            </a:extLst>
          </p:cNvPr>
          <p:cNvSpPr>
            <a:spLocks noGrp="1"/>
          </p:cNvSpPr>
          <p:nvPr>
            <p:ph type="title" hasCustomPrompt="1"/>
          </p:nvPr>
        </p:nvSpPr>
        <p:spPr>
          <a:xfrm>
            <a:off x="609600" y="609600"/>
            <a:ext cx="4800600" cy="443198"/>
          </a:xfrm>
        </p:spPr>
        <p:txBody>
          <a:bodyPr/>
          <a:lstStyle>
            <a:lvl1pPr>
              <a:defRPr/>
            </a:lvl1pPr>
          </a:lstStyle>
          <a:p>
            <a:r>
              <a:rPr lang="en-US"/>
              <a:t>HEADING</a:t>
            </a:r>
          </a:p>
        </p:txBody>
      </p:sp>
    </p:spTree>
    <p:extLst>
      <p:ext uri="{BB962C8B-B14F-4D97-AF65-F5344CB8AC3E}">
        <p14:creationId xmlns:p14="http://schemas.microsoft.com/office/powerpoint/2010/main" val="28893531"/>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text and horizontal photo">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9AC3C63-6EB1-4AF9-AD8B-692230121EEF}"/>
              </a:ext>
            </a:extLst>
          </p:cNvPr>
          <p:cNvSpPr>
            <a:spLocks noGrp="1"/>
          </p:cNvSpPr>
          <p:nvPr>
            <p:ph type="body" sz="quarter" idx="16" hasCustomPrompt="1"/>
          </p:nvPr>
        </p:nvSpPr>
        <p:spPr>
          <a:xfrm>
            <a:off x="6096000" y="3912165"/>
            <a:ext cx="5143500" cy="2336236"/>
          </a:xfrm>
        </p:spPr>
        <p:txBody>
          <a:bodyPr/>
          <a:lstStyle>
            <a:lvl1pPr>
              <a:defRPr sz="2400" b="0">
                <a:solidFill>
                  <a:schemeClr val="tx1"/>
                </a:solidFill>
              </a:defRPr>
            </a:lvl1pPr>
            <a:lvl2pPr>
              <a:defRPr/>
            </a:lvl2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Nunc sit </a:t>
            </a:r>
            <a:r>
              <a:rPr lang="en-US" err="1"/>
              <a:t>amet</a:t>
            </a:r>
            <a:r>
              <a:rPr lang="en-US"/>
              <a:t> nisi </a:t>
            </a:r>
            <a:r>
              <a:rPr lang="en-US" err="1"/>
              <a:t>interdum</a:t>
            </a:r>
            <a:r>
              <a:rPr lang="en-US"/>
              <a:t>, </a:t>
            </a:r>
            <a:r>
              <a:rPr lang="en-US" err="1"/>
              <a:t>consequat</a:t>
            </a:r>
            <a:r>
              <a:rPr lang="en-US"/>
              <a:t> </a:t>
            </a:r>
            <a:r>
              <a:rPr lang="en-US" err="1"/>
              <a:t>massa</a:t>
            </a:r>
            <a:r>
              <a:rPr lang="en-US"/>
              <a:t> vel, </a:t>
            </a:r>
            <a:r>
              <a:rPr lang="en-US" err="1"/>
              <a:t>malesuada</a:t>
            </a:r>
            <a:r>
              <a:rPr lang="en-US"/>
              <a:t> nisi. </a:t>
            </a:r>
            <a:r>
              <a:rPr lang="en-US" err="1"/>
              <a:t>Nulla</a:t>
            </a:r>
            <a:r>
              <a:rPr lang="en-US"/>
              <a:t> </a:t>
            </a:r>
            <a:r>
              <a:rPr lang="en-US" err="1"/>
              <a:t>fringilla</a:t>
            </a:r>
            <a:r>
              <a:rPr lang="en-US"/>
              <a:t> vestibulum magna. Duis </a:t>
            </a:r>
            <a:r>
              <a:rPr lang="en-US" err="1"/>
              <a:t>eget</a:t>
            </a:r>
            <a:r>
              <a:rPr lang="en-US"/>
              <a:t> </a:t>
            </a:r>
            <a:r>
              <a:rPr lang="en-US" err="1"/>
              <a:t>nulla</a:t>
            </a:r>
            <a:r>
              <a:rPr lang="en-US"/>
              <a:t> </a:t>
            </a:r>
            <a:r>
              <a:rPr lang="en-US" err="1"/>
              <a:t>blandit</a:t>
            </a:r>
            <a:r>
              <a:rPr lang="en-US"/>
              <a:t> </a:t>
            </a:r>
            <a:r>
              <a:rPr lang="en-US" err="1"/>
              <a:t>nisl</a:t>
            </a:r>
            <a:r>
              <a:rPr lang="en-US"/>
              <a:t> </a:t>
            </a:r>
            <a:r>
              <a:rPr lang="en-US" err="1"/>
              <a:t>pretium</a:t>
            </a:r>
            <a:r>
              <a:rPr lang="en-US"/>
              <a:t> cursus at in </a:t>
            </a:r>
            <a:r>
              <a:rPr lang="en-US" err="1"/>
              <a:t>eros</a:t>
            </a:r>
            <a:r>
              <a:rPr lang="en-US"/>
              <a:t>.</a:t>
            </a:r>
          </a:p>
        </p:txBody>
      </p:sp>
      <p:sp>
        <p:nvSpPr>
          <p:cNvPr id="2" name="Title 1">
            <a:extLst>
              <a:ext uri="{FF2B5EF4-FFF2-40B4-BE49-F238E27FC236}">
                <a16:creationId xmlns:a16="http://schemas.microsoft.com/office/drawing/2014/main" id="{4762A67A-4624-4B4E-BA20-45F8F5FB2DD0}"/>
              </a:ext>
            </a:extLst>
          </p:cNvPr>
          <p:cNvSpPr>
            <a:spLocks noGrp="1"/>
          </p:cNvSpPr>
          <p:nvPr>
            <p:ph type="title" hasCustomPrompt="1"/>
          </p:nvPr>
        </p:nvSpPr>
        <p:spPr>
          <a:xfrm>
            <a:off x="625366" y="3912164"/>
            <a:ext cx="4784834" cy="443198"/>
          </a:xfrm>
        </p:spPr>
        <p:txBody>
          <a:bodyPr/>
          <a:lstStyle>
            <a:lvl1pPr>
              <a:defRPr/>
            </a:lvl1pPr>
          </a:lstStyle>
          <a:p>
            <a:r>
              <a:rPr lang="en-US"/>
              <a:t>HEADING</a:t>
            </a:r>
          </a:p>
        </p:txBody>
      </p:sp>
      <p:sp>
        <p:nvSpPr>
          <p:cNvPr id="9" name="Picture Placeholder 8">
            <a:extLst>
              <a:ext uri="{FF2B5EF4-FFF2-40B4-BE49-F238E27FC236}">
                <a16:creationId xmlns:a16="http://schemas.microsoft.com/office/drawing/2014/main" id="{9C50B81C-7907-4FEA-AED6-D50E0CC9183C}"/>
              </a:ext>
            </a:extLst>
          </p:cNvPr>
          <p:cNvSpPr>
            <a:spLocks noGrp="1"/>
          </p:cNvSpPr>
          <p:nvPr>
            <p:ph type="pic" sz="quarter" idx="15"/>
          </p:nvPr>
        </p:nvSpPr>
        <p:spPr>
          <a:xfrm>
            <a:off x="0" y="0"/>
            <a:ext cx="12192000" cy="3429000"/>
          </a:xfrm>
          <a:solidFill>
            <a:schemeClr val="tx2"/>
          </a:solidFill>
        </p:spPr>
        <p:txBody>
          <a:bodyPr/>
          <a:lstStyle>
            <a:lvl1pPr>
              <a:defRPr sz="1800" b="0"/>
            </a:lvl1pPr>
            <a:lvl2pPr>
              <a:defRPr>
                <a:solidFill>
                  <a:schemeClr val="bg1"/>
                </a:solidFill>
              </a:defRPr>
            </a:lvl2pPr>
          </a:lstStyle>
          <a:p>
            <a:pPr lvl="1"/>
            <a:r>
              <a:rPr lang="en-GB"/>
              <a:t>Click icon to add picture</a:t>
            </a:r>
            <a:endParaRPr lang="en-US"/>
          </a:p>
        </p:txBody>
      </p:sp>
    </p:spTree>
    <p:extLst>
      <p:ext uri="{BB962C8B-B14F-4D97-AF65-F5344CB8AC3E}">
        <p14:creationId xmlns:p14="http://schemas.microsoft.com/office/powerpoint/2010/main" val="4054318041"/>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hoto text 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58442-05F7-4F14-80B6-F5F22C51D34C}"/>
              </a:ext>
            </a:extLst>
          </p:cNvPr>
          <p:cNvSpPr>
            <a:spLocks noGrp="1"/>
          </p:cNvSpPr>
          <p:nvPr>
            <p:ph type="title" hasCustomPrompt="1"/>
          </p:nvPr>
        </p:nvSpPr>
        <p:spPr>
          <a:xfrm>
            <a:off x="609600" y="609600"/>
            <a:ext cx="10274910" cy="443198"/>
          </a:xfrm>
        </p:spPr>
        <p:txBody>
          <a:bodyPr>
            <a:noAutofit/>
          </a:bodyPr>
          <a:lstStyle/>
          <a:p>
            <a:r>
              <a:rPr lang="en-US"/>
              <a:t>CLICK TO EDIT MASTER TITLE STYLE</a:t>
            </a:r>
          </a:p>
        </p:txBody>
      </p:sp>
      <p:sp>
        <p:nvSpPr>
          <p:cNvPr id="4" name="Text Placeholder 3">
            <a:extLst>
              <a:ext uri="{FF2B5EF4-FFF2-40B4-BE49-F238E27FC236}">
                <a16:creationId xmlns:a16="http://schemas.microsoft.com/office/drawing/2014/main" id="{72626046-C227-4DF8-BFDF-9E261212A7D3}"/>
              </a:ext>
            </a:extLst>
          </p:cNvPr>
          <p:cNvSpPr>
            <a:spLocks noGrp="1"/>
          </p:cNvSpPr>
          <p:nvPr>
            <p:ph type="body" sz="quarter" idx="22" hasCustomPrompt="1"/>
          </p:nvPr>
        </p:nvSpPr>
        <p:spPr>
          <a:xfrm>
            <a:off x="609600" y="4428856"/>
            <a:ext cx="4901183" cy="1438544"/>
          </a:xfrm>
        </p:spPr>
        <p:txBody>
          <a:bodyPr>
            <a:noAutofit/>
          </a:bodyPr>
          <a:lstStyle>
            <a:lvl1pPr algn="l">
              <a:defRPr/>
            </a:lvl1pPr>
            <a:lvl2pPr algn="l">
              <a:defRPr/>
            </a:lvl2pPr>
            <a:lvl3pPr algn="l">
              <a:defRPr/>
            </a:lvl3pPr>
            <a:lvl4pPr algn="l">
              <a:defRPr/>
            </a:lvl4pPr>
            <a:lvl5pPr algn="l">
              <a:defRPr/>
            </a:lvl5pPr>
          </a:lstStyle>
          <a:p>
            <a:pPr lvl="0"/>
            <a:r>
              <a:rPr lang="en-US"/>
              <a:t>Heading</a:t>
            </a:r>
          </a:p>
          <a:p>
            <a:pPr lvl="1"/>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Aenean</a:t>
            </a:r>
            <a:r>
              <a:rPr lang="en-US"/>
              <a:t> </a:t>
            </a:r>
            <a:r>
              <a:rPr lang="en-US" err="1"/>
              <a:t>commodo</a:t>
            </a:r>
            <a:r>
              <a:rPr lang="en-US"/>
              <a:t> ligula </a:t>
            </a:r>
            <a:r>
              <a:rPr lang="en-US" err="1"/>
              <a:t>eget</a:t>
            </a:r>
            <a:r>
              <a:rPr lang="en-US"/>
              <a:t>.</a:t>
            </a:r>
          </a:p>
        </p:txBody>
      </p:sp>
      <p:sp>
        <p:nvSpPr>
          <p:cNvPr id="9" name="Picture Placeholder 12">
            <a:extLst>
              <a:ext uri="{FF2B5EF4-FFF2-40B4-BE49-F238E27FC236}">
                <a16:creationId xmlns:a16="http://schemas.microsoft.com/office/drawing/2014/main" id="{5FE52862-C4F0-4AB4-98A3-6E6E0675D129}"/>
              </a:ext>
            </a:extLst>
          </p:cNvPr>
          <p:cNvSpPr>
            <a:spLocks noGrp="1"/>
          </p:cNvSpPr>
          <p:nvPr>
            <p:ph type="pic" sz="quarter" idx="14"/>
          </p:nvPr>
        </p:nvSpPr>
        <p:spPr>
          <a:xfrm>
            <a:off x="609600" y="1600200"/>
            <a:ext cx="4901184" cy="2596896"/>
          </a:xfrm>
          <a:solidFill>
            <a:schemeClr val="tx2"/>
          </a:solidFill>
        </p:spPr>
        <p:txBody>
          <a:bodyPr>
            <a:normAutofit/>
          </a:bodyPr>
          <a:lstStyle>
            <a:lvl1pPr>
              <a:defRPr sz="1800"/>
            </a:lvl1pPr>
          </a:lstStyle>
          <a:p>
            <a:pPr lvl="1"/>
            <a:r>
              <a:rPr lang="en-GB"/>
              <a:t>Click icon to add picture</a:t>
            </a:r>
            <a:endParaRPr lang="en-US"/>
          </a:p>
        </p:txBody>
      </p:sp>
      <p:sp>
        <p:nvSpPr>
          <p:cNvPr id="12" name="Picture Placeholder 12">
            <a:extLst>
              <a:ext uri="{FF2B5EF4-FFF2-40B4-BE49-F238E27FC236}">
                <a16:creationId xmlns:a16="http://schemas.microsoft.com/office/drawing/2014/main" id="{C869B65A-8CF0-43D9-9844-5086D213B783}"/>
              </a:ext>
            </a:extLst>
          </p:cNvPr>
          <p:cNvSpPr>
            <a:spLocks noGrp="1" noChangeAspect="1"/>
          </p:cNvSpPr>
          <p:nvPr>
            <p:ph type="pic" sz="quarter" idx="24"/>
          </p:nvPr>
        </p:nvSpPr>
        <p:spPr>
          <a:xfrm>
            <a:off x="6662825" y="1600199"/>
            <a:ext cx="4901184" cy="2596895"/>
          </a:xfrm>
          <a:solidFill>
            <a:schemeClr val="tx2"/>
          </a:solidFill>
        </p:spPr>
        <p:txBody>
          <a:bodyPr>
            <a:normAutofit/>
          </a:bodyPr>
          <a:lstStyle>
            <a:lvl1pPr>
              <a:defRPr sz="1800"/>
            </a:lvl1pPr>
          </a:lstStyle>
          <a:p>
            <a:pPr lvl="1"/>
            <a:r>
              <a:rPr lang="en-GB"/>
              <a:t>Click icon to add picture</a:t>
            </a:r>
            <a:endParaRPr lang="en-US"/>
          </a:p>
        </p:txBody>
      </p:sp>
      <p:sp>
        <p:nvSpPr>
          <p:cNvPr id="8" name="Text Placeholder 3">
            <a:extLst>
              <a:ext uri="{FF2B5EF4-FFF2-40B4-BE49-F238E27FC236}">
                <a16:creationId xmlns:a16="http://schemas.microsoft.com/office/drawing/2014/main" id="{A4EC4060-CFAF-4C79-8616-F69C6B227167}"/>
              </a:ext>
            </a:extLst>
          </p:cNvPr>
          <p:cNvSpPr>
            <a:spLocks noGrp="1"/>
          </p:cNvSpPr>
          <p:nvPr>
            <p:ph type="body" sz="quarter" idx="25" hasCustomPrompt="1"/>
          </p:nvPr>
        </p:nvSpPr>
        <p:spPr>
          <a:xfrm>
            <a:off x="6662825" y="4428856"/>
            <a:ext cx="4901183" cy="1438544"/>
          </a:xfrm>
        </p:spPr>
        <p:txBody>
          <a:bodyPr>
            <a:noAutofit/>
          </a:bodyPr>
          <a:lstStyle>
            <a:lvl1pPr algn="l">
              <a:defRPr/>
            </a:lvl1pPr>
            <a:lvl2pPr algn="l">
              <a:defRPr/>
            </a:lvl2pPr>
            <a:lvl3pPr algn="l">
              <a:defRPr/>
            </a:lvl3pPr>
            <a:lvl4pPr algn="l">
              <a:defRPr/>
            </a:lvl4pPr>
            <a:lvl5pPr algn="l">
              <a:defRPr/>
            </a:lvl5pPr>
          </a:lstStyle>
          <a:p>
            <a:pPr lvl="0"/>
            <a:r>
              <a:rPr lang="en-US"/>
              <a:t>Heading</a:t>
            </a:r>
          </a:p>
          <a:p>
            <a:pPr lvl="1"/>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Aenean</a:t>
            </a:r>
            <a:r>
              <a:rPr lang="en-US"/>
              <a:t> </a:t>
            </a:r>
            <a:r>
              <a:rPr lang="en-US" err="1"/>
              <a:t>commodo</a:t>
            </a:r>
            <a:r>
              <a:rPr lang="en-US"/>
              <a:t> ligula </a:t>
            </a:r>
            <a:r>
              <a:rPr lang="en-US" err="1"/>
              <a:t>eget</a:t>
            </a:r>
            <a:r>
              <a:rPr lang="en-US"/>
              <a:t>.</a:t>
            </a:r>
          </a:p>
        </p:txBody>
      </p:sp>
    </p:spTree>
    <p:extLst>
      <p:ext uri="{BB962C8B-B14F-4D97-AF65-F5344CB8AC3E}">
        <p14:creationId xmlns:p14="http://schemas.microsoft.com/office/powerpoint/2010/main" val="12138791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hoto text three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58442-05F7-4F14-80B6-F5F22C51D34C}"/>
              </a:ext>
            </a:extLst>
          </p:cNvPr>
          <p:cNvSpPr>
            <a:spLocks noGrp="1"/>
          </p:cNvSpPr>
          <p:nvPr>
            <p:ph type="title" hasCustomPrompt="1"/>
          </p:nvPr>
        </p:nvSpPr>
        <p:spPr>
          <a:xfrm>
            <a:off x="609600" y="609600"/>
            <a:ext cx="10274910" cy="443198"/>
          </a:xfrm>
        </p:spPr>
        <p:txBody>
          <a:bodyPr>
            <a:noAutofit/>
          </a:bodyPr>
          <a:lstStyle/>
          <a:p>
            <a:r>
              <a:rPr lang="en-US"/>
              <a:t>CLICK TO EDIT MASTER TITLE STYLE</a:t>
            </a:r>
          </a:p>
        </p:txBody>
      </p:sp>
      <p:sp>
        <p:nvSpPr>
          <p:cNvPr id="4" name="Text Placeholder 3">
            <a:extLst>
              <a:ext uri="{FF2B5EF4-FFF2-40B4-BE49-F238E27FC236}">
                <a16:creationId xmlns:a16="http://schemas.microsoft.com/office/drawing/2014/main" id="{72626046-C227-4DF8-BFDF-9E261212A7D3}"/>
              </a:ext>
            </a:extLst>
          </p:cNvPr>
          <p:cNvSpPr>
            <a:spLocks noGrp="1"/>
          </p:cNvSpPr>
          <p:nvPr>
            <p:ph type="body" sz="quarter" idx="22" hasCustomPrompt="1"/>
          </p:nvPr>
        </p:nvSpPr>
        <p:spPr>
          <a:xfrm>
            <a:off x="609600" y="3883152"/>
            <a:ext cx="3108960" cy="1538144"/>
          </a:xfrm>
        </p:spPr>
        <p:txBody>
          <a:bodyPr>
            <a:noAutofit/>
          </a:bodyPr>
          <a:lstStyle>
            <a:lvl1pPr algn="l">
              <a:defRPr/>
            </a:lvl1pPr>
            <a:lvl2pPr algn="l">
              <a:defRPr/>
            </a:lvl2pPr>
            <a:lvl3pPr algn="l">
              <a:defRPr/>
            </a:lvl3pPr>
            <a:lvl4pPr algn="l">
              <a:defRPr/>
            </a:lvl4pPr>
            <a:lvl5pPr algn="l">
              <a:defRPr/>
            </a:lvl5pPr>
          </a:lstStyle>
          <a:p>
            <a:pPr lvl="0"/>
            <a:r>
              <a:rPr lang="en-US"/>
              <a:t>Heading</a:t>
            </a:r>
          </a:p>
          <a:p>
            <a:pPr lvl="1"/>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Aenean</a:t>
            </a:r>
            <a:r>
              <a:rPr lang="en-US"/>
              <a:t> </a:t>
            </a:r>
            <a:r>
              <a:rPr lang="en-US" err="1"/>
              <a:t>commodo</a:t>
            </a:r>
            <a:r>
              <a:rPr lang="en-US"/>
              <a:t> ligula </a:t>
            </a:r>
            <a:r>
              <a:rPr lang="en-US" err="1"/>
              <a:t>eget</a:t>
            </a:r>
            <a:r>
              <a:rPr lang="en-US"/>
              <a:t>.</a:t>
            </a:r>
          </a:p>
        </p:txBody>
      </p:sp>
      <p:sp>
        <p:nvSpPr>
          <p:cNvPr id="9" name="Picture Placeholder 12">
            <a:extLst>
              <a:ext uri="{FF2B5EF4-FFF2-40B4-BE49-F238E27FC236}">
                <a16:creationId xmlns:a16="http://schemas.microsoft.com/office/drawing/2014/main" id="{5FE52862-C4F0-4AB4-98A3-6E6E0675D129}"/>
              </a:ext>
            </a:extLst>
          </p:cNvPr>
          <p:cNvSpPr>
            <a:spLocks noGrp="1" noChangeAspect="1"/>
          </p:cNvSpPr>
          <p:nvPr>
            <p:ph type="pic" sz="quarter" idx="14"/>
          </p:nvPr>
        </p:nvSpPr>
        <p:spPr>
          <a:xfrm>
            <a:off x="609600" y="1600200"/>
            <a:ext cx="3108960" cy="2030186"/>
          </a:xfrm>
          <a:solidFill>
            <a:schemeClr val="tx2"/>
          </a:solidFill>
        </p:spPr>
        <p:txBody>
          <a:bodyPr>
            <a:normAutofit/>
          </a:bodyPr>
          <a:lstStyle>
            <a:lvl1pPr>
              <a:defRPr sz="1800"/>
            </a:lvl1pPr>
          </a:lstStyle>
          <a:p>
            <a:pPr lvl="1"/>
            <a:r>
              <a:rPr lang="en-GB"/>
              <a:t>Click icon to add picture</a:t>
            </a:r>
            <a:endParaRPr lang="en-US"/>
          </a:p>
        </p:txBody>
      </p:sp>
      <p:sp>
        <p:nvSpPr>
          <p:cNvPr id="10" name="Picture Placeholder 12">
            <a:extLst>
              <a:ext uri="{FF2B5EF4-FFF2-40B4-BE49-F238E27FC236}">
                <a16:creationId xmlns:a16="http://schemas.microsoft.com/office/drawing/2014/main" id="{EEF1DB1B-074A-4FD7-8077-DADC522ADDF9}"/>
              </a:ext>
            </a:extLst>
          </p:cNvPr>
          <p:cNvSpPr>
            <a:spLocks noGrp="1" noChangeAspect="1"/>
          </p:cNvSpPr>
          <p:nvPr>
            <p:ph type="pic" sz="quarter" idx="29"/>
          </p:nvPr>
        </p:nvSpPr>
        <p:spPr>
          <a:xfrm>
            <a:off x="4539599" y="1600200"/>
            <a:ext cx="3108960" cy="2030186"/>
          </a:xfrm>
          <a:solidFill>
            <a:schemeClr val="tx2"/>
          </a:solidFill>
        </p:spPr>
        <p:txBody>
          <a:bodyPr>
            <a:normAutofit/>
          </a:bodyPr>
          <a:lstStyle>
            <a:lvl1pPr>
              <a:defRPr sz="1800"/>
            </a:lvl1pPr>
          </a:lstStyle>
          <a:p>
            <a:pPr lvl="1"/>
            <a:r>
              <a:rPr lang="en-GB"/>
              <a:t>Click icon to add picture</a:t>
            </a:r>
            <a:endParaRPr lang="en-US"/>
          </a:p>
        </p:txBody>
      </p:sp>
      <p:sp>
        <p:nvSpPr>
          <p:cNvPr id="11" name="Picture Placeholder 12">
            <a:extLst>
              <a:ext uri="{FF2B5EF4-FFF2-40B4-BE49-F238E27FC236}">
                <a16:creationId xmlns:a16="http://schemas.microsoft.com/office/drawing/2014/main" id="{C8DE10AD-4E93-479D-BF89-56E3F6CA7B94}"/>
              </a:ext>
            </a:extLst>
          </p:cNvPr>
          <p:cNvSpPr>
            <a:spLocks noGrp="1" noChangeAspect="1"/>
          </p:cNvSpPr>
          <p:nvPr>
            <p:ph type="pic" sz="quarter" idx="30"/>
          </p:nvPr>
        </p:nvSpPr>
        <p:spPr>
          <a:xfrm>
            <a:off x="8458300" y="1600200"/>
            <a:ext cx="3124100" cy="2030186"/>
          </a:xfrm>
          <a:solidFill>
            <a:schemeClr val="tx2"/>
          </a:solidFill>
        </p:spPr>
        <p:txBody>
          <a:bodyPr>
            <a:normAutofit/>
          </a:bodyPr>
          <a:lstStyle>
            <a:lvl1pPr>
              <a:defRPr sz="1800"/>
            </a:lvl1pPr>
          </a:lstStyle>
          <a:p>
            <a:pPr lvl="1"/>
            <a:r>
              <a:rPr lang="en-GB"/>
              <a:t>Click icon to add picture</a:t>
            </a:r>
            <a:endParaRPr lang="en-US"/>
          </a:p>
        </p:txBody>
      </p:sp>
      <p:sp>
        <p:nvSpPr>
          <p:cNvPr id="12" name="Text Placeholder 3">
            <a:extLst>
              <a:ext uri="{FF2B5EF4-FFF2-40B4-BE49-F238E27FC236}">
                <a16:creationId xmlns:a16="http://schemas.microsoft.com/office/drawing/2014/main" id="{0D6BD46B-FA8C-459D-A3C3-19A5CA0FB800}"/>
              </a:ext>
            </a:extLst>
          </p:cNvPr>
          <p:cNvSpPr>
            <a:spLocks noGrp="1"/>
          </p:cNvSpPr>
          <p:nvPr>
            <p:ph type="body" sz="quarter" idx="31" hasCustomPrompt="1"/>
          </p:nvPr>
        </p:nvSpPr>
        <p:spPr>
          <a:xfrm>
            <a:off x="4545241" y="3883152"/>
            <a:ext cx="3108960" cy="1538144"/>
          </a:xfrm>
        </p:spPr>
        <p:txBody>
          <a:bodyPr>
            <a:noAutofit/>
          </a:bodyPr>
          <a:lstStyle>
            <a:lvl1pPr algn="l">
              <a:defRPr/>
            </a:lvl1pPr>
            <a:lvl2pPr algn="l">
              <a:defRPr/>
            </a:lvl2pPr>
            <a:lvl3pPr algn="l">
              <a:defRPr/>
            </a:lvl3pPr>
            <a:lvl4pPr algn="l">
              <a:defRPr/>
            </a:lvl4pPr>
            <a:lvl5pPr algn="l">
              <a:defRPr/>
            </a:lvl5pPr>
          </a:lstStyle>
          <a:p>
            <a:pPr lvl="0"/>
            <a:r>
              <a:rPr lang="en-US"/>
              <a:t>Heading</a:t>
            </a:r>
          </a:p>
          <a:p>
            <a:pPr lvl="1"/>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Aenean</a:t>
            </a:r>
            <a:r>
              <a:rPr lang="en-US"/>
              <a:t> </a:t>
            </a:r>
            <a:r>
              <a:rPr lang="en-US" err="1"/>
              <a:t>commodo</a:t>
            </a:r>
            <a:r>
              <a:rPr lang="en-US"/>
              <a:t> ligula </a:t>
            </a:r>
            <a:r>
              <a:rPr lang="en-US" err="1"/>
              <a:t>eget</a:t>
            </a:r>
            <a:r>
              <a:rPr lang="en-US"/>
              <a:t>.</a:t>
            </a:r>
          </a:p>
        </p:txBody>
      </p:sp>
      <p:sp>
        <p:nvSpPr>
          <p:cNvPr id="13" name="Text Placeholder 3">
            <a:extLst>
              <a:ext uri="{FF2B5EF4-FFF2-40B4-BE49-F238E27FC236}">
                <a16:creationId xmlns:a16="http://schemas.microsoft.com/office/drawing/2014/main" id="{AB13FC73-06F7-49D1-A362-E3750CCF3FBB}"/>
              </a:ext>
            </a:extLst>
          </p:cNvPr>
          <p:cNvSpPr>
            <a:spLocks noGrp="1"/>
          </p:cNvSpPr>
          <p:nvPr>
            <p:ph type="body" sz="quarter" idx="32" hasCustomPrompt="1"/>
          </p:nvPr>
        </p:nvSpPr>
        <p:spPr>
          <a:xfrm>
            <a:off x="8458300" y="3883152"/>
            <a:ext cx="3108960" cy="1538144"/>
          </a:xfrm>
        </p:spPr>
        <p:txBody>
          <a:bodyPr>
            <a:noAutofit/>
          </a:bodyPr>
          <a:lstStyle>
            <a:lvl1pPr algn="l">
              <a:defRPr/>
            </a:lvl1pPr>
            <a:lvl2pPr algn="l">
              <a:defRPr/>
            </a:lvl2pPr>
            <a:lvl3pPr algn="l">
              <a:defRPr/>
            </a:lvl3pPr>
            <a:lvl4pPr algn="l">
              <a:defRPr/>
            </a:lvl4pPr>
            <a:lvl5pPr algn="l">
              <a:defRPr/>
            </a:lvl5pPr>
          </a:lstStyle>
          <a:p>
            <a:pPr lvl="0"/>
            <a:r>
              <a:rPr lang="en-US"/>
              <a:t>Heading</a:t>
            </a:r>
          </a:p>
          <a:p>
            <a:pPr lvl="1"/>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Aenean</a:t>
            </a:r>
            <a:r>
              <a:rPr lang="en-US"/>
              <a:t> </a:t>
            </a:r>
            <a:r>
              <a:rPr lang="en-US" err="1"/>
              <a:t>commodo</a:t>
            </a:r>
            <a:r>
              <a:rPr lang="en-US"/>
              <a:t> ligula </a:t>
            </a:r>
            <a:r>
              <a:rPr lang="en-US" err="1"/>
              <a:t>eget</a:t>
            </a:r>
            <a:r>
              <a:rPr lang="en-US"/>
              <a:t>.</a:t>
            </a:r>
          </a:p>
        </p:txBody>
      </p:sp>
    </p:spTree>
    <p:extLst>
      <p:ext uri="{BB962C8B-B14F-4D97-AF65-F5344CB8AC3E}">
        <p14:creationId xmlns:p14="http://schemas.microsoft.com/office/powerpoint/2010/main" val="38539430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hoto text four columns">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0C6591D5-39A3-4C2C-8C6C-1C0AA87189C1}"/>
              </a:ext>
            </a:extLst>
          </p:cNvPr>
          <p:cNvSpPr>
            <a:spLocks noGrp="1"/>
          </p:cNvSpPr>
          <p:nvPr>
            <p:ph type="title" hasCustomPrompt="1"/>
          </p:nvPr>
        </p:nvSpPr>
        <p:spPr>
          <a:xfrm>
            <a:off x="609600" y="609600"/>
            <a:ext cx="10277961" cy="443198"/>
          </a:xfrm>
        </p:spPr>
        <p:txBody>
          <a:bodyPr>
            <a:noAutofit/>
          </a:bodyPr>
          <a:lstStyle/>
          <a:p>
            <a:r>
              <a:rPr lang="en-US"/>
              <a:t>CLICK TO EDIT MASTER TITLE STYLE</a:t>
            </a:r>
          </a:p>
        </p:txBody>
      </p:sp>
      <p:sp>
        <p:nvSpPr>
          <p:cNvPr id="15" name="Text Placeholder 3">
            <a:extLst>
              <a:ext uri="{FF2B5EF4-FFF2-40B4-BE49-F238E27FC236}">
                <a16:creationId xmlns:a16="http://schemas.microsoft.com/office/drawing/2014/main" id="{AC639389-E91A-458E-A06E-6EBBBC4C4860}"/>
              </a:ext>
            </a:extLst>
          </p:cNvPr>
          <p:cNvSpPr>
            <a:spLocks noGrp="1"/>
          </p:cNvSpPr>
          <p:nvPr>
            <p:ph type="body" sz="quarter" idx="22" hasCustomPrompt="1"/>
          </p:nvPr>
        </p:nvSpPr>
        <p:spPr>
          <a:xfrm>
            <a:off x="609600" y="3325368"/>
            <a:ext cx="2249424" cy="1538144"/>
          </a:xfrm>
        </p:spPr>
        <p:txBody>
          <a:bodyPr>
            <a:noAutofit/>
          </a:bodyPr>
          <a:lstStyle>
            <a:lvl1pPr algn="l">
              <a:defRPr/>
            </a:lvl1pPr>
            <a:lvl2pPr algn="l">
              <a:defRPr/>
            </a:lvl2pPr>
            <a:lvl3pPr algn="l">
              <a:defRPr/>
            </a:lvl3pPr>
            <a:lvl4pPr algn="l">
              <a:defRPr/>
            </a:lvl4pPr>
            <a:lvl5pPr algn="l">
              <a:defRPr/>
            </a:lvl5pPr>
          </a:lstStyle>
          <a:p>
            <a:pPr lvl="0"/>
            <a:r>
              <a:rPr lang="en-US"/>
              <a:t>Heading</a:t>
            </a:r>
          </a:p>
          <a:p>
            <a:pPr lvl="1"/>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Aenean</a:t>
            </a:r>
            <a:r>
              <a:rPr lang="en-US"/>
              <a:t> </a:t>
            </a:r>
            <a:r>
              <a:rPr lang="en-US" err="1"/>
              <a:t>commodo</a:t>
            </a:r>
            <a:r>
              <a:rPr lang="en-US"/>
              <a:t> ligula.</a:t>
            </a:r>
          </a:p>
        </p:txBody>
      </p:sp>
      <p:sp>
        <p:nvSpPr>
          <p:cNvPr id="27" name="Picture Placeholder 12">
            <a:extLst>
              <a:ext uri="{FF2B5EF4-FFF2-40B4-BE49-F238E27FC236}">
                <a16:creationId xmlns:a16="http://schemas.microsoft.com/office/drawing/2014/main" id="{9C5F9AB7-463A-4987-A5FF-CA7E7C1A5E26}"/>
              </a:ext>
            </a:extLst>
          </p:cNvPr>
          <p:cNvSpPr>
            <a:spLocks noGrp="1"/>
          </p:cNvSpPr>
          <p:nvPr>
            <p:ph type="pic" sz="quarter" idx="14"/>
          </p:nvPr>
        </p:nvSpPr>
        <p:spPr>
          <a:xfrm>
            <a:off x="609600" y="1600200"/>
            <a:ext cx="2249423" cy="1499616"/>
          </a:xfrm>
          <a:solidFill>
            <a:schemeClr val="tx2"/>
          </a:solidFill>
        </p:spPr>
        <p:txBody>
          <a:bodyPr>
            <a:normAutofit/>
          </a:bodyPr>
          <a:lstStyle>
            <a:lvl1pPr>
              <a:defRPr sz="1800"/>
            </a:lvl1pPr>
          </a:lstStyle>
          <a:p>
            <a:pPr lvl="1"/>
            <a:r>
              <a:rPr lang="en-GB"/>
              <a:t>Click icon to add picture</a:t>
            </a:r>
            <a:endParaRPr lang="en-US"/>
          </a:p>
        </p:txBody>
      </p:sp>
      <p:sp>
        <p:nvSpPr>
          <p:cNvPr id="18" name="Picture Placeholder 12">
            <a:extLst>
              <a:ext uri="{FF2B5EF4-FFF2-40B4-BE49-F238E27FC236}">
                <a16:creationId xmlns:a16="http://schemas.microsoft.com/office/drawing/2014/main" id="{897AA47E-B659-467D-B632-1F083BD782C5}"/>
              </a:ext>
            </a:extLst>
          </p:cNvPr>
          <p:cNvSpPr>
            <a:spLocks noGrp="1"/>
          </p:cNvSpPr>
          <p:nvPr>
            <p:ph type="pic" sz="quarter" idx="24"/>
          </p:nvPr>
        </p:nvSpPr>
        <p:spPr>
          <a:xfrm>
            <a:off x="9332977" y="1600199"/>
            <a:ext cx="2249423" cy="1499616"/>
          </a:xfrm>
          <a:solidFill>
            <a:schemeClr val="tx2"/>
          </a:solidFill>
        </p:spPr>
        <p:txBody>
          <a:bodyPr>
            <a:normAutofit/>
          </a:bodyPr>
          <a:lstStyle>
            <a:lvl1pPr>
              <a:defRPr sz="1800"/>
            </a:lvl1pPr>
          </a:lstStyle>
          <a:p>
            <a:pPr lvl="1"/>
            <a:r>
              <a:rPr lang="en-GB"/>
              <a:t>Click icon to add picture</a:t>
            </a:r>
            <a:endParaRPr lang="en-US"/>
          </a:p>
        </p:txBody>
      </p:sp>
      <p:sp>
        <p:nvSpPr>
          <p:cNvPr id="20" name="Picture Placeholder 12">
            <a:extLst>
              <a:ext uri="{FF2B5EF4-FFF2-40B4-BE49-F238E27FC236}">
                <a16:creationId xmlns:a16="http://schemas.microsoft.com/office/drawing/2014/main" id="{27AF78EC-78A9-43BD-98D9-30DD7ED9042C}"/>
              </a:ext>
            </a:extLst>
          </p:cNvPr>
          <p:cNvSpPr>
            <a:spLocks noGrp="1"/>
          </p:cNvSpPr>
          <p:nvPr>
            <p:ph type="pic" sz="quarter" idx="26"/>
          </p:nvPr>
        </p:nvSpPr>
        <p:spPr>
          <a:xfrm>
            <a:off x="3517392" y="1600200"/>
            <a:ext cx="2249423" cy="1499616"/>
          </a:xfrm>
          <a:solidFill>
            <a:schemeClr val="tx2"/>
          </a:solidFill>
        </p:spPr>
        <p:txBody>
          <a:bodyPr>
            <a:normAutofit/>
          </a:bodyPr>
          <a:lstStyle>
            <a:lvl1pPr>
              <a:defRPr sz="1800"/>
            </a:lvl1pPr>
          </a:lstStyle>
          <a:p>
            <a:pPr lvl="1"/>
            <a:r>
              <a:rPr lang="en-GB"/>
              <a:t>Click icon to add picture</a:t>
            </a:r>
            <a:endParaRPr lang="en-US"/>
          </a:p>
        </p:txBody>
      </p:sp>
      <p:sp>
        <p:nvSpPr>
          <p:cNvPr id="23" name="Picture Placeholder 12">
            <a:extLst>
              <a:ext uri="{FF2B5EF4-FFF2-40B4-BE49-F238E27FC236}">
                <a16:creationId xmlns:a16="http://schemas.microsoft.com/office/drawing/2014/main" id="{8A13D2E5-93BB-4ACD-9920-984E03A956A0}"/>
              </a:ext>
            </a:extLst>
          </p:cNvPr>
          <p:cNvSpPr>
            <a:spLocks noGrp="1"/>
          </p:cNvSpPr>
          <p:nvPr>
            <p:ph type="pic" sz="quarter" idx="28"/>
          </p:nvPr>
        </p:nvSpPr>
        <p:spPr>
          <a:xfrm>
            <a:off x="6425184" y="1600200"/>
            <a:ext cx="2249423" cy="1499616"/>
          </a:xfrm>
          <a:solidFill>
            <a:schemeClr val="tx2"/>
          </a:solidFill>
        </p:spPr>
        <p:txBody>
          <a:bodyPr>
            <a:normAutofit/>
          </a:bodyPr>
          <a:lstStyle>
            <a:lvl1pPr>
              <a:defRPr sz="1800"/>
            </a:lvl1pPr>
          </a:lstStyle>
          <a:p>
            <a:pPr lvl="1"/>
            <a:r>
              <a:rPr lang="en-GB"/>
              <a:t>Click icon to add picture</a:t>
            </a:r>
            <a:endParaRPr lang="en-US"/>
          </a:p>
        </p:txBody>
      </p:sp>
      <p:sp>
        <p:nvSpPr>
          <p:cNvPr id="12" name="Text Placeholder 3">
            <a:extLst>
              <a:ext uri="{FF2B5EF4-FFF2-40B4-BE49-F238E27FC236}">
                <a16:creationId xmlns:a16="http://schemas.microsoft.com/office/drawing/2014/main" id="{35EE639C-621F-466B-87B3-FCEA84D1D20F}"/>
              </a:ext>
            </a:extLst>
          </p:cNvPr>
          <p:cNvSpPr>
            <a:spLocks noGrp="1"/>
          </p:cNvSpPr>
          <p:nvPr>
            <p:ph type="body" sz="quarter" idx="29" hasCustomPrompt="1"/>
          </p:nvPr>
        </p:nvSpPr>
        <p:spPr>
          <a:xfrm>
            <a:off x="3517391" y="3325368"/>
            <a:ext cx="2249424" cy="1538144"/>
          </a:xfrm>
        </p:spPr>
        <p:txBody>
          <a:bodyPr>
            <a:noAutofit/>
          </a:bodyPr>
          <a:lstStyle>
            <a:lvl1pPr algn="l">
              <a:defRPr/>
            </a:lvl1pPr>
            <a:lvl2pPr algn="l">
              <a:defRPr/>
            </a:lvl2pPr>
            <a:lvl3pPr algn="l">
              <a:defRPr/>
            </a:lvl3pPr>
            <a:lvl4pPr algn="l">
              <a:defRPr/>
            </a:lvl4pPr>
            <a:lvl5pPr algn="l">
              <a:defRPr/>
            </a:lvl5pPr>
          </a:lstStyle>
          <a:p>
            <a:pPr lvl="0"/>
            <a:r>
              <a:rPr lang="en-US"/>
              <a:t>Heading</a:t>
            </a:r>
          </a:p>
          <a:p>
            <a:pPr lvl="1"/>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Aenean</a:t>
            </a:r>
            <a:r>
              <a:rPr lang="en-US"/>
              <a:t> </a:t>
            </a:r>
            <a:r>
              <a:rPr lang="en-US" err="1"/>
              <a:t>commodo</a:t>
            </a:r>
            <a:r>
              <a:rPr lang="en-US"/>
              <a:t> ligula.</a:t>
            </a:r>
          </a:p>
        </p:txBody>
      </p:sp>
      <p:sp>
        <p:nvSpPr>
          <p:cNvPr id="13" name="Text Placeholder 3">
            <a:extLst>
              <a:ext uri="{FF2B5EF4-FFF2-40B4-BE49-F238E27FC236}">
                <a16:creationId xmlns:a16="http://schemas.microsoft.com/office/drawing/2014/main" id="{F58D0E01-9E12-4B05-9227-AACD8B16E5C5}"/>
              </a:ext>
            </a:extLst>
          </p:cNvPr>
          <p:cNvSpPr>
            <a:spLocks noGrp="1"/>
          </p:cNvSpPr>
          <p:nvPr>
            <p:ph type="body" sz="quarter" idx="30" hasCustomPrompt="1"/>
          </p:nvPr>
        </p:nvSpPr>
        <p:spPr>
          <a:xfrm>
            <a:off x="6425182" y="3325368"/>
            <a:ext cx="2249424" cy="1538144"/>
          </a:xfrm>
        </p:spPr>
        <p:txBody>
          <a:bodyPr>
            <a:noAutofit/>
          </a:bodyPr>
          <a:lstStyle>
            <a:lvl1pPr algn="l">
              <a:defRPr/>
            </a:lvl1pPr>
            <a:lvl2pPr algn="l">
              <a:defRPr/>
            </a:lvl2pPr>
            <a:lvl3pPr algn="l">
              <a:defRPr/>
            </a:lvl3pPr>
            <a:lvl4pPr algn="l">
              <a:defRPr/>
            </a:lvl4pPr>
            <a:lvl5pPr algn="l">
              <a:defRPr/>
            </a:lvl5pPr>
          </a:lstStyle>
          <a:p>
            <a:pPr lvl="0"/>
            <a:r>
              <a:rPr lang="en-US"/>
              <a:t>Heading</a:t>
            </a:r>
          </a:p>
          <a:p>
            <a:pPr lvl="1"/>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Aenean</a:t>
            </a:r>
            <a:r>
              <a:rPr lang="en-US"/>
              <a:t> </a:t>
            </a:r>
            <a:r>
              <a:rPr lang="en-US" err="1"/>
              <a:t>commodo</a:t>
            </a:r>
            <a:r>
              <a:rPr lang="en-US"/>
              <a:t> ligula.</a:t>
            </a:r>
          </a:p>
        </p:txBody>
      </p:sp>
      <p:sp>
        <p:nvSpPr>
          <p:cNvPr id="14" name="Text Placeholder 3">
            <a:extLst>
              <a:ext uri="{FF2B5EF4-FFF2-40B4-BE49-F238E27FC236}">
                <a16:creationId xmlns:a16="http://schemas.microsoft.com/office/drawing/2014/main" id="{737DDBD2-87AB-4700-8950-B0E9E224802A}"/>
              </a:ext>
            </a:extLst>
          </p:cNvPr>
          <p:cNvSpPr>
            <a:spLocks noGrp="1"/>
          </p:cNvSpPr>
          <p:nvPr>
            <p:ph type="body" sz="quarter" idx="31" hasCustomPrompt="1"/>
          </p:nvPr>
        </p:nvSpPr>
        <p:spPr>
          <a:xfrm>
            <a:off x="9332973" y="3325368"/>
            <a:ext cx="2249424" cy="1538144"/>
          </a:xfrm>
        </p:spPr>
        <p:txBody>
          <a:bodyPr>
            <a:noAutofit/>
          </a:bodyPr>
          <a:lstStyle>
            <a:lvl1pPr algn="l">
              <a:defRPr/>
            </a:lvl1pPr>
            <a:lvl2pPr algn="l">
              <a:defRPr/>
            </a:lvl2pPr>
            <a:lvl3pPr algn="l">
              <a:defRPr/>
            </a:lvl3pPr>
            <a:lvl4pPr algn="l">
              <a:defRPr/>
            </a:lvl4pPr>
            <a:lvl5pPr algn="l">
              <a:defRPr/>
            </a:lvl5pPr>
          </a:lstStyle>
          <a:p>
            <a:pPr lvl="0"/>
            <a:r>
              <a:rPr lang="en-US"/>
              <a:t>Heading</a:t>
            </a:r>
          </a:p>
          <a:p>
            <a:pPr lvl="1"/>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Aenean</a:t>
            </a:r>
            <a:r>
              <a:rPr lang="en-US"/>
              <a:t> </a:t>
            </a:r>
            <a:r>
              <a:rPr lang="en-US" err="1"/>
              <a:t>commodo</a:t>
            </a:r>
            <a:r>
              <a:rPr lang="en-US"/>
              <a:t> ligula.</a:t>
            </a:r>
          </a:p>
        </p:txBody>
      </p:sp>
    </p:spTree>
    <p:extLst>
      <p:ext uri="{BB962C8B-B14F-4D97-AF65-F5344CB8AC3E}">
        <p14:creationId xmlns:p14="http://schemas.microsoft.com/office/powerpoint/2010/main" val="2484312855"/>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boxes">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61D28-274E-4436-B4CD-F3B540F43361}"/>
              </a:ext>
            </a:extLst>
          </p:cNvPr>
          <p:cNvSpPr>
            <a:spLocks noGrp="1"/>
          </p:cNvSpPr>
          <p:nvPr>
            <p:ph type="title" hasCustomPrompt="1"/>
          </p:nvPr>
        </p:nvSpPr>
        <p:spPr>
          <a:xfrm>
            <a:off x="604345" y="609600"/>
            <a:ext cx="10274910" cy="443198"/>
          </a:xfrm>
        </p:spPr>
        <p:txBody>
          <a:bodyPr>
            <a:noAutofit/>
          </a:bodyPr>
          <a:lstStyle>
            <a:lvl1pPr>
              <a:defRPr>
                <a:solidFill>
                  <a:schemeClr val="tx1"/>
                </a:solidFill>
              </a:defRPr>
            </a:lvl1pPr>
          </a:lstStyle>
          <a:p>
            <a:r>
              <a:rPr lang="en-US"/>
              <a:t>CLICK TO EDIT MASTER TITLE STYLE</a:t>
            </a:r>
          </a:p>
        </p:txBody>
      </p:sp>
      <p:sp>
        <p:nvSpPr>
          <p:cNvPr id="3" name="Text Placeholder 3">
            <a:extLst>
              <a:ext uri="{FF2B5EF4-FFF2-40B4-BE49-F238E27FC236}">
                <a16:creationId xmlns:a16="http://schemas.microsoft.com/office/drawing/2014/main" id="{D9E9F32F-2521-4E6A-A0D3-358886879C59}"/>
              </a:ext>
            </a:extLst>
          </p:cNvPr>
          <p:cNvSpPr>
            <a:spLocks noGrp="1"/>
          </p:cNvSpPr>
          <p:nvPr>
            <p:ph type="body" sz="quarter" idx="22" hasCustomPrompt="1"/>
          </p:nvPr>
        </p:nvSpPr>
        <p:spPr>
          <a:xfrm>
            <a:off x="949449" y="1981200"/>
            <a:ext cx="4901184" cy="4267200"/>
          </a:xfrm>
          <a:prstGeom prst="rect">
            <a:avLst/>
          </a:prstGeom>
          <a:solidFill>
            <a:schemeClr val="tx1"/>
          </a:solidFill>
          <a:ln w="12700">
            <a:noFill/>
          </a:ln>
          <a:effectLst>
            <a:softEdge rad="0"/>
          </a:effectLst>
        </p:spPr>
        <p:txBody>
          <a:bodyPr wrap="square" lIns="365760" tIns="1709928" rIns="365760" bIns="365760">
            <a:noAutofit/>
          </a:bodyPr>
          <a:lstStyle>
            <a:lvl1pPr algn="ctr">
              <a:defRPr sz="2800" b="1">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Heading</a:t>
            </a:r>
          </a:p>
          <a:p>
            <a:pPr lvl="1"/>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p:txBody>
      </p:sp>
      <p:sp>
        <p:nvSpPr>
          <p:cNvPr id="5" name="Picture Placeholder 4">
            <a:extLst>
              <a:ext uri="{FF2B5EF4-FFF2-40B4-BE49-F238E27FC236}">
                <a16:creationId xmlns:a16="http://schemas.microsoft.com/office/drawing/2014/main" id="{A39BA2C3-90DF-42C5-BBCE-6E52B5183571}"/>
              </a:ext>
            </a:extLst>
          </p:cNvPr>
          <p:cNvSpPr>
            <a:spLocks noGrp="1" noChangeAspect="1"/>
          </p:cNvSpPr>
          <p:nvPr>
            <p:ph type="pic" sz="quarter" idx="36"/>
          </p:nvPr>
        </p:nvSpPr>
        <p:spPr>
          <a:xfrm>
            <a:off x="2910837" y="2346960"/>
            <a:ext cx="978408" cy="978408"/>
          </a:xfrm>
        </p:spPr>
        <p:txBody>
          <a:bodyPr/>
          <a:lstStyle>
            <a:lvl1pPr>
              <a:defRPr sz="1800">
                <a:solidFill>
                  <a:schemeClr val="bg1"/>
                </a:solidFill>
              </a:defRPr>
            </a:lvl1pPr>
          </a:lstStyle>
          <a:p>
            <a:r>
              <a:rPr lang="en-GB"/>
              <a:t>Click icon to add picture</a:t>
            </a:r>
            <a:endParaRPr lang="en-US"/>
          </a:p>
        </p:txBody>
      </p:sp>
      <p:sp>
        <p:nvSpPr>
          <p:cNvPr id="12" name="Text Placeholder 3">
            <a:extLst>
              <a:ext uri="{FF2B5EF4-FFF2-40B4-BE49-F238E27FC236}">
                <a16:creationId xmlns:a16="http://schemas.microsoft.com/office/drawing/2014/main" id="{9F544E25-7F30-4E70-AEAC-6F9F1A09CF18}"/>
              </a:ext>
            </a:extLst>
          </p:cNvPr>
          <p:cNvSpPr>
            <a:spLocks noGrp="1"/>
          </p:cNvSpPr>
          <p:nvPr>
            <p:ph type="body" sz="quarter" idx="37" hasCustomPrompt="1"/>
          </p:nvPr>
        </p:nvSpPr>
        <p:spPr>
          <a:xfrm>
            <a:off x="6338316" y="1981200"/>
            <a:ext cx="4901184" cy="4267200"/>
          </a:xfrm>
          <a:prstGeom prst="rect">
            <a:avLst/>
          </a:prstGeom>
          <a:solidFill>
            <a:schemeClr val="tx1"/>
          </a:solidFill>
          <a:ln w="12700">
            <a:noFill/>
          </a:ln>
          <a:effectLst>
            <a:softEdge rad="0"/>
          </a:effectLst>
        </p:spPr>
        <p:txBody>
          <a:bodyPr wrap="square" lIns="365760" tIns="1709928" rIns="365760" bIns="365760">
            <a:noAutofit/>
          </a:bodyPr>
          <a:lstStyle>
            <a:lvl1pPr algn="ctr">
              <a:defRPr sz="2800" b="1">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Heading</a:t>
            </a:r>
          </a:p>
          <a:p>
            <a:pPr lvl="1"/>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p:txBody>
      </p:sp>
      <p:sp>
        <p:nvSpPr>
          <p:cNvPr id="13" name="Picture Placeholder 4">
            <a:extLst>
              <a:ext uri="{FF2B5EF4-FFF2-40B4-BE49-F238E27FC236}">
                <a16:creationId xmlns:a16="http://schemas.microsoft.com/office/drawing/2014/main" id="{615DDF7E-73FB-4044-BDF7-CD85458A1599}"/>
              </a:ext>
            </a:extLst>
          </p:cNvPr>
          <p:cNvSpPr>
            <a:spLocks noGrp="1" noChangeAspect="1"/>
          </p:cNvSpPr>
          <p:nvPr>
            <p:ph type="pic" sz="quarter" idx="38"/>
          </p:nvPr>
        </p:nvSpPr>
        <p:spPr>
          <a:xfrm>
            <a:off x="8299704" y="2346960"/>
            <a:ext cx="978408" cy="978408"/>
          </a:xfrm>
        </p:spPr>
        <p:txBody>
          <a:bodyPr/>
          <a:lstStyle>
            <a:lvl1pPr>
              <a:defRPr sz="1800">
                <a:solidFill>
                  <a:schemeClr val="bg1"/>
                </a:solidFill>
              </a:defRPr>
            </a:lvl1pPr>
          </a:lstStyle>
          <a:p>
            <a:r>
              <a:rPr lang="en-GB"/>
              <a:t>Click icon to add picture</a:t>
            </a:r>
            <a:endParaRPr lang="en-US"/>
          </a:p>
        </p:txBody>
      </p:sp>
    </p:spTree>
    <p:extLst>
      <p:ext uri="{BB962C8B-B14F-4D97-AF65-F5344CB8AC3E}">
        <p14:creationId xmlns:p14="http://schemas.microsoft.com/office/powerpoint/2010/main" val="3955983342"/>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ree boxes">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61D28-274E-4436-B4CD-F3B540F43361}"/>
              </a:ext>
            </a:extLst>
          </p:cNvPr>
          <p:cNvSpPr>
            <a:spLocks noGrp="1"/>
          </p:cNvSpPr>
          <p:nvPr>
            <p:ph type="title" hasCustomPrompt="1"/>
          </p:nvPr>
        </p:nvSpPr>
        <p:spPr>
          <a:xfrm>
            <a:off x="609600" y="609600"/>
            <a:ext cx="10274910" cy="443198"/>
          </a:xfrm>
        </p:spPr>
        <p:txBody>
          <a:bodyPr>
            <a:noAutofit/>
          </a:bodyPr>
          <a:lstStyle>
            <a:lvl1pPr>
              <a:defRPr>
                <a:solidFill>
                  <a:schemeClr val="tx1"/>
                </a:solidFill>
              </a:defRPr>
            </a:lvl1pPr>
          </a:lstStyle>
          <a:p>
            <a:r>
              <a:rPr lang="en-US"/>
              <a:t>CLICK TO EDIT MASTER TITLE STYLE</a:t>
            </a:r>
          </a:p>
        </p:txBody>
      </p:sp>
      <p:sp>
        <p:nvSpPr>
          <p:cNvPr id="3" name="Text Placeholder 3">
            <a:extLst>
              <a:ext uri="{FF2B5EF4-FFF2-40B4-BE49-F238E27FC236}">
                <a16:creationId xmlns:a16="http://schemas.microsoft.com/office/drawing/2014/main" id="{D9E9F32F-2521-4E6A-A0D3-358886879C59}"/>
              </a:ext>
            </a:extLst>
          </p:cNvPr>
          <p:cNvSpPr>
            <a:spLocks noGrp="1"/>
          </p:cNvSpPr>
          <p:nvPr>
            <p:ph type="body" sz="quarter" idx="22" hasCustomPrompt="1"/>
          </p:nvPr>
        </p:nvSpPr>
        <p:spPr>
          <a:xfrm>
            <a:off x="949449" y="1981200"/>
            <a:ext cx="3108960" cy="4267200"/>
          </a:xfrm>
          <a:prstGeom prst="rect">
            <a:avLst/>
          </a:prstGeom>
          <a:solidFill>
            <a:schemeClr val="tx1"/>
          </a:solidFill>
          <a:ln w="12700">
            <a:noFill/>
          </a:ln>
          <a:effectLst>
            <a:softEdge rad="0"/>
          </a:effectLst>
        </p:spPr>
        <p:txBody>
          <a:bodyPr wrap="square" lIns="365760" tIns="1508760" rIns="365760" bIns="365760">
            <a:noAutofit/>
          </a:bodyPr>
          <a:lstStyle>
            <a:lvl1pPr algn="ctr">
              <a:defRPr sz="2800" b="1">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Heading</a:t>
            </a:r>
          </a:p>
          <a:p>
            <a:pPr lvl="1"/>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p:txBody>
      </p:sp>
      <p:sp>
        <p:nvSpPr>
          <p:cNvPr id="5" name="Picture Placeholder 4">
            <a:extLst>
              <a:ext uri="{FF2B5EF4-FFF2-40B4-BE49-F238E27FC236}">
                <a16:creationId xmlns:a16="http://schemas.microsoft.com/office/drawing/2014/main" id="{A39BA2C3-90DF-42C5-BBCE-6E52B5183571}"/>
              </a:ext>
            </a:extLst>
          </p:cNvPr>
          <p:cNvSpPr>
            <a:spLocks noGrp="1" noChangeAspect="1"/>
          </p:cNvSpPr>
          <p:nvPr>
            <p:ph type="pic" sz="quarter" idx="36"/>
          </p:nvPr>
        </p:nvSpPr>
        <p:spPr>
          <a:xfrm>
            <a:off x="2115309" y="2343912"/>
            <a:ext cx="777240" cy="777240"/>
          </a:xfrm>
        </p:spPr>
        <p:txBody>
          <a:bodyPr/>
          <a:lstStyle>
            <a:lvl1pPr>
              <a:defRPr sz="1200">
                <a:solidFill>
                  <a:schemeClr val="bg1"/>
                </a:solidFill>
              </a:defRPr>
            </a:lvl1pPr>
          </a:lstStyle>
          <a:p>
            <a:r>
              <a:rPr lang="en-GB"/>
              <a:t>Click icon to add picture</a:t>
            </a:r>
            <a:endParaRPr lang="en-US"/>
          </a:p>
        </p:txBody>
      </p:sp>
      <p:sp>
        <p:nvSpPr>
          <p:cNvPr id="12" name="Text Placeholder 3">
            <a:extLst>
              <a:ext uri="{FF2B5EF4-FFF2-40B4-BE49-F238E27FC236}">
                <a16:creationId xmlns:a16="http://schemas.microsoft.com/office/drawing/2014/main" id="{9F544E25-7F30-4E70-AEAC-6F9F1A09CF18}"/>
              </a:ext>
            </a:extLst>
          </p:cNvPr>
          <p:cNvSpPr>
            <a:spLocks noGrp="1"/>
          </p:cNvSpPr>
          <p:nvPr>
            <p:ph type="body" sz="quarter" idx="37" hasCustomPrompt="1"/>
          </p:nvPr>
        </p:nvSpPr>
        <p:spPr>
          <a:xfrm>
            <a:off x="4541520" y="1981200"/>
            <a:ext cx="3108960" cy="4267200"/>
          </a:xfrm>
          <a:prstGeom prst="rect">
            <a:avLst/>
          </a:prstGeom>
          <a:solidFill>
            <a:schemeClr val="tx1"/>
          </a:solidFill>
          <a:ln w="12700">
            <a:noFill/>
          </a:ln>
          <a:effectLst>
            <a:softEdge rad="0"/>
          </a:effectLst>
        </p:spPr>
        <p:txBody>
          <a:bodyPr wrap="square" lIns="365760" tIns="1508760" rIns="365760" bIns="365760">
            <a:noAutofit/>
          </a:bodyPr>
          <a:lstStyle>
            <a:lvl1pPr algn="ctr">
              <a:defRPr sz="2800" b="1">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Heading</a:t>
            </a:r>
          </a:p>
          <a:p>
            <a:pPr lvl="1"/>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p:txBody>
      </p:sp>
      <p:sp>
        <p:nvSpPr>
          <p:cNvPr id="13" name="Picture Placeholder 4">
            <a:extLst>
              <a:ext uri="{FF2B5EF4-FFF2-40B4-BE49-F238E27FC236}">
                <a16:creationId xmlns:a16="http://schemas.microsoft.com/office/drawing/2014/main" id="{615DDF7E-73FB-4044-BDF7-CD85458A1599}"/>
              </a:ext>
            </a:extLst>
          </p:cNvPr>
          <p:cNvSpPr>
            <a:spLocks noGrp="1" noChangeAspect="1"/>
          </p:cNvSpPr>
          <p:nvPr>
            <p:ph type="pic" sz="quarter" idx="38"/>
          </p:nvPr>
        </p:nvSpPr>
        <p:spPr>
          <a:xfrm>
            <a:off x="5707380" y="2343912"/>
            <a:ext cx="777240" cy="777240"/>
          </a:xfrm>
        </p:spPr>
        <p:txBody>
          <a:bodyPr/>
          <a:lstStyle>
            <a:lvl1pPr>
              <a:defRPr sz="1200">
                <a:solidFill>
                  <a:schemeClr val="bg1"/>
                </a:solidFill>
              </a:defRPr>
            </a:lvl1pPr>
          </a:lstStyle>
          <a:p>
            <a:r>
              <a:rPr lang="en-GB"/>
              <a:t>Click icon to add picture</a:t>
            </a:r>
            <a:endParaRPr lang="en-US"/>
          </a:p>
        </p:txBody>
      </p:sp>
      <p:sp>
        <p:nvSpPr>
          <p:cNvPr id="19" name="Text Placeholder 3">
            <a:extLst>
              <a:ext uri="{FF2B5EF4-FFF2-40B4-BE49-F238E27FC236}">
                <a16:creationId xmlns:a16="http://schemas.microsoft.com/office/drawing/2014/main" id="{6CCD4A16-B480-4728-AA42-DA2FA8E5B58B}"/>
              </a:ext>
            </a:extLst>
          </p:cNvPr>
          <p:cNvSpPr>
            <a:spLocks noGrp="1"/>
          </p:cNvSpPr>
          <p:nvPr>
            <p:ph type="body" sz="quarter" idx="39" hasCustomPrompt="1"/>
          </p:nvPr>
        </p:nvSpPr>
        <p:spPr>
          <a:xfrm>
            <a:off x="8133591" y="1981200"/>
            <a:ext cx="3108960" cy="4267200"/>
          </a:xfrm>
          <a:prstGeom prst="rect">
            <a:avLst/>
          </a:prstGeom>
          <a:solidFill>
            <a:schemeClr val="tx1"/>
          </a:solidFill>
          <a:ln w="12700">
            <a:noFill/>
          </a:ln>
          <a:effectLst>
            <a:softEdge rad="0"/>
          </a:effectLst>
        </p:spPr>
        <p:txBody>
          <a:bodyPr wrap="square" lIns="365760" tIns="1508760" rIns="365760" bIns="365760">
            <a:noAutofit/>
          </a:bodyPr>
          <a:lstStyle>
            <a:lvl1pPr algn="ctr">
              <a:defRPr sz="2800" b="1">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Heading</a:t>
            </a:r>
          </a:p>
          <a:p>
            <a:pPr lvl="1"/>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p:txBody>
      </p:sp>
      <p:sp>
        <p:nvSpPr>
          <p:cNvPr id="22" name="Picture Placeholder 4">
            <a:extLst>
              <a:ext uri="{FF2B5EF4-FFF2-40B4-BE49-F238E27FC236}">
                <a16:creationId xmlns:a16="http://schemas.microsoft.com/office/drawing/2014/main" id="{CF65445C-74DE-486D-95D5-14EAA15E6A5A}"/>
              </a:ext>
            </a:extLst>
          </p:cNvPr>
          <p:cNvSpPr>
            <a:spLocks noGrp="1" noChangeAspect="1"/>
          </p:cNvSpPr>
          <p:nvPr>
            <p:ph type="pic" sz="quarter" idx="40"/>
          </p:nvPr>
        </p:nvSpPr>
        <p:spPr>
          <a:xfrm>
            <a:off x="9299451" y="2343912"/>
            <a:ext cx="777240" cy="777240"/>
          </a:xfrm>
        </p:spPr>
        <p:txBody>
          <a:bodyPr/>
          <a:lstStyle>
            <a:lvl1pPr>
              <a:defRPr sz="1200">
                <a:solidFill>
                  <a:schemeClr val="bg1"/>
                </a:solidFill>
              </a:defRPr>
            </a:lvl1pPr>
          </a:lstStyle>
          <a:p>
            <a:r>
              <a:rPr lang="en-GB"/>
              <a:t>Click icon to add picture</a:t>
            </a:r>
            <a:endParaRPr lang="en-US"/>
          </a:p>
        </p:txBody>
      </p:sp>
    </p:spTree>
    <p:extLst>
      <p:ext uri="{BB962C8B-B14F-4D97-AF65-F5344CB8AC3E}">
        <p14:creationId xmlns:p14="http://schemas.microsoft.com/office/powerpoint/2010/main" val="4147778204"/>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our boxes">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61D28-274E-4436-B4CD-F3B540F43361}"/>
              </a:ext>
            </a:extLst>
          </p:cNvPr>
          <p:cNvSpPr>
            <a:spLocks noGrp="1"/>
          </p:cNvSpPr>
          <p:nvPr>
            <p:ph type="title" hasCustomPrompt="1"/>
          </p:nvPr>
        </p:nvSpPr>
        <p:spPr>
          <a:xfrm>
            <a:off x="609600" y="609600"/>
            <a:ext cx="10274910" cy="443198"/>
          </a:xfrm>
        </p:spPr>
        <p:txBody>
          <a:bodyPr>
            <a:noAutofit/>
          </a:bodyPr>
          <a:lstStyle>
            <a:lvl1pPr>
              <a:defRPr>
                <a:solidFill>
                  <a:schemeClr val="tx1"/>
                </a:solidFill>
              </a:defRPr>
            </a:lvl1pPr>
          </a:lstStyle>
          <a:p>
            <a:r>
              <a:rPr lang="en-US"/>
              <a:t>CLICK TO EDIT MASTER TITLE STYLE</a:t>
            </a:r>
          </a:p>
        </p:txBody>
      </p:sp>
      <p:sp>
        <p:nvSpPr>
          <p:cNvPr id="3" name="Text Placeholder 3">
            <a:extLst>
              <a:ext uri="{FF2B5EF4-FFF2-40B4-BE49-F238E27FC236}">
                <a16:creationId xmlns:a16="http://schemas.microsoft.com/office/drawing/2014/main" id="{D9E9F32F-2521-4E6A-A0D3-358886879C59}"/>
              </a:ext>
            </a:extLst>
          </p:cNvPr>
          <p:cNvSpPr>
            <a:spLocks noGrp="1"/>
          </p:cNvSpPr>
          <p:nvPr>
            <p:ph type="body" sz="quarter" idx="22" hasCustomPrompt="1"/>
          </p:nvPr>
        </p:nvSpPr>
        <p:spPr>
          <a:xfrm>
            <a:off x="949449" y="1981200"/>
            <a:ext cx="2249424" cy="4267200"/>
          </a:xfrm>
          <a:prstGeom prst="rect">
            <a:avLst/>
          </a:prstGeom>
          <a:solidFill>
            <a:schemeClr val="tx1"/>
          </a:solidFill>
          <a:ln w="12700">
            <a:noFill/>
          </a:ln>
          <a:effectLst>
            <a:softEdge rad="0"/>
          </a:effectLst>
        </p:spPr>
        <p:txBody>
          <a:bodyPr wrap="square" lIns="365760" tIns="1490472" rIns="365760" bIns="365760">
            <a:noAutofit/>
          </a:bodyPr>
          <a:lstStyle>
            <a:lvl1pPr algn="ctr">
              <a:defRPr sz="1800" b="1">
                <a:solidFill>
                  <a:schemeClr val="bg1"/>
                </a:solidFill>
              </a:defRPr>
            </a:lvl1pPr>
            <a:lvl2pPr algn="ctr">
              <a:defRPr sz="1800">
                <a:solidFill>
                  <a:schemeClr val="bg1"/>
                </a:solidFill>
              </a:defRPr>
            </a:lvl2pPr>
            <a:lvl3pPr algn="ctr">
              <a:defRPr sz="1800">
                <a:solidFill>
                  <a:schemeClr val="bg1"/>
                </a:solidFill>
              </a:defRPr>
            </a:lvl3pPr>
            <a:lvl4pPr algn="ctr">
              <a:defRPr sz="1800">
                <a:solidFill>
                  <a:schemeClr val="bg1"/>
                </a:solidFill>
              </a:defRPr>
            </a:lvl4pPr>
            <a:lvl5pPr algn="ctr">
              <a:defRPr sz="1800">
                <a:solidFill>
                  <a:schemeClr val="bg1"/>
                </a:solidFill>
              </a:defRPr>
            </a:lvl5pPr>
          </a:lstStyle>
          <a:p>
            <a:pPr lvl="0"/>
            <a:r>
              <a:rPr lang="en-US"/>
              <a:t>Heading</a:t>
            </a:r>
          </a:p>
          <a:p>
            <a:pPr lvl="1"/>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p:txBody>
      </p:sp>
      <p:sp>
        <p:nvSpPr>
          <p:cNvPr id="5" name="Picture Placeholder 4">
            <a:extLst>
              <a:ext uri="{FF2B5EF4-FFF2-40B4-BE49-F238E27FC236}">
                <a16:creationId xmlns:a16="http://schemas.microsoft.com/office/drawing/2014/main" id="{A39BA2C3-90DF-42C5-BBCE-6E52B5183571}"/>
              </a:ext>
            </a:extLst>
          </p:cNvPr>
          <p:cNvSpPr>
            <a:spLocks noGrp="1" noChangeAspect="1"/>
          </p:cNvSpPr>
          <p:nvPr>
            <p:ph type="pic" sz="quarter" idx="36"/>
          </p:nvPr>
        </p:nvSpPr>
        <p:spPr>
          <a:xfrm>
            <a:off x="1694685" y="2324862"/>
            <a:ext cx="758952" cy="758952"/>
          </a:xfrm>
        </p:spPr>
        <p:txBody>
          <a:bodyPr/>
          <a:lstStyle>
            <a:lvl1pPr>
              <a:defRPr sz="1200">
                <a:solidFill>
                  <a:schemeClr val="bg1"/>
                </a:solidFill>
              </a:defRPr>
            </a:lvl1pPr>
          </a:lstStyle>
          <a:p>
            <a:r>
              <a:rPr lang="en-GB"/>
              <a:t>Click icon to add picture</a:t>
            </a:r>
            <a:endParaRPr lang="en-US"/>
          </a:p>
        </p:txBody>
      </p:sp>
      <p:sp>
        <p:nvSpPr>
          <p:cNvPr id="12" name="Text Placeholder 3">
            <a:extLst>
              <a:ext uri="{FF2B5EF4-FFF2-40B4-BE49-F238E27FC236}">
                <a16:creationId xmlns:a16="http://schemas.microsoft.com/office/drawing/2014/main" id="{9F544E25-7F30-4E70-AEAC-6F9F1A09CF18}"/>
              </a:ext>
            </a:extLst>
          </p:cNvPr>
          <p:cNvSpPr>
            <a:spLocks noGrp="1"/>
          </p:cNvSpPr>
          <p:nvPr>
            <p:ph type="body" sz="quarter" idx="37" hasCustomPrompt="1"/>
          </p:nvPr>
        </p:nvSpPr>
        <p:spPr>
          <a:xfrm>
            <a:off x="3626865" y="1981200"/>
            <a:ext cx="2249424" cy="4267200"/>
          </a:xfrm>
          <a:prstGeom prst="rect">
            <a:avLst/>
          </a:prstGeom>
          <a:solidFill>
            <a:schemeClr val="tx1"/>
          </a:solidFill>
          <a:ln w="12700">
            <a:noFill/>
          </a:ln>
          <a:effectLst>
            <a:softEdge rad="0"/>
          </a:effectLst>
        </p:spPr>
        <p:txBody>
          <a:bodyPr wrap="square" lIns="365760" tIns="1490472" rIns="365760" bIns="365760">
            <a:noAutofit/>
          </a:bodyPr>
          <a:lstStyle>
            <a:lvl1pPr algn="ctr">
              <a:defRPr sz="1800" b="1">
                <a:solidFill>
                  <a:schemeClr val="bg1"/>
                </a:solidFill>
              </a:defRPr>
            </a:lvl1pPr>
            <a:lvl2pPr algn="ctr">
              <a:defRPr sz="1800">
                <a:solidFill>
                  <a:schemeClr val="bg1"/>
                </a:solidFill>
              </a:defRPr>
            </a:lvl2pPr>
            <a:lvl3pPr algn="ctr">
              <a:defRPr sz="1800">
                <a:solidFill>
                  <a:schemeClr val="bg1"/>
                </a:solidFill>
              </a:defRPr>
            </a:lvl3pPr>
            <a:lvl4pPr algn="ctr">
              <a:defRPr sz="1800">
                <a:solidFill>
                  <a:schemeClr val="bg1"/>
                </a:solidFill>
              </a:defRPr>
            </a:lvl4pPr>
            <a:lvl5pPr algn="ctr">
              <a:defRPr sz="1800">
                <a:solidFill>
                  <a:schemeClr val="bg1"/>
                </a:solidFill>
              </a:defRPr>
            </a:lvl5pPr>
          </a:lstStyle>
          <a:p>
            <a:pPr lvl="0"/>
            <a:r>
              <a:rPr lang="en-US"/>
              <a:t>Heading</a:t>
            </a:r>
          </a:p>
          <a:p>
            <a:pPr lvl="1"/>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p:txBody>
      </p:sp>
      <p:sp>
        <p:nvSpPr>
          <p:cNvPr id="13" name="Picture Placeholder 4">
            <a:extLst>
              <a:ext uri="{FF2B5EF4-FFF2-40B4-BE49-F238E27FC236}">
                <a16:creationId xmlns:a16="http://schemas.microsoft.com/office/drawing/2014/main" id="{615DDF7E-73FB-4044-BDF7-CD85458A1599}"/>
              </a:ext>
            </a:extLst>
          </p:cNvPr>
          <p:cNvSpPr>
            <a:spLocks noGrp="1" noChangeAspect="1"/>
          </p:cNvSpPr>
          <p:nvPr>
            <p:ph type="pic" sz="quarter" idx="38"/>
          </p:nvPr>
        </p:nvSpPr>
        <p:spPr>
          <a:xfrm>
            <a:off x="4372101" y="2324862"/>
            <a:ext cx="758952" cy="758952"/>
          </a:xfrm>
        </p:spPr>
        <p:txBody>
          <a:bodyPr/>
          <a:lstStyle>
            <a:lvl1pPr>
              <a:defRPr sz="1200">
                <a:solidFill>
                  <a:schemeClr val="bg1"/>
                </a:solidFill>
              </a:defRPr>
            </a:lvl1pPr>
          </a:lstStyle>
          <a:p>
            <a:r>
              <a:rPr lang="en-GB"/>
              <a:t>Click icon to add picture</a:t>
            </a:r>
            <a:endParaRPr lang="en-US"/>
          </a:p>
        </p:txBody>
      </p:sp>
      <p:sp>
        <p:nvSpPr>
          <p:cNvPr id="19" name="Text Placeholder 3">
            <a:extLst>
              <a:ext uri="{FF2B5EF4-FFF2-40B4-BE49-F238E27FC236}">
                <a16:creationId xmlns:a16="http://schemas.microsoft.com/office/drawing/2014/main" id="{6CCD4A16-B480-4728-AA42-DA2FA8E5B58B}"/>
              </a:ext>
            </a:extLst>
          </p:cNvPr>
          <p:cNvSpPr>
            <a:spLocks noGrp="1"/>
          </p:cNvSpPr>
          <p:nvPr>
            <p:ph type="body" sz="quarter" idx="39" hasCustomPrompt="1"/>
          </p:nvPr>
        </p:nvSpPr>
        <p:spPr>
          <a:xfrm>
            <a:off x="6304281" y="1981200"/>
            <a:ext cx="2249424" cy="4267200"/>
          </a:xfrm>
          <a:prstGeom prst="rect">
            <a:avLst/>
          </a:prstGeom>
          <a:solidFill>
            <a:schemeClr val="tx1"/>
          </a:solidFill>
          <a:ln w="12700">
            <a:noFill/>
          </a:ln>
          <a:effectLst>
            <a:softEdge rad="0"/>
          </a:effectLst>
        </p:spPr>
        <p:txBody>
          <a:bodyPr wrap="square" lIns="365760" tIns="1490472" rIns="365760" bIns="365760">
            <a:noAutofit/>
          </a:bodyPr>
          <a:lstStyle>
            <a:lvl1pPr algn="ctr">
              <a:defRPr sz="1800" b="1">
                <a:solidFill>
                  <a:schemeClr val="bg1"/>
                </a:solidFill>
              </a:defRPr>
            </a:lvl1pPr>
            <a:lvl2pPr algn="ctr">
              <a:defRPr sz="1800">
                <a:solidFill>
                  <a:schemeClr val="bg1"/>
                </a:solidFill>
              </a:defRPr>
            </a:lvl2pPr>
            <a:lvl3pPr algn="ctr">
              <a:defRPr sz="1800">
                <a:solidFill>
                  <a:schemeClr val="bg1"/>
                </a:solidFill>
              </a:defRPr>
            </a:lvl3pPr>
            <a:lvl4pPr algn="ctr">
              <a:defRPr sz="1800">
                <a:solidFill>
                  <a:schemeClr val="bg1"/>
                </a:solidFill>
              </a:defRPr>
            </a:lvl4pPr>
            <a:lvl5pPr algn="ctr">
              <a:defRPr sz="1800">
                <a:solidFill>
                  <a:schemeClr val="bg1"/>
                </a:solidFill>
              </a:defRPr>
            </a:lvl5pPr>
          </a:lstStyle>
          <a:p>
            <a:pPr lvl="0"/>
            <a:r>
              <a:rPr lang="en-US"/>
              <a:t>Heading</a:t>
            </a:r>
          </a:p>
          <a:p>
            <a:pPr lvl="1"/>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p:txBody>
      </p:sp>
      <p:sp>
        <p:nvSpPr>
          <p:cNvPr id="22" name="Picture Placeholder 4">
            <a:extLst>
              <a:ext uri="{FF2B5EF4-FFF2-40B4-BE49-F238E27FC236}">
                <a16:creationId xmlns:a16="http://schemas.microsoft.com/office/drawing/2014/main" id="{CF65445C-74DE-486D-95D5-14EAA15E6A5A}"/>
              </a:ext>
            </a:extLst>
          </p:cNvPr>
          <p:cNvSpPr>
            <a:spLocks noGrp="1" noChangeAspect="1"/>
          </p:cNvSpPr>
          <p:nvPr>
            <p:ph type="pic" sz="quarter" idx="40"/>
          </p:nvPr>
        </p:nvSpPr>
        <p:spPr>
          <a:xfrm>
            <a:off x="7049517" y="2324862"/>
            <a:ext cx="758952" cy="758952"/>
          </a:xfrm>
        </p:spPr>
        <p:txBody>
          <a:bodyPr/>
          <a:lstStyle>
            <a:lvl1pPr>
              <a:defRPr sz="1200">
                <a:solidFill>
                  <a:schemeClr val="bg1"/>
                </a:solidFill>
              </a:defRPr>
            </a:lvl1pPr>
          </a:lstStyle>
          <a:p>
            <a:r>
              <a:rPr lang="en-GB"/>
              <a:t>Click icon to add picture</a:t>
            </a:r>
            <a:endParaRPr lang="en-US"/>
          </a:p>
        </p:txBody>
      </p:sp>
      <p:sp>
        <p:nvSpPr>
          <p:cNvPr id="10" name="Text Placeholder 3">
            <a:extLst>
              <a:ext uri="{FF2B5EF4-FFF2-40B4-BE49-F238E27FC236}">
                <a16:creationId xmlns:a16="http://schemas.microsoft.com/office/drawing/2014/main" id="{0F7C9294-3460-435F-A16F-CBC677E0C636}"/>
              </a:ext>
            </a:extLst>
          </p:cNvPr>
          <p:cNvSpPr>
            <a:spLocks noGrp="1"/>
          </p:cNvSpPr>
          <p:nvPr>
            <p:ph type="body" sz="quarter" idx="41" hasCustomPrompt="1"/>
          </p:nvPr>
        </p:nvSpPr>
        <p:spPr>
          <a:xfrm>
            <a:off x="8981697" y="1981200"/>
            <a:ext cx="2249424" cy="4267200"/>
          </a:xfrm>
          <a:prstGeom prst="rect">
            <a:avLst/>
          </a:prstGeom>
          <a:solidFill>
            <a:schemeClr val="tx1"/>
          </a:solidFill>
          <a:ln w="12700">
            <a:noFill/>
          </a:ln>
          <a:effectLst>
            <a:softEdge rad="0"/>
          </a:effectLst>
        </p:spPr>
        <p:txBody>
          <a:bodyPr wrap="square" lIns="365760" tIns="1490472" rIns="365760" bIns="365760">
            <a:noAutofit/>
          </a:bodyPr>
          <a:lstStyle>
            <a:lvl1pPr algn="ctr">
              <a:defRPr sz="1800" b="1">
                <a:solidFill>
                  <a:schemeClr val="bg1"/>
                </a:solidFill>
              </a:defRPr>
            </a:lvl1pPr>
            <a:lvl2pPr algn="ctr">
              <a:defRPr sz="1800">
                <a:solidFill>
                  <a:schemeClr val="bg1"/>
                </a:solidFill>
              </a:defRPr>
            </a:lvl2pPr>
            <a:lvl3pPr algn="ctr">
              <a:defRPr sz="1800">
                <a:solidFill>
                  <a:schemeClr val="bg1"/>
                </a:solidFill>
              </a:defRPr>
            </a:lvl3pPr>
            <a:lvl4pPr algn="ctr">
              <a:defRPr sz="1800">
                <a:solidFill>
                  <a:schemeClr val="bg1"/>
                </a:solidFill>
              </a:defRPr>
            </a:lvl4pPr>
            <a:lvl5pPr algn="ctr">
              <a:defRPr sz="1800">
                <a:solidFill>
                  <a:schemeClr val="bg1"/>
                </a:solidFill>
              </a:defRPr>
            </a:lvl5pPr>
          </a:lstStyle>
          <a:p>
            <a:pPr lvl="0"/>
            <a:r>
              <a:rPr lang="en-US"/>
              <a:t>Heading</a:t>
            </a:r>
          </a:p>
          <a:p>
            <a:pPr lvl="1"/>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p:txBody>
      </p:sp>
      <p:sp>
        <p:nvSpPr>
          <p:cNvPr id="14" name="Picture Placeholder 4">
            <a:extLst>
              <a:ext uri="{FF2B5EF4-FFF2-40B4-BE49-F238E27FC236}">
                <a16:creationId xmlns:a16="http://schemas.microsoft.com/office/drawing/2014/main" id="{CC8DAED8-6C8F-4506-B3F0-518634E499CF}"/>
              </a:ext>
            </a:extLst>
          </p:cNvPr>
          <p:cNvSpPr>
            <a:spLocks noGrp="1" noChangeAspect="1"/>
          </p:cNvSpPr>
          <p:nvPr>
            <p:ph type="pic" sz="quarter" idx="42"/>
          </p:nvPr>
        </p:nvSpPr>
        <p:spPr>
          <a:xfrm>
            <a:off x="9726933" y="2324862"/>
            <a:ext cx="758952" cy="758952"/>
          </a:xfrm>
        </p:spPr>
        <p:txBody>
          <a:bodyPr/>
          <a:lstStyle>
            <a:lvl1pPr>
              <a:defRPr sz="1200">
                <a:solidFill>
                  <a:schemeClr val="bg1"/>
                </a:solidFill>
              </a:defRPr>
            </a:lvl1pPr>
          </a:lstStyle>
          <a:p>
            <a:r>
              <a:rPr lang="en-GB"/>
              <a:t>Click icon to add picture</a:t>
            </a:r>
            <a:endParaRPr lang="en-US"/>
          </a:p>
        </p:txBody>
      </p:sp>
    </p:spTree>
    <p:extLst>
      <p:ext uri="{BB962C8B-B14F-4D97-AF65-F5344CB8AC3E}">
        <p14:creationId xmlns:p14="http://schemas.microsoft.com/office/powerpoint/2010/main" val="1964772882"/>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able two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61D28-274E-4436-B4CD-F3B540F43361}"/>
              </a:ext>
            </a:extLst>
          </p:cNvPr>
          <p:cNvSpPr>
            <a:spLocks noGrp="1"/>
          </p:cNvSpPr>
          <p:nvPr>
            <p:ph type="title" hasCustomPrompt="1"/>
          </p:nvPr>
        </p:nvSpPr>
        <p:spPr>
          <a:xfrm>
            <a:off x="609600" y="609600"/>
            <a:ext cx="10277963" cy="443198"/>
          </a:xfrm>
        </p:spPr>
        <p:txBody>
          <a:bodyPr>
            <a:noAutofit/>
          </a:bodyPr>
          <a:lstStyle/>
          <a:p>
            <a:r>
              <a:rPr lang="en-US"/>
              <a:t>CLICK TO EDIT MASTER TITLE STYLE</a:t>
            </a:r>
          </a:p>
        </p:txBody>
      </p:sp>
      <p:sp>
        <p:nvSpPr>
          <p:cNvPr id="3" name="Text Placeholder 3">
            <a:extLst>
              <a:ext uri="{FF2B5EF4-FFF2-40B4-BE49-F238E27FC236}">
                <a16:creationId xmlns:a16="http://schemas.microsoft.com/office/drawing/2014/main" id="{D9E9F32F-2521-4E6A-A0D3-358886879C59}"/>
              </a:ext>
            </a:extLst>
          </p:cNvPr>
          <p:cNvSpPr>
            <a:spLocks noGrp="1"/>
          </p:cNvSpPr>
          <p:nvPr>
            <p:ph type="body" sz="quarter" idx="22" hasCustomPrompt="1"/>
          </p:nvPr>
        </p:nvSpPr>
        <p:spPr>
          <a:xfrm>
            <a:off x="949449" y="2514600"/>
            <a:ext cx="4901184" cy="3738562"/>
          </a:xfrm>
          <a:ln w="12700">
            <a:solidFill>
              <a:schemeClr val="tx2"/>
            </a:solidFill>
          </a:ln>
        </p:spPr>
        <p:txBody>
          <a:bodyPr lIns="182880" tIns="182880" rIns="182880" bIns="182880">
            <a:noAutofit/>
          </a:bodyPr>
          <a:lstStyle>
            <a:lvl1pPr algn="l">
              <a:defRPr sz="2400" b="0"/>
            </a:lvl1pPr>
            <a:lvl2pPr algn="l">
              <a:defRPr/>
            </a:lvl2pPr>
            <a:lvl3pPr algn="l">
              <a:defRPr/>
            </a:lvl3pPr>
            <a:lvl4pPr algn="l">
              <a:defRPr/>
            </a:lvl4pPr>
            <a:lvl5pPr algn="l">
              <a:defRPr/>
            </a:lvl5pPr>
            <a:lvl6pPr algn="l">
              <a:defRPr/>
            </a:lvl6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Aenean</a:t>
            </a:r>
            <a:r>
              <a:rPr lang="en-US"/>
              <a:t> </a:t>
            </a:r>
            <a:r>
              <a:rPr lang="en-US" err="1"/>
              <a:t>commodo</a:t>
            </a:r>
            <a:r>
              <a:rPr lang="en-US"/>
              <a:t> ligula.</a:t>
            </a:r>
          </a:p>
        </p:txBody>
      </p:sp>
      <p:sp>
        <p:nvSpPr>
          <p:cNvPr id="15" name="Text Placeholder 14">
            <a:extLst>
              <a:ext uri="{FF2B5EF4-FFF2-40B4-BE49-F238E27FC236}">
                <a16:creationId xmlns:a16="http://schemas.microsoft.com/office/drawing/2014/main" id="{4FE55E54-0CB7-43BD-A9A9-23118FB4645C}"/>
              </a:ext>
            </a:extLst>
          </p:cNvPr>
          <p:cNvSpPr>
            <a:spLocks noGrp="1"/>
          </p:cNvSpPr>
          <p:nvPr>
            <p:ph type="body" sz="quarter" idx="29" hasCustomPrompt="1"/>
          </p:nvPr>
        </p:nvSpPr>
        <p:spPr>
          <a:xfrm>
            <a:off x="949325" y="1985962"/>
            <a:ext cx="4901184" cy="542068"/>
          </a:xfrm>
          <a:prstGeom prst="round2SameRect">
            <a:avLst/>
          </a:prstGeom>
          <a:solidFill>
            <a:schemeClr val="tx2"/>
          </a:solidFill>
          <a:ln w="12700">
            <a:solidFill>
              <a:schemeClr val="tx2"/>
            </a:solidFill>
          </a:ln>
        </p:spPr>
        <p:txBody>
          <a:bodyPr lIns="182880" tIns="91440" rIns="182880" bIns="91440">
            <a:spAutoFit/>
          </a:bodyPr>
          <a:lstStyle>
            <a:lvl1pPr algn="l">
              <a:defRPr sz="2400">
                <a:solidFill>
                  <a:schemeClr val="bg1"/>
                </a:solidFill>
              </a:defRPr>
            </a:lvl1pPr>
          </a:lstStyle>
          <a:p>
            <a:pPr lvl="0"/>
            <a:r>
              <a:rPr lang="en-US"/>
              <a:t>Heading</a:t>
            </a:r>
          </a:p>
        </p:txBody>
      </p:sp>
      <p:sp>
        <p:nvSpPr>
          <p:cNvPr id="16" name="Text Placeholder 3">
            <a:extLst>
              <a:ext uri="{FF2B5EF4-FFF2-40B4-BE49-F238E27FC236}">
                <a16:creationId xmlns:a16="http://schemas.microsoft.com/office/drawing/2014/main" id="{18BB564B-D749-4889-8A2D-D3D5138DFFAD}"/>
              </a:ext>
            </a:extLst>
          </p:cNvPr>
          <p:cNvSpPr>
            <a:spLocks noGrp="1"/>
          </p:cNvSpPr>
          <p:nvPr>
            <p:ph type="body" sz="quarter" idx="30" hasCustomPrompt="1"/>
          </p:nvPr>
        </p:nvSpPr>
        <p:spPr>
          <a:xfrm>
            <a:off x="6341369" y="2514600"/>
            <a:ext cx="4901184" cy="3738562"/>
          </a:xfrm>
          <a:ln w="12700">
            <a:solidFill>
              <a:schemeClr val="tx2"/>
            </a:solidFill>
          </a:ln>
        </p:spPr>
        <p:txBody>
          <a:bodyPr lIns="182880" tIns="182880" rIns="182880" bIns="182880">
            <a:noAutofit/>
          </a:bodyPr>
          <a:lstStyle>
            <a:lvl1pPr algn="l">
              <a:defRPr sz="2400" b="0"/>
            </a:lvl1pPr>
            <a:lvl2pPr algn="l">
              <a:defRPr/>
            </a:lvl2pPr>
            <a:lvl3pPr algn="l">
              <a:defRPr/>
            </a:lvl3pPr>
            <a:lvl4pPr algn="l">
              <a:defRPr/>
            </a:lvl4pPr>
            <a:lvl5pPr algn="l">
              <a:defRPr/>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Aenean</a:t>
            </a:r>
            <a:r>
              <a:rPr lang="en-US"/>
              <a:t> </a:t>
            </a:r>
            <a:r>
              <a:rPr lang="en-US" err="1"/>
              <a:t>commodo</a:t>
            </a:r>
            <a:r>
              <a:rPr lang="en-US"/>
              <a:t> ligula.</a:t>
            </a:r>
          </a:p>
        </p:txBody>
      </p:sp>
      <p:sp>
        <p:nvSpPr>
          <p:cNvPr id="17" name="Text Placeholder 14">
            <a:extLst>
              <a:ext uri="{FF2B5EF4-FFF2-40B4-BE49-F238E27FC236}">
                <a16:creationId xmlns:a16="http://schemas.microsoft.com/office/drawing/2014/main" id="{A058DAA4-F4BB-496B-8ACD-1DA0543C5E87}"/>
              </a:ext>
            </a:extLst>
          </p:cNvPr>
          <p:cNvSpPr>
            <a:spLocks noGrp="1"/>
          </p:cNvSpPr>
          <p:nvPr>
            <p:ph type="body" sz="quarter" idx="31" hasCustomPrompt="1"/>
          </p:nvPr>
        </p:nvSpPr>
        <p:spPr>
          <a:xfrm>
            <a:off x="6341369" y="1985962"/>
            <a:ext cx="4901184" cy="542068"/>
          </a:xfrm>
          <a:prstGeom prst="round2SameRect">
            <a:avLst/>
          </a:prstGeom>
          <a:solidFill>
            <a:schemeClr val="tx2"/>
          </a:solidFill>
          <a:ln w="12700">
            <a:solidFill>
              <a:schemeClr val="tx2"/>
            </a:solidFill>
          </a:ln>
        </p:spPr>
        <p:txBody>
          <a:bodyPr lIns="182880" tIns="91440" rIns="182880" bIns="91440">
            <a:spAutoFit/>
          </a:bodyPr>
          <a:lstStyle>
            <a:lvl1pPr algn="l">
              <a:defRPr sz="2400">
                <a:solidFill>
                  <a:schemeClr val="bg1"/>
                </a:solidFill>
              </a:defRPr>
            </a:lvl1pPr>
          </a:lstStyle>
          <a:p>
            <a:pPr lvl="0"/>
            <a:r>
              <a:rPr lang="en-US"/>
              <a:t>Heading</a:t>
            </a:r>
          </a:p>
        </p:txBody>
      </p:sp>
    </p:spTree>
    <p:extLst>
      <p:ext uri="{BB962C8B-B14F-4D97-AF65-F5344CB8AC3E}">
        <p14:creationId xmlns:p14="http://schemas.microsoft.com/office/powerpoint/2010/main" val="19972868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able three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61D28-274E-4436-B4CD-F3B540F43361}"/>
              </a:ext>
            </a:extLst>
          </p:cNvPr>
          <p:cNvSpPr>
            <a:spLocks noGrp="1"/>
          </p:cNvSpPr>
          <p:nvPr>
            <p:ph type="title" hasCustomPrompt="1"/>
          </p:nvPr>
        </p:nvSpPr>
        <p:spPr>
          <a:xfrm>
            <a:off x="609600" y="609600"/>
            <a:ext cx="10274910" cy="443198"/>
          </a:xfrm>
        </p:spPr>
        <p:txBody>
          <a:bodyPr>
            <a:noAutofit/>
          </a:bodyPr>
          <a:lstStyle/>
          <a:p>
            <a:r>
              <a:rPr lang="en-US"/>
              <a:t>CLICK TO EDIT MASTER TITLE STYLE</a:t>
            </a:r>
          </a:p>
        </p:txBody>
      </p:sp>
      <p:sp>
        <p:nvSpPr>
          <p:cNvPr id="3" name="Text Placeholder 3">
            <a:extLst>
              <a:ext uri="{FF2B5EF4-FFF2-40B4-BE49-F238E27FC236}">
                <a16:creationId xmlns:a16="http://schemas.microsoft.com/office/drawing/2014/main" id="{D9E9F32F-2521-4E6A-A0D3-358886879C59}"/>
              </a:ext>
            </a:extLst>
          </p:cNvPr>
          <p:cNvSpPr>
            <a:spLocks noGrp="1"/>
          </p:cNvSpPr>
          <p:nvPr>
            <p:ph type="body" sz="quarter" idx="22" hasCustomPrompt="1"/>
          </p:nvPr>
        </p:nvSpPr>
        <p:spPr>
          <a:xfrm>
            <a:off x="949449" y="2509838"/>
            <a:ext cx="3108960" cy="3738562"/>
          </a:xfrm>
          <a:ln w="12700">
            <a:solidFill>
              <a:schemeClr val="tx2"/>
            </a:solidFill>
          </a:ln>
        </p:spPr>
        <p:txBody>
          <a:bodyPr lIns="182880" tIns="182880" rIns="182880" bIns="182880">
            <a:noAutofit/>
          </a:bodyPr>
          <a:lstStyle>
            <a:lvl1pPr algn="l">
              <a:defRPr sz="2400" b="0"/>
            </a:lvl1pPr>
            <a:lvl2pPr algn="l">
              <a:defRPr/>
            </a:lvl2pPr>
            <a:lvl3pPr algn="l">
              <a:defRPr/>
            </a:lvl3pPr>
            <a:lvl4pPr algn="l">
              <a:defRPr/>
            </a:lvl4pPr>
            <a:lvl5pPr algn="l">
              <a:defRPr/>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Aenean</a:t>
            </a:r>
            <a:r>
              <a:rPr lang="en-US"/>
              <a:t> </a:t>
            </a:r>
            <a:r>
              <a:rPr lang="en-US" err="1"/>
              <a:t>commodo</a:t>
            </a:r>
            <a:r>
              <a:rPr lang="en-US"/>
              <a:t> ligula.</a:t>
            </a:r>
          </a:p>
        </p:txBody>
      </p:sp>
      <p:sp>
        <p:nvSpPr>
          <p:cNvPr id="15" name="Text Placeholder 14">
            <a:extLst>
              <a:ext uri="{FF2B5EF4-FFF2-40B4-BE49-F238E27FC236}">
                <a16:creationId xmlns:a16="http://schemas.microsoft.com/office/drawing/2014/main" id="{4FE55E54-0CB7-43BD-A9A9-23118FB4645C}"/>
              </a:ext>
            </a:extLst>
          </p:cNvPr>
          <p:cNvSpPr>
            <a:spLocks noGrp="1"/>
          </p:cNvSpPr>
          <p:nvPr>
            <p:ph type="body" sz="quarter" idx="29" hasCustomPrompt="1"/>
          </p:nvPr>
        </p:nvSpPr>
        <p:spPr>
          <a:xfrm>
            <a:off x="949325" y="1981200"/>
            <a:ext cx="3108960" cy="542068"/>
          </a:xfrm>
          <a:prstGeom prst="round2SameRect">
            <a:avLst/>
          </a:prstGeom>
          <a:solidFill>
            <a:schemeClr val="tx2"/>
          </a:solidFill>
          <a:ln w="12700">
            <a:solidFill>
              <a:schemeClr val="tx2"/>
            </a:solidFill>
          </a:ln>
        </p:spPr>
        <p:txBody>
          <a:bodyPr lIns="182880" tIns="91440" rIns="182880" bIns="91440">
            <a:spAutoFit/>
          </a:bodyPr>
          <a:lstStyle>
            <a:lvl1pPr algn="l">
              <a:defRPr sz="2400">
                <a:solidFill>
                  <a:schemeClr val="bg1"/>
                </a:solidFill>
              </a:defRPr>
            </a:lvl1pPr>
          </a:lstStyle>
          <a:p>
            <a:pPr lvl="0"/>
            <a:r>
              <a:rPr lang="en-US"/>
              <a:t>Heading</a:t>
            </a:r>
          </a:p>
        </p:txBody>
      </p:sp>
      <p:sp>
        <p:nvSpPr>
          <p:cNvPr id="16" name="Text Placeholder 3">
            <a:extLst>
              <a:ext uri="{FF2B5EF4-FFF2-40B4-BE49-F238E27FC236}">
                <a16:creationId xmlns:a16="http://schemas.microsoft.com/office/drawing/2014/main" id="{18BB564B-D749-4889-8A2D-D3D5138DFFAD}"/>
              </a:ext>
            </a:extLst>
          </p:cNvPr>
          <p:cNvSpPr>
            <a:spLocks noGrp="1"/>
          </p:cNvSpPr>
          <p:nvPr>
            <p:ph type="body" sz="quarter" idx="30" hasCustomPrompt="1"/>
          </p:nvPr>
        </p:nvSpPr>
        <p:spPr>
          <a:xfrm>
            <a:off x="4541644" y="2509838"/>
            <a:ext cx="3108960" cy="3738562"/>
          </a:xfrm>
          <a:ln w="12700">
            <a:solidFill>
              <a:schemeClr val="tx2"/>
            </a:solidFill>
          </a:ln>
        </p:spPr>
        <p:txBody>
          <a:bodyPr lIns="182880" tIns="182880" rIns="182880" bIns="182880">
            <a:noAutofit/>
          </a:bodyPr>
          <a:lstStyle>
            <a:lvl1pPr algn="l">
              <a:defRPr sz="2400" b="0"/>
            </a:lvl1pPr>
            <a:lvl2pPr algn="l">
              <a:defRPr/>
            </a:lvl2pPr>
            <a:lvl3pPr algn="l">
              <a:defRPr/>
            </a:lvl3pPr>
            <a:lvl4pPr algn="l">
              <a:defRPr/>
            </a:lvl4pPr>
            <a:lvl5pPr algn="l">
              <a:defRPr/>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Aenean</a:t>
            </a:r>
            <a:r>
              <a:rPr lang="en-US"/>
              <a:t> </a:t>
            </a:r>
            <a:r>
              <a:rPr lang="en-US" err="1"/>
              <a:t>commodo</a:t>
            </a:r>
            <a:r>
              <a:rPr lang="en-US"/>
              <a:t> ligula.</a:t>
            </a:r>
          </a:p>
        </p:txBody>
      </p:sp>
      <p:sp>
        <p:nvSpPr>
          <p:cNvPr id="17" name="Text Placeholder 14">
            <a:extLst>
              <a:ext uri="{FF2B5EF4-FFF2-40B4-BE49-F238E27FC236}">
                <a16:creationId xmlns:a16="http://schemas.microsoft.com/office/drawing/2014/main" id="{A058DAA4-F4BB-496B-8ACD-1DA0543C5E87}"/>
              </a:ext>
            </a:extLst>
          </p:cNvPr>
          <p:cNvSpPr>
            <a:spLocks noGrp="1"/>
          </p:cNvSpPr>
          <p:nvPr>
            <p:ph type="body" sz="quarter" idx="31" hasCustomPrompt="1"/>
          </p:nvPr>
        </p:nvSpPr>
        <p:spPr>
          <a:xfrm>
            <a:off x="4541520" y="1981200"/>
            <a:ext cx="3108960" cy="542068"/>
          </a:xfrm>
          <a:prstGeom prst="round2SameRect">
            <a:avLst/>
          </a:prstGeom>
          <a:solidFill>
            <a:schemeClr val="tx2"/>
          </a:solidFill>
          <a:ln w="12700">
            <a:solidFill>
              <a:schemeClr val="tx2"/>
            </a:solidFill>
          </a:ln>
        </p:spPr>
        <p:txBody>
          <a:bodyPr lIns="182880" tIns="91440" rIns="182880" bIns="91440">
            <a:spAutoFit/>
          </a:bodyPr>
          <a:lstStyle>
            <a:lvl1pPr algn="l">
              <a:defRPr sz="2400">
                <a:solidFill>
                  <a:schemeClr val="bg1"/>
                </a:solidFill>
              </a:defRPr>
            </a:lvl1pPr>
          </a:lstStyle>
          <a:p>
            <a:pPr lvl="0"/>
            <a:r>
              <a:rPr lang="en-US"/>
              <a:t>Heading</a:t>
            </a:r>
          </a:p>
        </p:txBody>
      </p:sp>
      <p:sp>
        <p:nvSpPr>
          <p:cNvPr id="20" name="Text Placeholder 3">
            <a:extLst>
              <a:ext uri="{FF2B5EF4-FFF2-40B4-BE49-F238E27FC236}">
                <a16:creationId xmlns:a16="http://schemas.microsoft.com/office/drawing/2014/main" id="{EA3F2496-1936-4840-93B1-28FE8E6BF70E}"/>
              </a:ext>
            </a:extLst>
          </p:cNvPr>
          <p:cNvSpPr>
            <a:spLocks noGrp="1"/>
          </p:cNvSpPr>
          <p:nvPr>
            <p:ph type="body" sz="quarter" idx="34" hasCustomPrompt="1"/>
          </p:nvPr>
        </p:nvSpPr>
        <p:spPr>
          <a:xfrm>
            <a:off x="8130540" y="2509838"/>
            <a:ext cx="3108960" cy="3738562"/>
          </a:xfrm>
          <a:ln w="12700">
            <a:solidFill>
              <a:schemeClr val="tx2"/>
            </a:solidFill>
          </a:ln>
        </p:spPr>
        <p:txBody>
          <a:bodyPr lIns="182880" tIns="182880" rIns="182880" bIns="182880">
            <a:noAutofit/>
          </a:bodyPr>
          <a:lstStyle>
            <a:lvl1pPr algn="l">
              <a:defRPr sz="2400" b="0"/>
            </a:lvl1pPr>
            <a:lvl2pPr algn="l">
              <a:defRPr/>
            </a:lvl2pPr>
            <a:lvl3pPr algn="l">
              <a:defRPr/>
            </a:lvl3pPr>
            <a:lvl4pPr algn="l">
              <a:defRPr/>
            </a:lvl4pPr>
            <a:lvl5pPr algn="l">
              <a:defRPr/>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Aenean</a:t>
            </a:r>
            <a:r>
              <a:rPr lang="en-US"/>
              <a:t> </a:t>
            </a:r>
            <a:r>
              <a:rPr lang="en-US" err="1"/>
              <a:t>commodo</a:t>
            </a:r>
            <a:r>
              <a:rPr lang="en-US"/>
              <a:t> ligula.</a:t>
            </a:r>
          </a:p>
        </p:txBody>
      </p:sp>
      <p:sp>
        <p:nvSpPr>
          <p:cNvPr id="21" name="Text Placeholder 14">
            <a:extLst>
              <a:ext uri="{FF2B5EF4-FFF2-40B4-BE49-F238E27FC236}">
                <a16:creationId xmlns:a16="http://schemas.microsoft.com/office/drawing/2014/main" id="{E458907A-87B9-4E83-9BFC-4A307EA22F52}"/>
              </a:ext>
            </a:extLst>
          </p:cNvPr>
          <p:cNvSpPr>
            <a:spLocks noGrp="1"/>
          </p:cNvSpPr>
          <p:nvPr>
            <p:ph type="body" sz="quarter" idx="35" hasCustomPrompt="1"/>
          </p:nvPr>
        </p:nvSpPr>
        <p:spPr>
          <a:xfrm>
            <a:off x="8130416" y="1981200"/>
            <a:ext cx="3108960" cy="542068"/>
          </a:xfrm>
          <a:prstGeom prst="round2SameRect">
            <a:avLst/>
          </a:prstGeom>
          <a:solidFill>
            <a:schemeClr val="tx2"/>
          </a:solidFill>
          <a:ln w="12700">
            <a:solidFill>
              <a:schemeClr val="tx2"/>
            </a:solidFill>
          </a:ln>
        </p:spPr>
        <p:txBody>
          <a:bodyPr lIns="182880" tIns="91440" rIns="182880" bIns="91440">
            <a:spAutoFit/>
          </a:bodyPr>
          <a:lstStyle>
            <a:lvl1pPr algn="l">
              <a:defRPr sz="2400">
                <a:solidFill>
                  <a:schemeClr val="bg1"/>
                </a:solidFill>
              </a:defRPr>
            </a:lvl1pPr>
          </a:lstStyle>
          <a:p>
            <a:pPr lvl="0"/>
            <a:r>
              <a:rPr lang="en-US"/>
              <a:t>Heading</a:t>
            </a:r>
          </a:p>
        </p:txBody>
      </p:sp>
    </p:spTree>
    <p:extLst>
      <p:ext uri="{BB962C8B-B14F-4D97-AF65-F5344CB8AC3E}">
        <p14:creationId xmlns:p14="http://schemas.microsoft.com/office/powerpoint/2010/main" val="2809092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OC five sec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C2DC4-7E35-413D-8D0C-FA7A97C1D6FF}"/>
              </a:ext>
            </a:extLst>
          </p:cNvPr>
          <p:cNvSpPr>
            <a:spLocks noGrp="1"/>
          </p:cNvSpPr>
          <p:nvPr>
            <p:ph type="title" hasCustomPrompt="1"/>
          </p:nvPr>
        </p:nvSpPr>
        <p:spPr>
          <a:xfrm>
            <a:off x="609600" y="612979"/>
            <a:ext cx="10274910" cy="443198"/>
          </a:xfrm>
        </p:spPr>
        <p:txBody>
          <a:bodyPr>
            <a:spAutoFit/>
          </a:bodyPr>
          <a:lstStyle>
            <a:lvl1pPr>
              <a:defRPr/>
            </a:lvl1pPr>
          </a:lstStyle>
          <a:p>
            <a:r>
              <a:rPr lang="en-US"/>
              <a:t>TABLE OF CONTENT</a:t>
            </a:r>
          </a:p>
        </p:txBody>
      </p:sp>
      <p:sp>
        <p:nvSpPr>
          <p:cNvPr id="45" name="Text Placeholder 44">
            <a:extLst>
              <a:ext uri="{FF2B5EF4-FFF2-40B4-BE49-F238E27FC236}">
                <a16:creationId xmlns:a16="http://schemas.microsoft.com/office/drawing/2014/main" id="{45D585A8-2EC1-4D6D-87EA-91CE5050DA6D}"/>
              </a:ext>
            </a:extLst>
          </p:cNvPr>
          <p:cNvSpPr>
            <a:spLocks noGrp="1"/>
          </p:cNvSpPr>
          <p:nvPr>
            <p:ph type="body" sz="quarter" idx="29" hasCustomPrompt="1"/>
          </p:nvPr>
        </p:nvSpPr>
        <p:spPr>
          <a:xfrm>
            <a:off x="1888695" y="1600200"/>
            <a:ext cx="3292904" cy="1188720"/>
          </a:xfrm>
        </p:spPr>
        <p:txBody>
          <a:bodyPr anchor="ctr"/>
          <a:lstStyle>
            <a:lvl1pPr algn="l">
              <a:defRPr sz="2400" b="0">
                <a:solidFill>
                  <a:schemeClr val="tx1"/>
                </a:solidFill>
              </a:defRPr>
            </a:lvl1pPr>
          </a:lstStyle>
          <a:p>
            <a:pPr lvl="0"/>
            <a:r>
              <a:rPr lang="en-US"/>
              <a:t>Use this version when having extremely long section title</a:t>
            </a:r>
          </a:p>
        </p:txBody>
      </p:sp>
      <p:sp>
        <p:nvSpPr>
          <p:cNvPr id="52" name="Text Placeholder 44">
            <a:extLst>
              <a:ext uri="{FF2B5EF4-FFF2-40B4-BE49-F238E27FC236}">
                <a16:creationId xmlns:a16="http://schemas.microsoft.com/office/drawing/2014/main" id="{F9AB521F-B5CB-4FCE-8920-983840307A83}"/>
              </a:ext>
            </a:extLst>
          </p:cNvPr>
          <p:cNvSpPr>
            <a:spLocks noGrp="1"/>
          </p:cNvSpPr>
          <p:nvPr>
            <p:ph type="body" sz="quarter" idx="31" hasCustomPrompt="1"/>
          </p:nvPr>
        </p:nvSpPr>
        <p:spPr>
          <a:xfrm>
            <a:off x="1888695" y="5061970"/>
            <a:ext cx="3292904" cy="1188720"/>
          </a:xfrm>
        </p:spPr>
        <p:txBody>
          <a:bodyPr anchor="ctr"/>
          <a:lstStyle>
            <a:lvl1pPr algn="l">
              <a:defRPr sz="2400" b="0">
                <a:solidFill>
                  <a:schemeClr val="tx1"/>
                </a:solidFill>
              </a:defRPr>
            </a:lvl1pPr>
          </a:lstStyle>
          <a:p>
            <a:pPr lvl="0"/>
            <a:r>
              <a:rPr lang="en-US"/>
              <a:t>Use this version when having extremely long section title</a:t>
            </a:r>
          </a:p>
        </p:txBody>
      </p:sp>
      <p:sp>
        <p:nvSpPr>
          <p:cNvPr id="64" name="Text Placeholder 44">
            <a:extLst>
              <a:ext uri="{FF2B5EF4-FFF2-40B4-BE49-F238E27FC236}">
                <a16:creationId xmlns:a16="http://schemas.microsoft.com/office/drawing/2014/main" id="{C53A4AF7-6838-4DD8-BD9C-0DC97F209445}"/>
              </a:ext>
            </a:extLst>
          </p:cNvPr>
          <p:cNvSpPr>
            <a:spLocks noGrp="1"/>
          </p:cNvSpPr>
          <p:nvPr>
            <p:ph type="body" sz="quarter" idx="33" hasCustomPrompt="1"/>
          </p:nvPr>
        </p:nvSpPr>
        <p:spPr>
          <a:xfrm>
            <a:off x="1888695" y="3289772"/>
            <a:ext cx="3292904" cy="1188720"/>
          </a:xfrm>
        </p:spPr>
        <p:txBody>
          <a:bodyPr anchor="ctr"/>
          <a:lstStyle>
            <a:lvl1pPr algn="l">
              <a:defRPr sz="2400" b="0">
                <a:solidFill>
                  <a:schemeClr val="tx1"/>
                </a:solidFill>
              </a:defRPr>
            </a:lvl1pPr>
          </a:lstStyle>
          <a:p>
            <a:pPr lvl="0"/>
            <a:r>
              <a:rPr lang="en-US"/>
              <a:t>Use this version when having extremely long section title</a:t>
            </a:r>
          </a:p>
        </p:txBody>
      </p:sp>
      <p:sp>
        <p:nvSpPr>
          <p:cNvPr id="30" name="Oval 29">
            <a:extLst>
              <a:ext uri="{FF2B5EF4-FFF2-40B4-BE49-F238E27FC236}">
                <a16:creationId xmlns:a16="http://schemas.microsoft.com/office/drawing/2014/main" id="{07FA2CC9-834D-4DD8-83AC-D94A093F5253}"/>
              </a:ext>
            </a:extLst>
          </p:cNvPr>
          <p:cNvSpPr/>
          <p:nvPr userDrawn="1"/>
        </p:nvSpPr>
        <p:spPr>
          <a:xfrm>
            <a:off x="609600" y="1718742"/>
            <a:ext cx="914400" cy="914400"/>
          </a:xfrm>
          <a:prstGeom prst="ellipse">
            <a:avLst/>
          </a:prstGeom>
          <a:solidFill>
            <a:schemeClr val="tx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F264E04-7DC0-4CFE-899F-B54B46AAAB16}"/>
              </a:ext>
            </a:extLst>
          </p:cNvPr>
          <p:cNvSpPr txBox="1"/>
          <p:nvPr userDrawn="1"/>
        </p:nvSpPr>
        <p:spPr>
          <a:xfrm>
            <a:off x="690274" y="1821999"/>
            <a:ext cx="450850" cy="707886"/>
          </a:xfrm>
          <a:prstGeom prst="rect">
            <a:avLst/>
          </a:prstGeom>
          <a:noFill/>
        </p:spPr>
        <p:txBody>
          <a:bodyPr wrap="square" rtlCol="0">
            <a:spAutoFit/>
          </a:bodyPr>
          <a:lstStyle/>
          <a:p>
            <a:pPr algn="ctr"/>
            <a:r>
              <a:rPr lang="en-US" sz="4000" b="1">
                <a:solidFill>
                  <a:schemeClr val="accent5"/>
                </a:solidFill>
              </a:rPr>
              <a:t>0</a:t>
            </a:r>
          </a:p>
        </p:txBody>
      </p:sp>
      <p:sp>
        <p:nvSpPr>
          <p:cNvPr id="32" name="Text Placeholder 4">
            <a:extLst>
              <a:ext uri="{FF2B5EF4-FFF2-40B4-BE49-F238E27FC236}">
                <a16:creationId xmlns:a16="http://schemas.microsoft.com/office/drawing/2014/main" id="{31A6C9AD-623C-4ECF-B86E-89478E058195}"/>
              </a:ext>
            </a:extLst>
          </p:cNvPr>
          <p:cNvSpPr>
            <a:spLocks noGrp="1"/>
          </p:cNvSpPr>
          <p:nvPr>
            <p:ph type="body" sz="quarter" idx="21" hasCustomPrompt="1"/>
          </p:nvPr>
        </p:nvSpPr>
        <p:spPr>
          <a:xfrm>
            <a:off x="1054969" y="1782750"/>
            <a:ext cx="450850" cy="786384"/>
          </a:xfrm>
        </p:spPr>
        <p:txBody>
          <a:bodyPr anchor="ctr"/>
          <a:lstStyle>
            <a:lvl1pPr>
              <a:lnSpc>
                <a:spcPct val="100000"/>
              </a:lnSpc>
              <a:defRPr sz="4000" b="1">
                <a:solidFill>
                  <a:schemeClr val="bg1"/>
                </a:solidFill>
              </a:defRPr>
            </a:lvl1pPr>
          </a:lstStyle>
          <a:p>
            <a:pPr lvl="0"/>
            <a:r>
              <a:rPr lang="en-US"/>
              <a:t>1</a:t>
            </a:r>
          </a:p>
        </p:txBody>
      </p:sp>
      <p:sp>
        <p:nvSpPr>
          <p:cNvPr id="33" name="Oval 32">
            <a:extLst>
              <a:ext uri="{FF2B5EF4-FFF2-40B4-BE49-F238E27FC236}">
                <a16:creationId xmlns:a16="http://schemas.microsoft.com/office/drawing/2014/main" id="{4029D2C0-EC08-48A7-8C7C-E34B8A7B6481}"/>
              </a:ext>
            </a:extLst>
          </p:cNvPr>
          <p:cNvSpPr/>
          <p:nvPr userDrawn="1"/>
        </p:nvSpPr>
        <p:spPr>
          <a:xfrm>
            <a:off x="591419" y="3462609"/>
            <a:ext cx="914400" cy="914400"/>
          </a:xfrm>
          <a:prstGeom prst="ellipse">
            <a:avLst/>
          </a:prstGeom>
          <a:solidFill>
            <a:schemeClr val="tx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04D53C98-359A-42F5-A16A-2AE482DA5893}"/>
              </a:ext>
            </a:extLst>
          </p:cNvPr>
          <p:cNvSpPr txBox="1"/>
          <p:nvPr userDrawn="1"/>
        </p:nvSpPr>
        <p:spPr>
          <a:xfrm>
            <a:off x="672093" y="3565866"/>
            <a:ext cx="450850" cy="707886"/>
          </a:xfrm>
          <a:prstGeom prst="rect">
            <a:avLst/>
          </a:prstGeom>
          <a:noFill/>
        </p:spPr>
        <p:txBody>
          <a:bodyPr wrap="square" rtlCol="0">
            <a:spAutoFit/>
          </a:bodyPr>
          <a:lstStyle/>
          <a:p>
            <a:pPr algn="ctr"/>
            <a:r>
              <a:rPr lang="en-US" sz="4000" b="1">
                <a:solidFill>
                  <a:schemeClr val="accent5"/>
                </a:solidFill>
              </a:rPr>
              <a:t>0</a:t>
            </a:r>
          </a:p>
        </p:txBody>
      </p:sp>
      <p:sp>
        <p:nvSpPr>
          <p:cNvPr id="35" name="Text Placeholder 4">
            <a:extLst>
              <a:ext uri="{FF2B5EF4-FFF2-40B4-BE49-F238E27FC236}">
                <a16:creationId xmlns:a16="http://schemas.microsoft.com/office/drawing/2014/main" id="{305DB106-55E8-41F2-AE91-534CC00AB62A}"/>
              </a:ext>
            </a:extLst>
          </p:cNvPr>
          <p:cNvSpPr>
            <a:spLocks noGrp="1"/>
          </p:cNvSpPr>
          <p:nvPr>
            <p:ph type="body" sz="quarter" idx="41" hasCustomPrompt="1"/>
          </p:nvPr>
        </p:nvSpPr>
        <p:spPr>
          <a:xfrm>
            <a:off x="1036788" y="3526617"/>
            <a:ext cx="450850" cy="786384"/>
          </a:xfrm>
        </p:spPr>
        <p:txBody>
          <a:bodyPr anchor="ctr"/>
          <a:lstStyle>
            <a:lvl1pPr>
              <a:lnSpc>
                <a:spcPct val="100000"/>
              </a:lnSpc>
              <a:defRPr sz="4000" b="1">
                <a:solidFill>
                  <a:schemeClr val="bg1"/>
                </a:solidFill>
              </a:defRPr>
            </a:lvl1pPr>
          </a:lstStyle>
          <a:p>
            <a:pPr lvl="0"/>
            <a:r>
              <a:rPr lang="en-US"/>
              <a:t>2</a:t>
            </a:r>
          </a:p>
        </p:txBody>
      </p:sp>
      <p:sp>
        <p:nvSpPr>
          <p:cNvPr id="36" name="Oval 35">
            <a:extLst>
              <a:ext uri="{FF2B5EF4-FFF2-40B4-BE49-F238E27FC236}">
                <a16:creationId xmlns:a16="http://schemas.microsoft.com/office/drawing/2014/main" id="{D0A2827E-5BEF-4700-BED7-B5703A2A334C}"/>
              </a:ext>
            </a:extLst>
          </p:cNvPr>
          <p:cNvSpPr/>
          <p:nvPr userDrawn="1"/>
        </p:nvSpPr>
        <p:spPr>
          <a:xfrm>
            <a:off x="609600" y="5135123"/>
            <a:ext cx="914400" cy="914400"/>
          </a:xfrm>
          <a:prstGeom prst="ellipse">
            <a:avLst/>
          </a:prstGeom>
          <a:solidFill>
            <a:schemeClr val="tx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969FDD3-F77E-4B82-9D0B-4F23E5572AE3}"/>
              </a:ext>
            </a:extLst>
          </p:cNvPr>
          <p:cNvSpPr txBox="1"/>
          <p:nvPr userDrawn="1"/>
        </p:nvSpPr>
        <p:spPr>
          <a:xfrm>
            <a:off x="690274" y="5238380"/>
            <a:ext cx="450850" cy="707886"/>
          </a:xfrm>
          <a:prstGeom prst="rect">
            <a:avLst/>
          </a:prstGeom>
          <a:noFill/>
        </p:spPr>
        <p:txBody>
          <a:bodyPr wrap="square" rtlCol="0">
            <a:spAutoFit/>
          </a:bodyPr>
          <a:lstStyle/>
          <a:p>
            <a:pPr algn="ctr"/>
            <a:r>
              <a:rPr lang="en-US" sz="4000" b="1">
                <a:solidFill>
                  <a:schemeClr val="accent5"/>
                </a:solidFill>
              </a:rPr>
              <a:t>0</a:t>
            </a:r>
          </a:p>
        </p:txBody>
      </p:sp>
      <p:sp>
        <p:nvSpPr>
          <p:cNvPr id="38" name="Text Placeholder 4">
            <a:extLst>
              <a:ext uri="{FF2B5EF4-FFF2-40B4-BE49-F238E27FC236}">
                <a16:creationId xmlns:a16="http://schemas.microsoft.com/office/drawing/2014/main" id="{A27DA2EB-0C1C-41F1-AFB4-0ED6D231FF8A}"/>
              </a:ext>
            </a:extLst>
          </p:cNvPr>
          <p:cNvSpPr>
            <a:spLocks noGrp="1"/>
          </p:cNvSpPr>
          <p:nvPr>
            <p:ph type="body" sz="quarter" idx="42" hasCustomPrompt="1"/>
          </p:nvPr>
        </p:nvSpPr>
        <p:spPr>
          <a:xfrm>
            <a:off x="1054969" y="5199131"/>
            <a:ext cx="450850" cy="786384"/>
          </a:xfrm>
        </p:spPr>
        <p:txBody>
          <a:bodyPr anchor="ctr"/>
          <a:lstStyle>
            <a:lvl1pPr>
              <a:lnSpc>
                <a:spcPct val="100000"/>
              </a:lnSpc>
              <a:defRPr sz="4000" b="1">
                <a:solidFill>
                  <a:schemeClr val="bg1"/>
                </a:solidFill>
              </a:defRPr>
            </a:lvl1pPr>
          </a:lstStyle>
          <a:p>
            <a:pPr lvl="0"/>
            <a:r>
              <a:rPr lang="en-US"/>
              <a:t>3</a:t>
            </a:r>
          </a:p>
        </p:txBody>
      </p:sp>
      <p:sp>
        <p:nvSpPr>
          <p:cNvPr id="40" name="Text Placeholder 44">
            <a:extLst>
              <a:ext uri="{FF2B5EF4-FFF2-40B4-BE49-F238E27FC236}">
                <a16:creationId xmlns:a16="http://schemas.microsoft.com/office/drawing/2014/main" id="{3197AD70-138E-4730-84B3-F98954ABCAC5}"/>
              </a:ext>
            </a:extLst>
          </p:cNvPr>
          <p:cNvSpPr>
            <a:spLocks noGrp="1"/>
          </p:cNvSpPr>
          <p:nvPr>
            <p:ph type="body" sz="quarter" idx="43" hasCustomPrompt="1"/>
          </p:nvPr>
        </p:nvSpPr>
        <p:spPr>
          <a:xfrm>
            <a:off x="8289496" y="1594531"/>
            <a:ext cx="3292904" cy="1188720"/>
          </a:xfrm>
        </p:spPr>
        <p:txBody>
          <a:bodyPr anchor="ctr"/>
          <a:lstStyle>
            <a:lvl1pPr algn="l">
              <a:defRPr sz="2400" b="0">
                <a:solidFill>
                  <a:schemeClr val="tx1"/>
                </a:solidFill>
              </a:defRPr>
            </a:lvl1pPr>
          </a:lstStyle>
          <a:p>
            <a:pPr lvl="0"/>
            <a:r>
              <a:rPr lang="en-US"/>
              <a:t>Use this version when having extremely long section title</a:t>
            </a:r>
          </a:p>
        </p:txBody>
      </p:sp>
      <p:sp>
        <p:nvSpPr>
          <p:cNvPr id="42" name="Text Placeholder 44">
            <a:extLst>
              <a:ext uri="{FF2B5EF4-FFF2-40B4-BE49-F238E27FC236}">
                <a16:creationId xmlns:a16="http://schemas.microsoft.com/office/drawing/2014/main" id="{A0293C77-3765-4473-A800-F7C273EAF7FB}"/>
              </a:ext>
            </a:extLst>
          </p:cNvPr>
          <p:cNvSpPr>
            <a:spLocks noGrp="1"/>
          </p:cNvSpPr>
          <p:nvPr>
            <p:ph type="body" sz="quarter" idx="45" hasCustomPrompt="1"/>
          </p:nvPr>
        </p:nvSpPr>
        <p:spPr>
          <a:xfrm>
            <a:off x="8289496" y="3284103"/>
            <a:ext cx="3292904" cy="1188720"/>
          </a:xfrm>
        </p:spPr>
        <p:txBody>
          <a:bodyPr anchor="ctr"/>
          <a:lstStyle>
            <a:lvl1pPr algn="l">
              <a:defRPr sz="2400" b="0">
                <a:solidFill>
                  <a:schemeClr val="tx1"/>
                </a:solidFill>
              </a:defRPr>
            </a:lvl1pPr>
          </a:lstStyle>
          <a:p>
            <a:pPr lvl="0"/>
            <a:r>
              <a:rPr lang="en-US"/>
              <a:t>Use this version when having extremely long section title</a:t>
            </a:r>
          </a:p>
        </p:txBody>
      </p:sp>
      <p:sp>
        <p:nvSpPr>
          <p:cNvPr id="43" name="Oval 42">
            <a:extLst>
              <a:ext uri="{FF2B5EF4-FFF2-40B4-BE49-F238E27FC236}">
                <a16:creationId xmlns:a16="http://schemas.microsoft.com/office/drawing/2014/main" id="{1198014B-1366-42DA-91F8-D7EC52B0C14F}"/>
              </a:ext>
            </a:extLst>
          </p:cNvPr>
          <p:cNvSpPr/>
          <p:nvPr userDrawn="1"/>
        </p:nvSpPr>
        <p:spPr>
          <a:xfrm>
            <a:off x="7010401" y="1713073"/>
            <a:ext cx="914400" cy="914400"/>
          </a:xfrm>
          <a:prstGeom prst="ellipse">
            <a:avLst/>
          </a:prstGeom>
          <a:solidFill>
            <a:schemeClr val="tx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9CDEDAAA-65A7-4F81-912C-6666FA31D426}"/>
              </a:ext>
            </a:extLst>
          </p:cNvPr>
          <p:cNvSpPr txBox="1"/>
          <p:nvPr userDrawn="1"/>
        </p:nvSpPr>
        <p:spPr>
          <a:xfrm>
            <a:off x="7091075" y="1816330"/>
            <a:ext cx="450850" cy="707886"/>
          </a:xfrm>
          <a:prstGeom prst="rect">
            <a:avLst/>
          </a:prstGeom>
          <a:noFill/>
        </p:spPr>
        <p:txBody>
          <a:bodyPr wrap="square" rtlCol="0">
            <a:spAutoFit/>
          </a:bodyPr>
          <a:lstStyle/>
          <a:p>
            <a:pPr algn="ctr"/>
            <a:r>
              <a:rPr lang="en-US" sz="4000" b="1">
                <a:solidFill>
                  <a:schemeClr val="accent5"/>
                </a:solidFill>
              </a:rPr>
              <a:t>0</a:t>
            </a:r>
          </a:p>
        </p:txBody>
      </p:sp>
      <p:sp>
        <p:nvSpPr>
          <p:cNvPr id="47" name="Text Placeholder 4">
            <a:extLst>
              <a:ext uri="{FF2B5EF4-FFF2-40B4-BE49-F238E27FC236}">
                <a16:creationId xmlns:a16="http://schemas.microsoft.com/office/drawing/2014/main" id="{1574879E-1FE4-40E2-8584-7D59B86E4F67}"/>
              </a:ext>
            </a:extLst>
          </p:cNvPr>
          <p:cNvSpPr>
            <a:spLocks noGrp="1"/>
          </p:cNvSpPr>
          <p:nvPr>
            <p:ph type="body" sz="quarter" idx="46" hasCustomPrompt="1"/>
          </p:nvPr>
        </p:nvSpPr>
        <p:spPr>
          <a:xfrm>
            <a:off x="7455770" y="1777081"/>
            <a:ext cx="450850" cy="786384"/>
          </a:xfrm>
        </p:spPr>
        <p:txBody>
          <a:bodyPr anchor="ctr"/>
          <a:lstStyle>
            <a:lvl1pPr>
              <a:lnSpc>
                <a:spcPct val="100000"/>
              </a:lnSpc>
              <a:defRPr sz="4000" b="1">
                <a:solidFill>
                  <a:schemeClr val="bg1"/>
                </a:solidFill>
              </a:defRPr>
            </a:lvl1pPr>
          </a:lstStyle>
          <a:p>
            <a:pPr lvl="0"/>
            <a:r>
              <a:rPr lang="en-US"/>
              <a:t>4</a:t>
            </a:r>
          </a:p>
        </p:txBody>
      </p:sp>
      <p:sp>
        <p:nvSpPr>
          <p:cNvPr id="48" name="Oval 47">
            <a:extLst>
              <a:ext uri="{FF2B5EF4-FFF2-40B4-BE49-F238E27FC236}">
                <a16:creationId xmlns:a16="http://schemas.microsoft.com/office/drawing/2014/main" id="{6E58DA0E-1344-4166-ACF4-68F5B534BE7A}"/>
              </a:ext>
            </a:extLst>
          </p:cNvPr>
          <p:cNvSpPr/>
          <p:nvPr userDrawn="1"/>
        </p:nvSpPr>
        <p:spPr>
          <a:xfrm>
            <a:off x="6992220" y="3456940"/>
            <a:ext cx="914400" cy="914400"/>
          </a:xfrm>
          <a:prstGeom prst="ellipse">
            <a:avLst/>
          </a:prstGeom>
          <a:solidFill>
            <a:schemeClr val="tx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26CD9FF5-E221-41C6-BE1F-6D295210F5EC}"/>
              </a:ext>
            </a:extLst>
          </p:cNvPr>
          <p:cNvSpPr txBox="1"/>
          <p:nvPr userDrawn="1"/>
        </p:nvSpPr>
        <p:spPr>
          <a:xfrm>
            <a:off x="7072894" y="3560197"/>
            <a:ext cx="450850" cy="707886"/>
          </a:xfrm>
          <a:prstGeom prst="rect">
            <a:avLst/>
          </a:prstGeom>
          <a:noFill/>
        </p:spPr>
        <p:txBody>
          <a:bodyPr wrap="square" rtlCol="0">
            <a:spAutoFit/>
          </a:bodyPr>
          <a:lstStyle/>
          <a:p>
            <a:pPr algn="ctr"/>
            <a:r>
              <a:rPr lang="en-US" sz="4000" b="1">
                <a:solidFill>
                  <a:schemeClr val="accent5"/>
                </a:solidFill>
              </a:rPr>
              <a:t>0</a:t>
            </a:r>
          </a:p>
        </p:txBody>
      </p:sp>
      <p:sp>
        <p:nvSpPr>
          <p:cNvPr id="53" name="Text Placeholder 4">
            <a:extLst>
              <a:ext uri="{FF2B5EF4-FFF2-40B4-BE49-F238E27FC236}">
                <a16:creationId xmlns:a16="http://schemas.microsoft.com/office/drawing/2014/main" id="{C1F66C7C-E5AB-40AE-831C-652D695298C5}"/>
              </a:ext>
            </a:extLst>
          </p:cNvPr>
          <p:cNvSpPr>
            <a:spLocks noGrp="1"/>
          </p:cNvSpPr>
          <p:nvPr>
            <p:ph type="body" sz="quarter" idx="47" hasCustomPrompt="1"/>
          </p:nvPr>
        </p:nvSpPr>
        <p:spPr>
          <a:xfrm>
            <a:off x="7437589" y="3520948"/>
            <a:ext cx="450850" cy="786384"/>
          </a:xfrm>
        </p:spPr>
        <p:txBody>
          <a:bodyPr anchor="ctr"/>
          <a:lstStyle>
            <a:lvl1pPr>
              <a:lnSpc>
                <a:spcPct val="100000"/>
              </a:lnSpc>
              <a:defRPr sz="4000" b="1">
                <a:solidFill>
                  <a:schemeClr val="bg1"/>
                </a:solidFill>
              </a:defRPr>
            </a:lvl1pPr>
          </a:lstStyle>
          <a:p>
            <a:pPr lvl="0"/>
            <a:r>
              <a:rPr lang="en-US"/>
              <a:t>5</a:t>
            </a:r>
          </a:p>
        </p:txBody>
      </p:sp>
      <p:sp>
        <p:nvSpPr>
          <p:cNvPr id="4" name="Picture Placeholder 3">
            <a:extLst>
              <a:ext uri="{FF2B5EF4-FFF2-40B4-BE49-F238E27FC236}">
                <a16:creationId xmlns:a16="http://schemas.microsoft.com/office/drawing/2014/main" id="{3491F76A-1175-4B82-9F95-5D96B7F83493}"/>
              </a:ext>
            </a:extLst>
          </p:cNvPr>
          <p:cNvSpPr>
            <a:spLocks noGrp="1"/>
          </p:cNvSpPr>
          <p:nvPr>
            <p:ph type="pic" sz="quarter" idx="48" hasCustomPrompt="1"/>
          </p:nvPr>
        </p:nvSpPr>
        <p:spPr>
          <a:xfrm>
            <a:off x="6096000" y="1593850"/>
            <a:ext cx="18288" cy="4651375"/>
          </a:xfrm>
          <a:solidFill>
            <a:schemeClr val="tx2"/>
          </a:solidFill>
        </p:spPr>
        <p:txBody>
          <a:bodyPr/>
          <a:lstStyle/>
          <a:p>
            <a:r>
              <a:rPr lang="en-US"/>
              <a:t> </a:t>
            </a:r>
          </a:p>
        </p:txBody>
      </p:sp>
    </p:spTree>
    <p:extLst>
      <p:ext uri="{BB962C8B-B14F-4D97-AF65-F5344CB8AC3E}">
        <p14:creationId xmlns:p14="http://schemas.microsoft.com/office/powerpoint/2010/main" val="31089843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able four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61D28-274E-4436-B4CD-F3B540F43361}"/>
              </a:ext>
            </a:extLst>
          </p:cNvPr>
          <p:cNvSpPr>
            <a:spLocks noGrp="1"/>
          </p:cNvSpPr>
          <p:nvPr>
            <p:ph type="title" hasCustomPrompt="1"/>
          </p:nvPr>
        </p:nvSpPr>
        <p:spPr>
          <a:xfrm>
            <a:off x="620110" y="612228"/>
            <a:ext cx="10274910" cy="443198"/>
          </a:xfrm>
        </p:spPr>
        <p:txBody>
          <a:bodyPr>
            <a:noAutofit/>
          </a:bodyPr>
          <a:lstStyle/>
          <a:p>
            <a:r>
              <a:rPr lang="en-US"/>
              <a:t>CLICK TO EDIT MASTER TITLE STYLE</a:t>
            </a:r>
          </a:p>
        </p:txBody>
      </p:sp>
      <p:sp>
        <p:nvSpPr>
          <p:cNvPr id="3" name="Text Placeholder 3">
            <a:extLst>
              <a:ext uri="{FF2B5EF4-FFF2-40B4-BE49-F238E27FC236}">
                <a16:creationId xmlns:a16="http://schemas.microsoft.com/office/drawing/2014/main" id="{D9E9F32F-2521-4E6A-A0D3-358886879C59}"/>
              </a:ext>
            </a:extLst>
          </p:cNvPr>
          <p:cNvSpPr>
            <a:spLocks noGrp="1"/>
          </p:cNvSpPr>
          <p:nvPr>
            <p:ph type="body" sz="quarter" idx="22" hasCustomPrompt="1"/>
          </p:nvPr>
        </p:nvSpPr>
        <p:spPr>
          <a:xfrm>
            <a:off x="949449" y="2514600"/>
            <a:ext cx="2249424" cy="3738562"/>
          </a:xfrm>
          <a:ln w="12700">
            <a:solidFill>
              <a:schemeClr val="tx2"/>
            </a:solidFill>
          </a:ln>
        </p:spPr>
        <p:txBody>
          <a:bodyPr lIns="182880" tIns="182880" rIns="182880" bIns="182880">
            <a:noAutofit/>
          </a:bodyPr>
          <a:lstStyle>
            <a:lvl1pPr algn="l">
              <a:defRPr sz="2400" b="0"/>
            </a:lvl1pPr>
            <a:lvl2pPr algn="l">
              <a:defRPr/>
            </a:lvl2pPr>
            <a:lvl3pPr algn="l">
              <a:defRPr/>
            </a:lvl3pPr>
            <a:lvl4pPr algn="l">
              <a:defRPr/>
            </a:lvl4pPr>
            <a:lvl5pPr algn="l">
              <a:defRPr/>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Aenean</a:t>
            </a:r>
            <a:r>
              <a:rPr lang="en-US"/>
              <a:t> </a:t>
            </a:r>
            <a:r>
              <a:rPr lang="en-US" err="1"/>
              <a:t>commodo</a:t>
            </a:r>
            <a:r>
              <a:rPr lang="en-US"/>
              <a:t> ligula.</a:t>
            </a:r>
          </a:p>
        </p:txBody>
      </p:sp>
      <p:sp>
        <p:nvSpPr>
          <p:cNvPr id="15" name="Text Placeholder 14">
            <a:extLst>
              <a:ext uri="{FF2B5EF4-FFF2-40B4-BE49-F238E27FC236}">
                <a16:creationId xmlns:a16="http://schemas.microsoft.com/office/drawing/2014/main" id="{4FE55E54-0CB7-43BD-A9A9-23118FB4645C}"/>
              </a:ext>
            </a:extLst>
          </p:cNvPr>
          <p:cNvSpPr>
            <a:spLocks noGrp="1"/>
          </p:cNvSpPr>
          <p:nvPr>
            <p:ph type="body" sz="quarter" idx="29" hasCustomPrompt="1"/>
          </p:nvPr>
        </p:nvSpPr>
        <p:spPr>
          <a:xfrm>
            <a:off x="949325" y="1985962"/>
            <a:ext cx="2249488" cy="542068"/>
          </a:xfrm>
          <a:prstGeom prst="round2SameRect">
            <a:avLst/>
          </a:prstGeom>
          <a:solidFill>
            <a:schemeClr val="tx2"/>
          </a:solidFill>
          <a:ln w="12700">
            <a:solidFill>
              <a:schemeClr val="tx2"/>
            </a:solidFill>
          </a:ln>
        </p:spPr>
        <p:txBody>
          <a:bodyPr lIns="182880" tIns="91440" rIns="182880" bIns="91440">
            <a:spAutoFit/>
          </a:bodyPr>
          <a:lstStyle>
            <a:lvl1pPr algn="l">
              <a:defRPr sz="2400">
                <a:solidFill>
                  <a:schemeClr val="bg1"/>
                </a:solidFill>
              </a:defRPr>
            </a:lvl1pPr>
          </a:lstStyle>
          <a:p>
            <a:pPr lvl="0"/>
            <a:r>
              <a:rPr lang="en-US"/>
              <a:t>Heading</a:t>
            </a:r>
          </a:p>
        </p:txBody>
      </p:sp>
      <p:sp>
        <p:nvSpPr>
          <p:cNvPr id="16" name="Text Placeholder 3">
            <a:extLst>
              <a:ext uri="{FF2B5EF4-FFF2-40B4-BE49-F238E27FC236}">
                <a16:creationId xmlns:a16="http://schemas.microsoft.com/office/drawing/2014/main" id="{18BB564B-D749-4889-8A2D-D3D5138DFFAD}"/>
              </a:ext>
            </a:extLst>
          </p:cNvPr>
          <p:cNvSpPr>
            <a:spLocks noGrp="1"/>
          </p:cNvSpPr>
          <p:nvPr>
            <p:ph type="body" sz="quarter" idx="30" hasCustomPrompt="1"/>
          </p:nvPr>
        </p:nvSpPr>
        <p:spPr>
          <a:xfrm>
            <a:off x="3629691" y="2514600"/>
            <a:ext cx="2249424" cy="3738562"/>
          </a:xfrm>
          <a:ln w="12700">
            <a:solidFill>
              <a:schemeClr val="tx2"/>
            </a:solidFill>
          </a:ln>
        </p:spPr>
        <p:txBody>
          <a:bodyPr lIns="182880" tIns="182880" rIns="182880" bIns="182880">
            <a:noAutofit/>
          </a:bodyPr>
          <a:lstStyle>
            <a:lvl1pPr algn="l">
              <a:defRPr sz="2400" b="0"/>
            </a:lvl1pPr>
            <a:lvl2pPr algn="l">
              <a:defRPr/>
            </a:lvl2pPr>
            <a:lvl3pPr algn="l">
              <a:defRPr/>
            </a:lvl3pPr>
            <a:lvl4pPr algn="l">
              <a:defRPr/>
            </a:lvl4pPr>
            <a:lvl5pPr algn="l">
              <a:defRPr/>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Aenean</a:t>
            </a:r>
            <a:r>
              <a:rPr lang="en-US"/>
              <a:t> </a:t>
            </a:r>
            <a:r>
              <a:rPr lang="en-US" err="1"/>
              <a:t>commodo</a:t>
            </a:r>
            <a:r>
              <a:rPr lang="en-US"/>
              <a:t> ligula.</a:t>
            </a:r>
          </a:p>
        </p:txBody>
      </p:sp>
      <p:sp>
        <p:nvSpPr>
          <p:cNvPr id="17" name="Text Placeholder 14">
            <a:extLst>
              <a:ext uri="{FF2B5EF4-FFF2-40B4-BE49-F238E27FC236}">
                <a16:creationId xmlns:a16="http://schemas.microsoft.com/office/drawing/2014/main" id="{A058DAA4-F4BB-496B-8ACD-1DA0543C5E87}"/>
              </a:ext>
            </a:extLst>
          </p:cNvPr>
          <p:cNvSpPr>
            <a:spLocks noGrp="1"/>
          </p:cNvSpPr>
          <p:nvPr>
            <p:ph type="body" sz="quarter" idx="31" hasCustomPrompt="1"/>
          </p:nvPr>
        </p:nvSpPr>
        <p:spPr>
          <a:xfrm>
            <a:off x="3629567" y="1985962"/>
            <a:ext cx="2249488" cy="542068"/>
          </a:xfrm>
          <a:prstGeom prst="round2SameRect">
            <a:avLst/>
          </a:prstGeom>
          <a:solidFill>
            <a:schemeClr val="tx2"/>
          </a:solidFill>
          <a:ln w="12700">
            <a:solidFill>
              <a:schemeClr val="tx2"/>
            </a:solidFill>
          </a:ln>
        </p:spPr>
        <p:txBody>
          <a:bodyPr lIns="182880" tIns="91440" rIns="182880" bIns="91440">
            <a:spAutoFit/>
          </a:bodyPr>
          <a:lstStyle>
            <a:lvl1pPr algn="l">
              <a:defRPr sz="2400">
                <a:solidFill>
                  <a:schemeClr val="bg1"/>
                </a:solidFill>
              </a:defRPr>
            </a:lvl1pPr>
          </a:lstStyle>
          <a:p>
            <a:pPr lvl="0"/>
            <a:r>
              <a:rPr lang="en-US"/>
              <a:t>Heading</a:t>
            </a:r>
          </a:p>
        </p:txBody>
      </p:sp>
      <p:sp>
        <p:nvSpPr>
          <p:cNvPr id="18" name="Text Placeholder 3">
            <a:extLst>
              <a:ext uri="{FF2B5EF4-FFF2-40B4-BE49-F238E27FC236}">
                <a16:creationId xmlns:a16="http://schemas.microsoft.com/office/drawing/2014/main" id="{9D78D28E-0B08-4E3C-9F9F-3FD0FA04E8F7}"/>
              </a:ext>
            </a:extLst>
          </p:cNvPr>
          <p:cNvSpPr>
            <a:spLocks noGrp="1"/>
          </p:cNvSpPr>
          <p:nvPr>
            <p:ph type="body" sz="quarter" idx="32" hasCustomPrompt="1"/>
          </p:nvPr>
        </p:nvSpPr>
        <p:spPr>
          <a:xfrm>
            <a:off x="8990136" y="2514600"/>
            <a:ext cx="2249424" cy="3738562"/>
          </a:xfrm>
          <a:ln w="12700">
            <a:solidFill>
              <a:schemeClr val="tx2"/>
            </a:solidFill>
          </a:ln>
        </p:spPr>
        <p:txBody>
          <a:bodyPr lIns="182880" tIns="182880" rIns="182880" bIns="182880">
            <a:noAutofit/>
          </a:bodyPr>
          <a:lstStyle>
            <a:lvl1pPr algn="l">
              <a:defRPr sz="2400" b="0"/>
            </a:lvl1pPr>
            <a:lvl2pPr algn="l">
              <a:defRPr/>
            </a:lvl2pPr>
            <a:lvl3pPr algn="l">
              <a:defRPr/>
            </a:lvl3pPr>
            <a:lvl4pPr algn="l">
              <a:defRPr/>
            </a:lvl4pPr>
            <a:lvl5pPr algn="l">
              <a:defRPr/>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Aenean</a:t>
            </a:r>
            <a:r>
              <a:rPr lang="en-US"/>
              <a:t> </a:t>
            </a:r>
            <a:r>
              <a:rPr lang="en-US" err="1"/>
              <a:t>commodo</a:t>
            </a:r>
            <a:r>
              <a:rPr lang="en-US"/>
              <a:t> ligula.</a:t>
            </a:r>
          </a:p>
        </p:txBody>
      </p:sp>
      <p:sp>
        <p:nvSpPr>
          <p:cNvPr id="19" name="Text Placeholder 14">
            <a:extLst>
              <a:ext uri="{FF2B5EF4-FFF2-40B4-BE49-F238E27FC236}">
                <a16:creationId xmlns:a16="http://schemas.microsoft.com/office/drawing/2014/main" id="{8E10E14E-1B86-418F-BD22-B5740BEA07F3}"/>
              </a:ext>
            </a:extLst>
          </p:cNvPr>
          <p:cNvSpPr>
            <a:spLocks noGrp="1"/>
          </p:cNvSpPr>
          <p:nvPr>
            <p:ph type="body" sz="quarter" idx="33" hasCustomPrompt="1"/>
          </p:nvPr>
        </p:nvSpPr>
        <p:spPr>
          <a:xfrm>
            <a:off x="8990012" y="1985962"/>
            <a:ext cx="2249488" cy="542068"/>
          </a:xfrm>
          <a:prstGeom prst="round2SameRect">
            <a:avLst/>
          </a:prstGeom>
          <a:solidFill>
            <a:schemeClr val="tx2"/>
          </a:solidFill>
          <a:ln w="12700">
            <a:solidFill>
              <a:schemeClr val="tx2"/>
            </a:solidFill>
          </a:ln>
        </p:spPr>
        <p:txBody>
          <a:bodyPr lIns="182880" tIns="91440" rIns="182880" bIns="91440">
            <a:spAutoFit/>
          </a:bodyPr>
          <a:lstStyle>
            <a:lvl1pPr algn="l">
              <a:defRPr sz="2400">
                <a:solidFill>
                  <a:schemeClr val="bg1"/>
                </a:solidFill>
              </a:defRPr>
            </a:lvl1pPr>
          </a:lstStyle>
          <a:p>
            <a:pPr lvl="0"/>
            <a:r>
              <a:rPr lang="en-US"/>
              <a:t>Heading</a:t>
            </a:r>
          </a:p>
        </p:txBody>
      </p:sp>
      <p:sp>
        <p:nvSpPr>
          <p:cNvPr id="20" name="Text Placeholder 3">
            <a:extLst>
              <a:ext uri="{FF2B5EF4-FFF2-40B4-BE49-F238E27FC236}">
                <a16:creationId xmlns:a16="http://schemas.microsoft.com/office/drawing/2014/main" id="{EA3F2496-1936-4840-93B1-28FE8E6BF70E}"/>
              </a:ext>
            </a:extLst>
          </p:cNvPr>
          <p:cNvSpPr>
            <a:spLocks noGrp="1"/>
          </p:cNvSpPr>
          <p:nvPr>
            <p:ph type="body" sz="quarter" idx="34" hasCustomPrompt="1"/>
          </p:nvPr>
        </p:nvSpPr>
        <p:spPr>
          <a:xfrm>
            <a:off x="6309834" y="2514600"/>
            <a:ext cx="2249424" cy="3738562"/>
          </a:xfrm>
          <a:ln w="12700">
            <a:solidFill>
              <a:schemeClr val="tx2"/>
            </a:solidFill>
          </a:ln>
        </p:spPr>
        <p:txBody>
          <a:bodyPr lIns="182880" tIns="182880" rIns="182880" bIns="182880">
            <a:noAutofit/>
          </a:bodyPr>
          <a:lstStyle>
            <a:lvl1pPr algn="l">
              <a:defRPr sz="2400" b="0"/>
            </a:lvl1pPr>
            <a:lvl2pPr algn="l">
              <a:defRPr/>
            </a:lvl2pPr>
            <a:lvl3pPr algn="l">
              <a:defRPr/>
            </a:lvl3pPr>
            <a:lvl4pPr algn="l">
              <a:defRPr/>
            </a:lvl4pPr>
            <a:lvl5pPr algn="l">
              <a:defRPr/>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Aenean</a:t>
            </a:r>
            <a:r>
              <a:rPr lang="en-US"/>
              <a:t> </a:t>
            </a:r>
            <a:r>
              <a:rPr lang="en-US" err="1"/>
              <a:t>commodo</a:t>
            </a:r>
            <a:r>
              <a:rPr lang="en-US"/>
              <a:t> ligula.</a:t>
            </a:r>
          </a:p>
        </p:txBody>
      </p:sp>
      <p:sp>
        <p:nvSpPr>
          <p:cNvPr id="21" name="Text Placeholder 14">
            <a:extLst>
              <a:ext uri="{FF2B5EF4-FFF2-40B4-BE49-F238E27FC236}">
                <a16:creationId xmlns:a16="http://schemas.microsoft.com/office/drawing/2014/main" id="{E458907A-87B9-4E83-9BFC-4A307EA22F52}"/>
              </a:ext>
            </a:extLst>
          </p:cNvPr>
          <p:cNvSpPr>
            <a:spLocks noGrp="1"/>
          </p:cNvSpPr>
          <p:nvPr>
            <p:ph type="body" sz="quarter" idx="35" hasCustomPrompt="1"/>
          </p:nvPr>
        </p:nvSpPr>
        <p:spPr>
          <a:xfrm>
            <a:off x="6309710" y="1985962"/>
            <a:ext cx="2249488" cy="542068"/>
          </a:xfrm>
          <a:prstGeom prst="round2SameRect">
            <a:avLst/>
          </a:prstGeom>
          <a:solidFill>
            <a:schemeClr val="tx2"/>
          </a:solidFill>
          <a:ln w="12700">
            <a:solidFill>
              <a:schemeClr val="tx2"/>
            </a:solidFill>
          </a:ln>
        </p:spPr>
        <p:txBody>
          <a:bodyPr lIns="182880" tIns="91440" rIns="182880" bIns="91440">
            <a:spAutoFit/>
          </a:bodyPr>
          <a:lstStyle>
            <a:lvl1pPr algn="l">
              <a:defRPr sz="2400">
                <a:solidFill>
                  <a:schemeClr val="bg1"/>
                </a:solidFill>
              </a:defRPr>
            </a:lvl1pPr>
          </a:lstStyle>
          <a:p>
            <a:pPr lvl="0"/>
            <a:r>
              <a:rPr lang="en-US"/>
              <a:t>Heading</a:t>
            </a:r>
          </a:p>
        </p:txBody>
      </p:sp>
    </p:spTree>
    <p:extLst>
      <p:ext uri="{BB962C8B-B14F-4D97-AF65-F5344CB8AC3E}">
        <p14:creationId xmlns:p14="http://schemas.microsoft.com/office/powerpoint/2010/main" val="22527083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9AC3C63-6EB1-4AF9-AD8B-692230121EEF}"/>
              </a:ext>
            </a:extLst>
          </p:cNvPr>
          <p:cNvSpPr>
            <a:spLocks noGrp="1"/>
          </p:cNvSpPr>
          <p:nvPr>
            <p:ph type="body" sz="quarter" idx="16" hasCustomPrompt="1"/>
          </p:nvPr>
        </p:nvSpPr>
        <p:spPr>
          <a:xfrm>
            <a:off x="2497836" y="2718044"/>
            <a:ext cx="7196328" cy="1321724"/>
          </a:xfrm>
        </p:spPr>
        <p:txBody>
          <a:bodyPr wrap="square" anchor="t">
            <a:noAutofit/>
          </a:bodyPr>
          <a:lstStyle>
            <a:lvl1pPr>
              <a:defRPr sz="2400" b="0">
                <a:solidFill>
                  <a:schemeClr val="tx1"/>
                </a:solidFill>
              </a:defRPr>
            </a:lvl1pPr>
            <a:lvl2pPr>
              <a:defRPr/>
            </a:lvl2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Nunc sit </a:t>
            </a:r>
            <a:r>
              <a:rPr lang="en-US" err="1"/>
              <a:t>amet</a:t>
            </a:r>
            <a:r>
              <a:rPr lang="en-US"/>
              <a:t> nisi </a:t>
            </a:r>
            <a:r>
              <a:rPr lang="en-US" err="1"/>
              <a:t>interdum</a:t>
            </a:r>
            <a:r>
              <a:rPr lang="en-US"/>
              <a:t>, </a:t>
            </a:r>
            <a:r>
              <a:rPr lang="en-US" err="1"/>
              <a:t>consequat</a:t>
            </a:r>
            <a:r>
              <a:rPr lang="en-US"/>
              <a:t> </a:t>
            </a:r>
            <a:r>
              <a:rPr lang="en-US" err="1"/>
              <a:t>massa</a:t>
            </a:r>
            <a:r>
              <a:rPr lang="en-US"/>
              <a:t> vel, </a:t>
            </a:r>
            <a:r>
              <a:rPr lang="en-US" err="1"/>
              <a:t>malesuada</a:t>
            </a:r>
            <a:r>
              <a:rPr lang="en-US"/>
              <a:t> nisi. </a:t>
            </a:r>
            <a:r>
              <a:rPr lang="en-US" err="1"/>
              <a:t>Nulla</a:t>
            </a:r>
            <a:r>
              <a:rPr lang="en-US"/>
              <a:t> </a:t>
            </a:r>
            <a:r>
              <a:rPr lang="en-US" err="1"/>
              <a:t>fringilla</a:t>
            </a:r>
            <a:r>
              <a:rPr lang="en-US"/>
              <a:t> vestibulum magna. Duis </a:t>
            </a:r>
            <a:r>
              <a:rPr lang="en-US" err="1"/>
              <a:t>eget</a:t>
            </a:r>
            <a:r>
              <a:rPr lang="en-US"/>
              <a:t> </a:t>
            </a:r>
            <a:r>
              <a:rPr lang="en-US" err="1"/>
              <a:t>nulla</a:t>
            </a:r>
            <a:r>
              <a:rPr lang="en-US"/>
              <a:t> </a:t>
            </a:r>
            <a:r>
              <a:rPr lang="en-US" err="1"/>
              <a:t>blandit</a:t>
            </a:r>
            <a:r>
              <a:rPr lang="en-US"/>
              <a:t> </a:t>
            </a:r>
            <a:r>
              <a:rPr lang="en-US" err="1"/>
              <a:t>nisl</a:t>
            </a:r>
            <a:r>
              <a:rPr lang="en-US"/>
              <a:t> </a:t>
            </a:r>
            <a:r>
              <a:rPr lang="en-US" err="1"/>
              <a:t>pretium</a:t>
            </a:r>
            <a:r>
              <a:rPr lang="en-US"/>
              <a:t> cursus at in </a:t>
            </a:r>
            <a:r>
              <a:rPr lang="en-US" err="1"/>
              <a:t>eros</a:t>
            </a:r>
            <a:r>
              <a:rPr lang="en-US"/>
              <a:t>.</a:t>
            </a:r>
          </a:p>
        </p:txBody>
      </p:sp>
      <p:sp>
        <p:nvSpPr>
          <p:cNvPr id="10" name="Title 9">
            <a:extLst>
              <a:ext uri="{FF2B5EF4-FFF2-40B4-BE49-F238E27FC236}">
                <a16:creationId xmlns:a16="http://schemas.microsoft.com/office/drawing/2014/main" id="{9D776FE2-B608-4FB0-8891-7F99A5520547}"/>
              </a:ext>
            </a:extLst>
          </p:cNvPr>
          <p:cNvSpPr>
            <a:spLocks noGrp="1"/>
          </p:cNvSpPr>
          <p:nvPr>
            <p:ph type="title" hasCustomPrompt="1"/>
          </p:nvPr>
        </p:nvSpPr>
        <p:spPr>
          <a:xfrm>
            <a:off x="609600" y="609600"/>
            <a:ext cx="10287000" cy="443198"/>
          </a:xfrm>
        </p:spPr>
        <p:txBody>
          <a:bodyPr>
            <a:noAutofit/>
          </a:bodyPr>
          <a:lstStyle>
            <a:lvl1pPr>
              <a:defRPr/>
            </a:lvl1pPr>
          </a:lstStyle>
          <a:p>
            <a:r>
              <a:rPr lang="en-US"/>
              <a:t>QUOTE</a:t>
            </a:r>
          </a:p>
        </p:txBody>
      </p:sp>
      <p:grpSp>
        <p:nvGrpSpPr>
          <p:cNvPr id="17" name="Group 16">
            <a:extLst>
              <a:ext uri="{FF2B5EF4-FFF2-40B4-BE49-F238E27FC236}">
                <a16:creationId xmlns:a16="http://schemas.microsoft.com/office/drawing/2014/main" id="{EF4E087C-6A93-48FB-9322-EBFCE2DE75AF}"/>
              </a:ext>
            </a:extLst>
          </p:cNvPr>
          <p:cNvGrpSpPr/>
          <p:nvPr userDrawn="1"/>
        </p:nvGrpSpPr>
        <p:grpSpPr>
          <a:xfrm>
            <a:off x="1631092" y="1859280"/>
            <a:ext cx="8929816" cy="4111596"/>
            <a:chOff x="1830323" y="2194777"/>
            <a:chExt cx="8929816" cy="4111596"/>
          </a:xfrm>
        </p:grpSpPr>
        <p:sp>
          <p:nvSpPr>
            <p:cNvPr id="6" name="Freeform 5">
              <a:extLst>
                <a:ext uri="{FF2B5EF4-FFF2-40B4-BE49-F238E27FC236}">
                  <a16:creationId xmlns:a16="http://schemas.microsoft.com/office/drawing/2014/main" id="{76D64340-2B6C-4070-852E-D60567FB7BC8}"/>
                </a:ext>
              </a:extLst>
            </p:cNvPr>
            <p:cNvSpPr>
              <a:spLocks noEditPoints="1"/>
            </p:cNvSpPr>
            <p:nvPr userDrawn="1"/>
          </p:nvSpPr>
          <p:spPr bwMode="auto">
            <a:xfrm>
              <a:off x="1830323" y="2194777"/>
              <a:ext cx="796925" cy="747712"/>
            </a:xfrm>
            <a:custGeom>
              <a:avLst/>
              <a:gdLst>
                <a:gd name="T0" fmla="*/ 41 w 110"/>
                <a:gd name="T1" fmla="*/ 58 h 103"/>
                <a:gd name="T2" fmla="*/ 41 w 110"/>
                <a:gd name="T3" fmla="*/ 103 h 103"/>
                <a:gd name="T4" fmla="*/ 0 w 110"/>
                <a:gd name="T5" fmla="*/ 103 h 103"/>
                <a:gd name="T6" fmla="*/ 0 w 110"/>
                <a:gd name="T7" fmla="*/ 68 h 103"/>
                <a:gd name="T8" fmla="*/ 7 w 110"/>
                <a:gd name="T9" fmla="*/ 26 h 103"/>
                <a:gd name="T10" fmla="*/ 35 w 110"/>
                <a:gd name="T11" fmla="*/ 0 h 103"/>
                <a:gd name="T12" fmla="*/ 44 w 110"/>
                <a:gd name="T13" fmla="*/ 15 h 103"/>
                <a:gd name="T14" fmla="*/ 27 w 110"/>
                <a:gd name="T15" fmla="*/ 30 h 103"/>
                <a:gd name="T16" fmla="*/ 21 w 110"/>
                <a:gd name="T17" fmla="*/ 58 h 103"/>
                <a:gd name="T18" fmla="*/ 41 w 110"/>
                <a:gd name="T19" fmla="*/ 58 h 103"/>
                <a:gd name="T20" fmla="*/ 107 w 110"/>
                <a:gd name="T21" fmla="*/ 58 h 103"/>
                <a:gd name="T22" fmla="*/ 107 w 110"/>
                <a:gd name="T23" fmla="*/ 103 h 103"/>
                <a:gd name="T24" fmla="*/ 66 w 110"/>
                <a:gd name="T25" fmla="*/ 103 h 103"/>
                <a:gd name="T26" fmla="*/ 66 w 110"/>
                <a:gd name="T27" fmla="*/ 68 h 103"/>
                <a:gd name="T28" fmla="*/ 73 w 110"/>
                <a:gd name="T29" fmla="*/ 26 h 103"/>
                <a:gd name="T30" fmla="*/ 101 w 110"/>
                <a:gd name="T31" fmla="*/ 0 h 103"/>
                <a:gd name="T32" fmla="*/ 110 w 110"/>
                <a:gd name="T33" fmla="*/ 15 h 103"/>
                <a:gd name="T34" fmla="*/ 93 w 110"/>
                <a:gd name="T35" fmla="*/ 30 h 103"/>
                <a:gd name="T36" fmla="*/ 87 w 110"/>
                <a:gd name="T37" fmla="*/ 58 h 103"/>
                <a:gd name="T38" fmla="*/ 107 w 110"/>
                <a:gd name="T39" fmla="*/ 5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0" h="103">
                  <a:moveTo>
                    <a:pt x="41" y="58"/>
                  </a:moveTo>
                  <a:cubicBezTo>
                    <a:pt x="41" y="103"/>
                    <a:pt x="41" y="103"/>
                    <a:pt x="41" y="103"/>
                  </a:cubicBezTo>
                  <a:cubicBezTo>
                    <a:pt x="0" y="103"/>
                    <a:pt x="0" y="103"/>
                    <a:pt x="0" y="103"/>
                  </a:cubicBezTo>
                  <a:cubicBezTo>
                    <a:pt x="0" y="68"/>
                    <a:pt x="0" y="68"/>
                    <a:pt x="0" y="68"/>
                  </a:cubicBezTo>
                  <a:cubicBezTo>
                    <a:pt x="0" y="49"/>
                    <a:pt x="2" y="35"/>
                    <a:pt x="7" y="26"/>
                  </a:cubicBezTo>
                  <a:cubicBezTo>
                    <a:pt x="13" y="15"/>
                    <a:pt x="22" y="6"/>
                    <a:pt x="35" y="0"/>
                  </a:cubicBezTo>
                  <a:cubicBezTo>
                    <a:pt x="44" y="15"/>
                    <a:pt x="44" y="15"/>
                    <a:pt x="44" y="15"/>
                  </a:cubicBezTo>
                  <a:cubicBezTo>
                    <a:pt x="37" y="19"/>
                    <a:pt x="31" y="24"/>
                    <a:pt x="27" y="30"/>
                  </a:cubicBezTo>
                  <a:cubicBezTo>
                    <a:pt x="23" y="36"/>
                    <a:pt x="21" y="46"/>
                    <a:pt x="21" y="58"/>
                  </a:cubicBezTo>
                  <a:lnTo>
                    <a:pt x="41" y="58"/>
                  </a:lnTo>
                  <a:close/>
                  <a:moveTo>
                    <a:pt x="107" y="58"/>
                  </a:moveTo>
                  <a:cubicBezTo>
                    <a:pt x="107" y="103"/>
                    <a:pt x="107" y="103"/>
                    <a:pt x="107" y="103"/>
                  </a:cubicBezTo>
                  <a:cubicBezTo>
                    <a:pt x="66" y="103"/>
                    <a:pt x="66" y="103"/>
                    <a:pt x="66" y="103"/>
                  </a:cubicBezTo>
                  <a:cubicBezTo>
                    <a:pt x="66" y="68"/>
                    <a:pt x="66" y="68"/>
                    <a:pt x="66" y="68"/>
                  </a:cubicBezTo>
                  <a:cubicBezTo>
                    <a:pt x="66" y="49"/>
                    <a:pt x="68" y="35"/>
                    <a:pt x="73" y="26"/>
                  </a:cubicBezTo>
                  <a:cubicBezTo>
                    <a:pt x="79" y="15"/>
                    <a:pt x="88" y="6"/>
                    <a:pt x="101" y="0"/>
                  </a:cubicBezTo>
                  <a:cubicBezTo>
                    <a:pt x="110" y="15"/>
                    <a:pt x="110" y="15"/>
                    <a:pt x="110" y="15"/>
                  </a:cubicBezTo>
                  <a:cubicBezTo>
                    <a:pt x="103" y="19"/>
                    <a:pt x="97" y="24"/>
                    <a:pt x="93" y="30"/>
                  </a:cubicBezTo>
                  <a:cubicBezTo>
                    <a:pt x="89" y="36"/>
                    <a:pt x="87" y="46"/>
                    <a:pt x="87" y="58"/>
                  </a:cubicBezTo>
                  <a:lnTo>
                    <a:pt x="107" y="5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5">
              <a:extLst>
                <a:ext uri="{FF2B5EF4-FFF2-40B4-BE49-F238E27FC236}">
                  <a16:creationId xmlns:a16="http://schemas.microsoft.com/office/drawing/2014/main" id="{338C1EFC-6EEC-4037-96A7-7EAC329F2EF7}"/>
                </a:ext>
              </a:extLst>
            </p:cNvPr>
            <p:cNvSpPr>
              <a:spLocks noEditPoints="1"/>
            </p:cNvSpPr>
            <p:nvPr userDrawn="1"/>
          </p:nvSpPr>
          <p:spPr bwMode="auto">
            <a:xfrm rot="10800000">
              <a:off x="9963214" y="5558661"/>
              <a:ext cx="796925" cy="747712"/>
            </a:xfrm>
            <a:custGeom>
              <a:avLst/>
              <a:gdLst>
                <a:gd name="T0" fmla="*/ 41 w 110"/>
                <a:gd name="T1" fmla="*/ 58 h 103"/>
                <a:gd name="T2" fmla="*/ 41 w 110"/>
                <a:gd name="T3" fmla="*/ 103 h 103"/>
                <a:gd name="T4" fmla="*/ 0 w 110"/>
                <a:gd name="T5" fmla="*/ 103 h 103"/>
                <a:gd name="T6" fmla="*/ 0 w 110"/>
                <a:gd name="T7" fmla="*/ 68 h 103"/>
                <a:gd name="T8" fmla="*/ 7 w 110"/>
                <a:gd name="T9" fmla="*/ 26 h 103"/>
                <a:gd name="T10" fmla="*/ 35 w 110"/>
                <a:gd name="T11" fmla="*/ 0 h 103"/>
                <a:gd name="T12" fmla="*/ 44 w 110"/>
                <a:gd name="T13" fmla="*/ 15 h 103"/>
                <a:gd name="T14" fmla="*/ 27 w 110"/>
                <a:gd name="T15" fmla="*/ 30 h 103"/>
                <a:gd name="T16" fmla="*/ 21 w 110"/>
                <a:gd name="T17" fmla="*/ 58 h 103"/>
                <a:gd name="T18" fmla="*/ 41 w 110"/>
                <a:gd name="T19" fmla="*/ 58 h 103"/>
                <a:gd name="T20" fmla="*/ 107 w 110"/>
                <a:gd name="T21" fmla="*/ 58 h 103"/>
                <a:gd name="T22" fmla="*/ 107 w 110"/>
                <a:gd name="T23" fmla="*/ 103 h 103"/>
                <a:gd name="T24" fmla="*/ 66 w 110"/>
                <a:gd name="T25" fmla="*/ 103 h 103"/>
                <a:gd name="T26" fmla="*/ 66 w 110"/>
                <a:gd name="T27" fmla="*/ 68 h 103"/>
                <a:gd name="T28" fmla="*/ 73 w 110"/>
                <a:gd name="T29" fmla="*/ 26 h 103"/>
                <a:gd name="T30" fmla="*/ 101 w 110"/>
                <a:gd name="T31" fmla="*/ 0 h 103"/>
                <a:gd name="T32" fmla="*/ 110 w 110"/>
                <a:gd name="T33" fmla="*/ 15 h 103"/>
                <a:gd name="T34" fmla="*/ 93 w 110"/>
                <a:gd name="T35" fmla="*/ 30 h 103"/>
                <a:gd name="T36" fmla="*/ 87 w 110"/>
                <a:gd name="T37" fmla="*/ 58 h 103"/>
                <a:gd name="T38" fmla="*/ 107 w 110"/>
                <a:gd name="T39" fmla="*/ 5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0" h="103">
                  <a:moveTo>
                    <a:pt x="41" y="58"/>
                  </a:moveTo>
                  <a:cubicBezTo>
                    <a:pt x="41" y="103"/>
                    <a:pt x="41" y="103"/>
                    <a:pt x="41" y="103"/>
                  </a:cubicBezTo>
                  <a:cubicBezTo>
                    <a:pt x="0" y="103"/>
                    <a:pt x="0" y="103"/>
                    <a:pt x="0" y="103"/>
                  </a:cubicBezTo>
                  <a:cubicBezTo>
                    <a:pt x="0" y="68"/>
                    <a:pt x="0" y="68"/>
                    <a:pt x="0" y="68"/>
                  </a:cubicBezTo>
                  <a:cubicBezTo>
                    <a:pt x="0" y="49"/>
                    <a:pt x="2" y="35"/>
                    <a:pt x="7" y="26"/>
                  </a:cubicBezTo>
                  <a:cubicBezTo>
                    <a:pt x="13" y="15"/>
                    <a:pt x="22" y="6"/>
                    <a:pt x="35" y="0"/>
                  </a:cubicBezTo>
                  <a:cubicBezTo>
                    <a:pt x="44" y="15"/>
                    <a:pt x="44" y="15"/>
                    <a:pt x="44" y="15"/>
                  </a:cubicBezTo>
                  <a:cubicBezTo>
                    <a:pt x="37" y="19"/>
                    <a:pt x="31" y="24"/>
                    <a:pt x="27" y="30"/>
                  </a:cubicBezTo>
                  <a:cubicBezTo>
                    <a:pt x="23" y="36"/>
                    <a:pt x="21" y="46"/>
                    <a:pt x="21" y="58"/>
                  </a:cubicBezTo>
                  <a:lnTo>
                    <a:pt x="41" y="58"/>
                  </a:lnTo>
                  <a:close/>
                  <a:moveTo>
                    <a:pt x="107" y="58"/>
                  </a:moveTo>
                  <a:cubicBezTo>
                    <a:pt x="107" y="103"/>
                    <a:pt x="107" y="103"/>
                    <a:pt x="107" y="103"/>
                  </a:cubicBezTo>
                  <a:cubicBezTo>
                    <a:pt x="66" y="103"/>
                    <a:pt x="66" y="103"/>
                    <a:pt x="66" y="103"/>
                  </a:cubicBezTo>
                  <a:cubicBezTo>
                    <a:pt x="66" y="68"/>
                    <a:pt x="66" y="68"/>
                    <a:pt x="66" y="68"/>
                  </a:cubicBezTo>
                  <a:cubicBezTo>
                    <a:pt x="66" y="49"/>
                    <a:pt x="68" y="35"/>
                    <a:pt x="73" y="26"/>
                  </a:cubicBezTo>
                  <a:cubicBezTo>
                    <a:pt x="79" y="15"/>
                    <a:pt x="88" y="6"/>
                    <a:pt x="101" y="0"/>
                  </a:cubicBezTo>
                  <a:cubicBezTo>
                    <a:pt x="110" y="15"/>
                    <a:pt x="110" y="15"/>
                    <a:pt x="110" y="15"/>
                  </a:cubicBezTo>
                  <a:cubicBezTo>
                    <a:pt x="103" y="19"/>
                    <a:pt x="97" y="24"/>
                    <a:pt x="93" y="30"/>
                  </a:cubicBezTo>
                  <a:cubicBezTo>
                    <a:pt x="89" y="36"/>
                    <a:pt x="87" y="46"/>
                    <a:pt x="87" y="58"/>
                  </a:cubicBezTo>
                  <a:lnTo>
                    <a:pt x="107" y="5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Shape 14">
              <a:extLst>
                <a:ext uri="{FF2B5EF4-FFF2-40B4-BE49-F238E27FC236}">
                  <a16:creationId xmlns:a16="http://schemas.microsoft.com/office/drawing/2014/main" id="{1BEA5EDF-A69E-478C-9F0E-4F0DA6928A38}"/>
                </a:ext>
              </a:extLst>
            </p:cNvPr>
            <p:cNvSpPr/>
            <p:nvPr userDrawn="1"/>
          </p:nvSpPr>
          <p:spPr>
            <a:xfrm>
              <a:off x="2880220" y="2568633"/>
              <a:ext cx="7468847" cy="2743200"/>
            </a:xfrm>
            <a:custGeom>
              <a:avLst/>
              <a:gdLst>
                <a:gd name="connsiteX0" fmla="*/ 0 w 7498080"/>
                <a:gd name="connsiteY0" fmla="*/ 0 h 1330036"/>
                <a:gd name="connsiteX1" fmla="*/ 7498080 w 7498080"/>
                <a:gd name="connsiteY1" fmla="*/ 0 h 1330036"/>
                <a:gd name="connsiteX2" fmla="*/ 7498080 w 7498080"/>
                <a:gd name="connsiteY2" fmla="*/ 1330036 h 1330036"/>
              </a:gdLst>
              <a:ahLst/>
              <a:cxnLst>
                <a:cxn ang="0">
                  <a:pos x="connsiteX0" y="connsiteY0"/>
                </a:cxn>
                <a:cxn ang="0">
                  <a:pos x="connsiteX1" y="connsiteY1"/>
                </a:cxn>
                <a:cxn ang="0">
                  <a:pos x="connsiteX2" y="connsiteY2"/>
                </a:cxn>
              </a:cxnLst>
              <a:rect l="l" t="t" r="r" b="b"/>
              <a:pathLst>
                <a:path w="7498080" h="1330036">
                  <a:moveTo>
                    <a:pt x="0" y="0"/>
                  </a:moveTo>
                  <a:lnTo>
                    <a:pt x="7498080" y="0"/>
                  </a:lnTo>
                  <a:lnTo>
                    <a:pt x="7498080" y="1330036"/>
                  </a:lnTo>
                </a:path>
              </a:pathLst>
            </a:cu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5E72DC8-B7DD-4846-94B0-5376440A4A3A}"/>
                </a:ext>
              </a:extLst>
            </p:cNvPr>
            <p:cNvSpPr/>
            <p:nvPr userDrawn="1"/>
          </p:nvSpPr>
          <p:spPr>
            <a:xfrm rot="10800000">
              <a:off x="2228786" y="3189316"/>
              <a:ext cx="7468847" cy="2743200"/>
            </a:xfrm>
            <a:custGeom>
              <a:avLst/>
              <a:gdLst>
                <a:gd name="connsiteX0" fmla="*/ 0 w 7498080"/>
                <a:gd name="connsiteY0" fmla="*/ 0 h 1330036"/>
                <a:gd name="connsiteX1" fmla="*/ 7498080 w 7498080"/>
                <a:gd name="connsiteY1" fmla="*/ 0 h 1330036"/>
                <a:gd name="connsiteX2" fmla="*/ 7498080 w 7498080"/>
                <a:gd name="connsiteY2" fmla="*/ 1330036 h 1330036"/>
              </a:gdLst>
              <a:ahLst/>
              <a:cxnLst>
                <a:cxn ang="0">
                  <a:pos x="connsiteX0" y="connsiteY0"/>
                </a:cxn>
                <a:cxn ang="0">
                  <a:pos x="connsiteX1" y="connsiteY1"/>
                </a:cxn>
                <a:cxn ang="0">
                  <a:pos x="connsiteX2" y="connsiteY2"/>
                </a:cxn>
              </a:cxnLst>
              <a:rect l="l" t="t" r="r" b="b"/>
              <a:pathLst>
                <a:path w="7498080" h="1330036">
                  <a:moveTo>
                    <a:pt x="0" y="0"/>
                  </a:moveTo>
                  <a:lnTo>
                    <a:pt x="7498080" y="0"/>
                  </a:lnTo>
                  <a:lnTo>
                    <a:pt x="7498080" y="1330036"/>
                  </a:lnTo>
                </a:path>
              </a:pathLst>
            </a:cu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 Placeholder 18">
            <a:extLst>
              <a:ext uri="{FF2B5EF4-FFF2-40B4-BE49-F238E27FC236}">
                <a16:creationId xmlns:a16="http://schemas.microsoft.com/office/drawing/2014/main" id="{D385075B-6166-4F87-ACB7-A74C72523909}"/>
              </a:ext>
            </a:extLst>
          </p:cNvPr>
          <p:cNvSpPr>
            <a:spLocks noGrp="1"/>
          </p:cNvSpPr>
          <p:nvPr>
            <p:ph type="body" sz="quarter" idx="17" hasCustomPrompt="1"/>
          </p:nvPr>
        </p:nvSpPr>
        <p:spPr>
          <a:xfrm>
            <a:off x="6039830" y="4785042"/>
            <a:ext cx="3641725" cy="382588"/>
          </a:xfrm>
        </p:spPr>
        <p:txBody>
          <a:bodyPr/>
          <a:lstStyle>
            <a:lvl1pPr algn="r">
              <a:defRPr sz="2400">
                <a:solidFill>
                  <a:schemeClr val="tx1"/>
                </a:solidFill>
              </a:defRPr>
            </a:lvl1pPr>
          </a:lstStyle>
          <a:p>
            <a:pPr lvl="0"/>
            <a:r>
              <a:rPr lang="en-US"/>
              <a:t>First Last Name</a:t>
            </a:r>
          </a:p>
        </p:txBody>
      </p:sp>
    </p:spTree>
    <p:extLst>
      <p:ext uri="{BB962C8B-B14F-4D97-AF65-F5344CB8AC3E}">
        <p14:creationId xmlns:p14="http://schemas.microsoft.com/office/powerpoint/2010/main" val="2994207316"/>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text and full photo background (whit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EE576B0-5C7D-44D4-B882-162DBECAE9BC}"/>
              </a:ext>
            </a:extLst>
          </p:cNvPr>
          <p:cNvSpPr/>
          <p:nvPr userDrawn="1"/>
        </p:nvSpPr>
        <p:spPr>
          <a:xfrm>
            <a:off x="1373124" y="1371600"/>
            <a:ext cx="9445752" cy="41148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C9AC3C63-6EB1-4AF9-AD8B-692230121EEF}"/>
              </a:ext>
            </a:extLst>
          </p:cNvPr>
          <p:cNvSpPr>
            <a:spLocks noGrp="1"/>
          </p:cNvSpPr>
          <p:nvPr>
            <p:ph type="body" sz="quarter" idx="16" hasCustomPrompt="1"/>
          </p:nvPr>
        </p:nvSpPr>
        <p:spPr>
          <a:xfrm>
            <a:off x="1830324" y="3086583"/>
            <a:ext cx="8531352" cy="1942618"/>
          </a:xfrm>
        </p:spPr>
        <p:txBody>
          <a:bodyPr/>
          <a:lstStyle>
            <a:lvl1pPr>
              <a:defRPr sz="2400" b="0">
                <a:solidFill>
                  <a:schemeClr val="tx1"/>
                </a:solidFill>
              </a:defRPr>
            </a:lvl1pPr>
            <a:lvl2pPr>
              <a:defRPr/>
            </a:lvl2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Nunc sit </a:t>
            </a:r>
            <a:r>
              <a:rPr lang="en-US" err="1"/>
              <a:t>amet</a:t>
            </a:r>
            <a:r>
              <a:rPr lang="en-US"/>
              <a:t> nisi </a:t>
            </a:r>
            <a:r>
              <a:rPr lang="en-US" err="1"/>
              <a:t>interdum</a:t>
            </a:r>
            <a:r>
              <a:rPr lang="en-US"/>
              <a:t>, </a:t>
            </a:r>
            <a:r>
              <a:rPr lang="en-US" err="1"/>
              <a:t>consequat</a:t>
            </a:r>
            <a:r>
              <a:rPr lang="en-US"/>
              <a:t> </a:t>
            </a:r>
            <a:r>
              <a:rPr lang="en-US" err="1"/>
              <a:t>massa</a:t>
            </a:r>
            <a:r>
              <a:rPr lang="en-US"/>
              <a:t> vel, </a:t>
            </a:r>
            <a:r>
              <a:rPr lang="en-US" err="1"/>
              <a:t>malesuada</a:t>
            </a:r>
            <a:r>
              <a:rPr lang="en-US"/>
              <a:t> nisi. </a:t>
            </a:r>
            <a:r>
              <a:rPr lang="en-US" err="1"/>
              <a:t>Nulla</a:t>
            </a:r>
            <a:r>
              <a:rPr lang="en-US"/>
              <a:t> </a:t>
            </a:r>
            <a:r>
              <a:rPr lang="en-US" err="1"/>
              <a:t>fringilla</a:t>
            </a:r>
            <a:r>
              <a:rPr lang="en-US"/>
              <a:t> vestibulum magna. Duis </a:t>
            </a:r>
            <a:r>
              <a:rPr lang="en-US" err="1"/>
              <a:t>eget</a:t>
            </a:r>
            <a:r>
              <a:rPr lang="en-US"/>
              <a:t> </a:t>
            </a:r>
            <a:r>
              <a:rPr lang="en-US" err="1"/>
              <a:t>nulla</a:t>
            </a:r>
            <a:r>
              <a:rPr lang="en-US"/>
              <a:t> </a:t>
            </a:r>
            <a:r>
              <a:rPr lang="en-US" err="1"/>
              <a:t>blandit</a:t>
            </a:r>
            <a:r>
              <a:rPr lang="en-US"/>
              <a:t> </a:t>
            </a:r>
            <a:r>
              <a:rPr lang="en-US" err="1"/>
              <a:t>nisl</a:t>
            </a:r>
            <a:r>
              <a:rPr lang="en-US"/>
              <a:t> </a:t>
            </a:r>
            <a:r>
              <a:rPr lang="en-US" err="1"/>
              <a:t>pretium</a:t>
            </a:r>
            <a:r>
              <a:rPr lang="en-US"/>
              <a:t> cursus at in </a:t>
            </a:r>
            <a:r>
              <a:rPr lang="en-US" err="1"/>
              <a:t>eros</a:t>
            </a:r>
            <a:r>
              <a:rPr lang="en-US"/>
              <a:t>. </a:t>
            </a:r>
            <a:r>
              <a:rPr lang="en-US" err="1"/>
              <a:t>Curabitur</a:t>
            </a:r>
            <a:r>
              <a:rPr lang="en-US"/>
              <a:t> </a:t>
            </a:r>
            <a:r>
              <a:rPr lang="en-US" err="1"/>
              <a:t>luctus</a:t>
            </a:r>
            <a:r>
              <a:rPr lang="en-US"/>
              <a:t> mi at cursus </a:t>
            </a:r>
            <a:r>
              <a:rPr lang="en-US" err="1"/>
              <a:t>iaculis</a:t>
            </a:r>
            <a:r>
              <a:rPr lang="en-US"/>
              <a:t>.</a:t>
            </a:r>
          </a:p>
        </p:txBody>
      </p:sp>
      <p:sp>
        <p:nvSpPr>
          <p:cNvPr id="2" name="Title 1">
            <a:extLst>
              <a:ext uri="{FF2B5EF4-FFF2-40B4-BE49-F238E27FC236}">
                <a16:creationId xmlns:a16="http://schemas.microsoft.com/office/drawing/2014/main" id="{4762A67A-4624-4B4E-BA20-45F8F5FB2DD0}"/>
              </a:ext>
            </a:extLst>
          </p:cNvPr>
          <p:cNvSpPr>
            <a:spLocks noGrp="1"/>
          </p:cNvSpPr>
          <p:nvPr>
            <p:ph type="title" hasCustomPrompt="1"/>
          </p:nvPr>
        </p:nvSpPr>
        <p:spPr>
          <a:xfrm>
            <a:off x="1830324" y="2067985"/>
            <a:ext cx="8531352" cy="443198"/>
          </a:xfrm>
        </p:spPr>
        <p:txBody>
          <a:bodyPr>
            <a:noAutofit/>
          </a:bodyPr>
          <a:lstStyle>
            <a:lvl1pPr>
              <a:defRPr/>
            </a:lvl1pPr>
          </a:lstStyle>
          <a:p>
            <a:r>
              <a:rPr lang="en-US"/>
              <a:t>HEADING</a:t>
            </a:r>
          </a:p>
        </p:txBody>
      </p:sp>
    </p:spTree>
    <p:extLst>
      <p:ext uri="{BB962C8B-B14F-4D97-AF65-F5344CB8AC3E}">
        <p14:creationId xmlns:p14="http://schemas.microsoft.com/office/powerpoint/2010/main" val="2373374479"/>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text and full photo background (black)">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EE576B0-5C7D-44D4-B882-162DBECAE9BC}"/>
              </a:ext>
            </a:extLst>
          </p:cNvPr>
          <p:cNvSpPr/>
          <p:nvPr userDrawn="1"/>
        </p:nvSpPr>
        <p:spPr>
          <a:xfrm>
            <a:off x="1373124" y="1371600"/>
            <a:ext cx="9445752" cy="4114800"/>
          </a:xfrm>
          <a:prstGeom prst="rect">
            <a:avLst/>
          </a:prstGeom>
          <a:solidFill>
            <a:schemeClr val="bg2">
              <a:lumMod val="1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C9AC3C63-6EB1-4AF9-AD8B-692230121EEF}"/>
              </a:ext>
            </a:extLst>
          </p:cNvPr>
          <p:cNvSpPr>
            <a:spLocks noGrp="1"/>
          </p:cNvSpPr>
          <p:nvPr>
            <p:ph type="body" sz="quarter" idx="16" hasCustomPrompt="1"/>
          </p:nvPr>
        </p:nvSpPr>
        <p:spPr>
          <a:xfrm>
            <a:off x="1830324" y="3086583"/>
            <a:ext cx="8531352" cy="1942618"/>
          </a:xfrm>
        </p:spPr>
        <p:txBody>
          <a:bodyPr/>
          <a:lstStyle>
            <a:lvl1pPr>
              <a:defRPr sz="2400" b="0">
                <a:solidFill>
                  <a:schemeClr val="bg1"/>
                </a:solidFill>
              </a:defRPr>
            </a:lvl1pPr>
            <a:lvl2pPr>
              <a:defRPr>
                <a:solidFill>
                  <a:schemeClr val="bg1"/>
                </a:solidFill>
              </a:defRPr>
            </a:lvl2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Nunc sit </a:t>
            </a:r>
            <a:r>
              <a:rPr lang="en-US" err="1"/>
              <a:t>amet</a:t>
            </a:r>
            <a:r>
              <a:rPr lang="en-US"/>
              <a:t> nisi </a:t>
            </a:r>
            <a:r>
              <a:rPr lang="en-US" err="1"/>
              <a:t>interdum</a:t>
            </a:r>
            <a:r>
              <a:rPr lang="en-US"/>
              <a:t>, </a:t>
            </a:r>
            <a:r>
              <a:rPr lang="en-US" err="1"/>
              <a:t>consequat</a:t>
            </a:r>
            <a:r>
              <a:rPr lang="en-US"/>
              <a:t> </a:t>
            </a:r>
            <a:r>
              <a:rPr lang="en-US" err="1"/>
              <a:t>massa</a:t>
            </a:r>
            <a:r>
              <a:rPr lang="en-US"/>
              <a:t> vel, </a:t>
            </a:r>
            <a:r>
              <a:rPr lang="en-US" err="1"/>
              <a:t>malesuada</a:t>
            </a:r>
            <a:r>
              <a:rPr lang="en-US"/>
              <a:t> nisi. </a:t>
            </a:r>
            <a:r>
              <a:rPr lang="en-US" err="1"/>
              <a:t>Nulla</a:t>
            </a:r>
            <a:r>
              <a:rPr lang="en-US"/>
              <a:t> </a:t>
            </a:r>
            <a:r>
              <a:rPr lang="en-US" err="1"/>
              <a:t>fringilla</a:t>
            </a:r>
            <a:r>
              <a:rPr lang="en-US"/>
              <a:t> vestibulum magna. Duis </a:t>
            </a:r>
            <a:r>
              <a:rPr lang="en-US" err="1"/>
              <a:t>eget</a:t>
            </a:r>
            <a:r>
              <a:rPr lang="en-US"/>
              <a:t> </a:t>
            </a:r>
            <a:r>
              <a:rPr lang="en-US" err="1"/>
              <a:t>nulla</a:t>
            </a:r>
            <a:r>
              <a:rPr lang="en-US"/>
              <a:t> </a:t>
            </a:r>
            <a:r>
              <a:rPr lang="en-US" err="1"/>
              <a:t>blandit</a:t>
            </a:r>
            <a:r>
              <a:rPr lang="en-US"/>
              <a:t> </a:t>
            </a:r>
            <a:r>
              <a:rPr lang="en-US" err="1"/>
              <a:t>nisl</a:t>
            </a:r>
            <a:r>
              <a:rPr lang="en-US"/>
              <a:t> </a:t>
            </a:r>
            <a:r>
              <a:rPr lang="en-US" err="1"/>
              <a:t>pretium</a:t>
            </a:r>
            <a:r>
              <a:rPr lang="en-US"/>
              <a:t> cursus at in </a:t>
            </a:r>
            <a:r>
              <a:rPr lang="en-US" err="1"/>
              <a:t>eros</a:t>
            </a:r>
            <a:r>
              <a:rPr lang="en-US"/>
              <a:t>. </a:t>
            </a:r>
            <a:r>
              <a:rPr lang="en-US" err="1"/>
              <a:t>Curabitur</a:t>
            </a:r>
            <a:r>
              <a:rPr lang="en-US"/>
              <a:t> </a:t>
            </a:r>
            <a:r>
              <a:rPr lang="en-US" err="1"/>
              <a:t>luctus</a:t>
            </a:r>
            <a:r>
              <a:rPr lang="en-US"/>
              <a:t> mi at cursus </a:t>
            </a:r>
            <a:r>
              <a:rPr lang="en-US" err="1"/>
              <a:t>iaculis</a:t>
            </a:r>
            <a:r>
              <a:rPr lang="en-US"/>
              <a:t>.</a:t>
            </a:r>
          </a:p>
        </p:txBody>
      </p:sp>
      <p:sp>
        <p:nvSpPr>
          <p:cNvPr id="2" name="Title 1">
            <a:extLst>
              <a:ext uri="{FF2B5EF4-FFF2-40B4-BE49-F238E27FC236}">
                <a16:creationId xmlns:a16="http://schemas.microsoft.com/office/drawing/2014/main" id="{4762A67A-4624-4B4E-BA20-45F8F5FB2DD0}"/>
              </a:ext>
            </a:extLst>
          </p:cNvPr>
          <p:cNvSpPr>
            <a:spLocks noGrp="1"/>
          </p:cNvSpPr>
          <p:nvPr>
            <p:ph type="title" hasCustomPrompt="1"/>
          </p:nvPr>
        </p:nvSpPr>
        <p:spPr>
          <a:xfrm>
            <a:off x="1830324" y="2067985"/>
            <a:ext cx="8531352" cy="443198"/>
          </a:xfrm>
        </p:spPr>
        <p:txBody>
          <a:bodyPr>
            <a:noAutofit/>
          </a:bodyPr>
          <a:lstStyle>
            <a:lvl1pPr>
              <a:defRPr>
                <a:solidFill>
                  <a:schemeClr val="bg1"/>
                </a:solidFill>
              </a:defRPr>
            </a:lvl1pPr>
          </a:lstStyle>
          <a:p>
            <a:r>
              <a:rPr lang="en-US"/>
              <a:t>HEADING</a:t>
            </a:r>
          </a:p>
        </p:txBody>
      </p:sp>
    </p:spTree>
    <p:extLst>
      <p:ext uri="{BB962C8B-B14F-4D97-AF65-F5344CB8AC3E}">
        <p14:creationId xmlns:p14="http://schemas.microsoft.com/office/powerpoint/2010/main" val="236187536"/>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3A8A9-3AB4-4C31-9810-2BF42B190ABC}"/>
              </a:ext>
            </a:extLst>
          </p:cNvPr>
          <p:cNvSpPr>
            <a:spLocks noGrp="1"/>
          </p:cNvSpPr>
          <p:nvPr>
            <p:ph type="title" hasCustomPrompt="1"/>
          </p:nvPr>
        </p:nvSpPr>
        <p:spPr>
          <a:xfrm>
            <a:off x="609600" y="609600"/>
            <a:ext cx="10274910" cy="443198"/>
          </a:xfrm>
        </p:spPr>
        <p:txBody>
          <a:bodyPr>
            <a:noAutofit/>
          </a:bodyPr>
          <a:lstStyle>
            <a:lvl1pPr>
              <a:defRPr/>
            </a:lvl1pPr>
          </a:lstStyle>
          <a:p>
            <a:r>
              <a:rPr lang="en-US"/>
              <a:t>TITLE</a:t>
            </a:r>
          </a:p>
        </p:txBody>
      </p:sp>
      <p:sp>
        <p:nvSpPr>
          <p:cNvPr id="5" name="Chart Placeholder 4">
            <a:extLst>
              <a:ext uri="{FF2B5EF4-FFF2-40B4-BE49-F238E27FC236}">
                <a16:creationId xmlns:a16="http://schemas.microsoft.com/office/drawing/2014/main" id="{23EB50E6-E1FC-467B-9727-332903FCB408}"/>
              </a:ext>
            </a:extLst>
          </p:cNvPr>
          <p:cNvSpPr>
            <a:spLocks noGrp="1"/>
          </p:cNvSpPr>
          <p:nvPr>
            <p:ph type="chart" sz="quarter" idx="10"/>
          </p:nvPr>
        </p:nvSpPr>
        <p:spPr>
          <a:xfrm>
            <a:off x="596462" y="1828800"/>
            <a:ext cx="5143500" cy="4572000"/>
          </a:xfrm>
        </p:spPr>
        <p:txBody>
          <a:bodyPr/>
          <a:lstStyle/>
          <a:p>
            <a:r>
              <a:rPr lang="en-GB"/>
              <a:t>Click icon to add chart</a:t>
            </a:r>
            <a:endParaRPr lang="en-US"/>
          </a:p>
        </p:txBody>
      </p:sp>
      <p:sp>
        <p:nvSpPr>
          <p:cNvPr id="9" name="Text Placeholder 8">
            <a:extLst>
              <a:ext uri="{FF2B5EF4-FFF2-40B4-BE49-F238E27FC236}">
                <a16:creationId xmlns:a16="http://schemas.microsoft.com/office/drawing/2014/main" id="{8F2433C4-CAE7-4557-9F3D-CA194FB52BF7}"/>
              </a:ext>
            </a:extLst>
          </p:cNvPr>
          <p:cNvSpPr>
            <a:spLocks noGrp="1"/>
          </p:cNvSpPr>
          <p:nvPr>
            <p:ph type="body" sz="quarter" idx="11" hasCustomPrompt="1"/>
          </p:nvPr>
        </p:nvSpPr>
        <p:spPr>
          <a:xfrm>
            <a:off x="6438900" y="1828800"/>
            <a:ext cx="5143500" cy="4572000"/>
          </a:xfrm>
        </p:spPr>
        <p:txBody>
          <a:bodyPr lIns="228600"/>
          <a:lstStyle>
            <a:lvl1pPr>
              <a:defRPr/>
            </a:lvl1pPr>
            <a:lvl2pPr>
              <a:defRPr/>
            </a:lvl2pPr>
          </a:lstStyle>
          <a:p>
            <a:pPr lvl="0"/>
            <a:r>
              <a:rPr lang="en-US"/>
              <a:t>Heading</a:t>
            </a:r>
          </a:p>
          <a:p>
            <a:pPr lvl="1"/>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Nunc sit </a:t>
            </a:r>
            <a:r>
              <a:rPr lang="en-US" err="1"/>
              <a:t>amet</a:t>
            </a:r>
            <a:r>
              <a:rPr lang="en-US"/>
              <a:t> nisi </a:t>
            </a:r>
            <a:r>
              <a:rPr lang="en-US" err="1"/>
              <a:t>interdum</a:t>
            </a:r>
            <a:r>
              <a:rPr lang="en-US"/>
              <a:t>, </a:t>
            </a:r>
            <a:r>
              <a:rPr lang="en-US" err="1"/>
              <a:t>consequat</a:t>
            </a:r>
            <a:r>
              <a:rPr lang="en-US"/>
              <a:t> </a:t>
            </a:r>
            <a:r>
              <a:rPr lang="en-US" err="1"/>
              <a:t>massa</a:t>
            </a:r>
            <a:r>
              <a:rPr lang="en-US"/>
              <a:t> vel, </a:t>
            </a:r>
            <a:r>
              <a:rPr lang="en-US" err="1"/>
              <a:t>malesuada</a:t>
            </a:r>
            <a:r>
              <a:rPr lang="en-US"/>
              <a:t> nisi. </a:t>
            </a:r>
            <a:r>
              <a:rPr lang="en-US" err="1"/>
              <a:t>Nulla</a:t>
            </a:r>
            <a:r>
              <a:rPr lang="en-US"/>
              <a:t> </a:t>
            </a:r>
            <a:r>
              <a:rPr lang="en-US" err="1"/>
              <a:t>fringilla</a:t>
            </a:r>
            <a:r>
              <a:rPr lang="en-US"/>
              <a:t> vestibulum magna. Duis </a:t>
            </a:r>
            <a:r>
              <a:rPr lang="en-US" err="1"/>
              <a:t>eget</a:t>
            </a:r>
            <a:r>
              <a:rPr lang="en-US"/>
              <a:t> </a:t>
            </a:r>
            <a:r>
              <a:rPr lang="en-US" err="1"/>
              <a:t>nulla</a:t>
            </a:r>
            <a:r>
              <a:rPr lang="en-US"/>
              <a:t> </a:t>
            </a:r>
            <a:r>
              <a:rPr lang="en-US" err="1"/>
              <a:t>blandit</a:t>
            </a:r>
            <a:r>
              <a:rPr lang="en-US"/>
              <a:t> </a:t>
            </a:r>
            <a:r>
              <a:rPr lang="en-US" err="1"/>
              <a:t>nisl</a:t>
            </a:r>
            <a:r>
              <a:rPr lang="en-US"/>
              <a:t> </a:t>
            </a:r>
            <a:r>
              <a:rPr lang="en-US" err="1"/>
              <a:t>pretium</a:t>
            </a:r>
            <a:r>
              <a:rPr lang="en-US"/>
              <a:t> cursus at in </a:t>
            </a:r>
            <a:r>
              <a:rPr lang="en-US" err="1"/>
              <a:t>eros</a:t>
            </a:r>
            <a:r>
              <a:rPr lang="en-US"/>
              <a:t>. </a:t>
            </a:r>
            <a:r>
              <a:rPr lang="en-US" err="1"/>
              <a:t>Curabitur</a:t>
            </a:r>
            <a:r>
              <a:rPr lang="en-US"/>
              <a:t> </a:t>
            </a:r>
            <a:r>
              <a:rPr lang="en-US" err="1"/>
              <a:t>luctus</a:t>
            </a:r>
            <a:r>
              <a:rPr lang="en-US"/>
              <a:t> mi at cursus </a:t>
            </a:r>
            <a:r>
              <a:rPr lang="en-US" err="1"/>
              <a:t>iaculis</a:t>
            </a:r>
            <a:r>
              <a:rPr lang="en-US"/>
              <a:t>.</a:t>
            </a:r>
          </a:p>
        </p:txBody>
      </p:sp>
    </p:spTree>
    <p:extLst>
      <p:ext uri="{BB962C8B-B14F-4D97-AF65-F5344CB8AC3E}">
        <p14:creationId xmlns:p14="http://schemas.microsoft.com/office/powerpoint/2010/main" val="4078905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OC six sec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C2DC4-7E35-413D-8D0C-FA7A97C1D6FF}"/>
              </a:ext>
            </a:extLst>
          </p:cNvPr>
          <p:cNvSpPr>
            <a:spLocks noGrp="1"/>
          </p:cNvSpPr>
          <p:nvPr>
            <p:ph type="title" hasCustomPrompt="1"/>
          </p:nvPr>
        </p:nvSpPr>
        <p:spPr>
          <a:xfrm>
            <a:off x="609600" y="612979"/>
            <a:ext cx="10274910" cy="443198"/>
          </a:xfrm>
        </p:spPr>
        <p:txBody>
          <a:bodyPr>
            <a:spAutoFit/>
          </a:bodyPr>
          <a:lstStyle>
            <a:lvl1pPr>
              <a:defRPr/>
            </a:lvl1pPr>
          </a:lstStyle>
          <a:p>
            <a:r>
              <a:rPr lang="en-US"/>
              <a:t>TABLE OF CONTENT</a:t>
            </a:r>
          </a:p>
        </p:txBody>
      </p:sp>
      <p:sp>
        <p:nvSpPr>
          <p:cNvPr id="45" name="Text Placeholder 44">
            <a:extLst>
              <a:ext uri="{FF2B5EF4-FFF2-40B4-BE49-F238E27FC236}">
                <a16:creationId xmlns:a16="http://schemas.microsoft.com/office/drawing/2014/main" id="{45D585A8-2EC1-4D6D-87EA-91CE5050DA6D}"/>
              </a:ext>
            </a:extLst>
          </p:cNvPr>
          <p:cNvSpPr>
            <a:spLocks noGrp="1"/>
          </p:cNvSpPr>
          <p:nvPr>
            <p:ph type="body" sz="quarter" idx="29" hasCustomPrompt="1"/>
          </p:nvPr>
        </p:nvSpPr>
        <p:spPr>
          <a:xfrm>
            <a:off x="1888695" y="1600200"/>
            <a:ext cx="3292904" cy="1188720"/>
          </a:xfrm>
        </p:spPr>
        <p:txBody>
          <a:bodyPr anchor="ctr"/>
          <a:lstStyle>
            <a:lvl1pPr algn="l">
              <a:defRPr sz="2400" b="0">
                <a:solidFill>
                  <a:schemeClr val="tx1"/>
                </a:solidFill>
              </a:defRPr>
            </a:lvl1pPr>
          </a:lstStyle>
          <a:p>
            <a:pPr lvl="0"/>
            <a:r>
              <a:rPr lang="en-US"/>
              <a:t>Use this version when having extremely long section title</a:t>
            </a:r>
          </a:p>
        </p:txBody>
      </p:sp>
      <p:sp>
        <p:nvSpPr>
          <p:cNvPr id="52" name="Text Placeholder 44">
            <a:extLst>
              <a:ext uri="{FF2B5EF4-FFF2-40B4-BE49-F238E27FC236}">
                <a16:creationId xmlns:a16="http://schemas.microsoft.com/office/drawing/2014/main" id="{F9AB521F-B5CB-4FCE-8920-983840307A83}"/>
              </a:ext>
            </a:extLst>
          </p:cNvPr>
          <p:cNvSpPr>
            <a:spLocks noGrp="1"/>
          </p:cNvSpPr>
          <p:nvPr>
            <p:ph type="body" sz="quarter" idx="31" hasCustomPrompt="1"/>
          </p:nvPr>
        </p:nvSpPr>
        <p:spPr>
          <a:xfrm>
            <a:off x="1888695" y="5061970"/>
            <a:ext cx="3292904" cy="1188720"/>
          </a:xfrm>
        </p:spPr>
        <p:txBody>
          <a:bodyPr anchor="ctr"/>
          <a:lstStyle>
            <a:lvl1pPr algn="l">
              <a:defRPr sz="2400" b="0">
                <a:solidFill>
                  <a:schemeClr val="tx1"/>
                </a:solidFill>
              </a:defRPr>
            </a:lvl1pPr>
          </a:lstStyle>
          <a:p>
            <a:pPr lvl="0"/>
            <a:r>
              <a:rPr lang="en-US"/>
              <a:t>Use this version when having extremely long section title</a:t>
            </a:r>
          </a:p>
        </p:txBody>
      </p:sp>
      <p:sp>
        <p:nvSpPr>
          <p:cNvPr id="64" name="Text Placeholder 44">
            <a:extLst>
              <a:ext uri="{FF2B5EF4-FFF2-40B4-BE49-F238E27FC236}">
                <a16:creationId xmlns:a16="http://schemas.microsoft.com/office/drawing/2014/main" id="{C53A4AF7-6838-4DD8-BD9C-0DC97F209445}"/>
              </a:ext>
            </a:extLst>
          </p:cNvPr>
          <p:cNvSpPr>
            <a:spLocks noGrp="1"/>
          </p:cNvSpPr>
          <p:nvPr>
            <p:ph type="body" sz="quarter" idx="33" hasCustomPrompt="1"/>
          </p:nvPr>
        </p:nvSpPr>
        <p:spPr>
          <a:xfrm>
            <a:off x="1888695" y="3289772"/>
            <a:ext cx="3292904" cy="1188720"/>
          </a:xfrm>
        </p:spPr>
        <p:txBody>
          <a:bodyPr anchor="ctr"/>
          <a:lstStyle>
            <a:lvl1pPr algn="l">
              <a:defRPr sz="2400" b="0">
                <a:solidFill>
                  <a:schemeClr val="tx1"/>
                </a:solidFill>
              </a:defRPr>
            </a:lvl1pPr>
          </a:lstStyle>
          <a:p>
            <a:pPr lvl="0"/>
            <a:r>
              <a:rPr lang="en-US"/>
              <a:t>Use this version when having extremely long section title</a:t>
            </a:r>
          </a:p>
        </p:txBody>
      </p:sp>
      <p:sp>
        <p:nvSpPr>
          <p:cNvPr id="30" name="Oval 29">
            <a:extLst>
              <a:ext uri="{FF2B5EF4-FFF2-40B4-BE49-F238E27FC236}">
                <a16:creationId xmlns:a16="http://schemas.microsoft.com/office/drawing/2014/main" id="{07FA2CC9-834D-4DD8-83AC-D94A093F5253}"/>
              </a:ext>
            </a:extLst>
          </p:cNvPr>
          <p:cNvSpPr/>
          <p:nvPr userDrawn="1"/>
        </p:nvSpPr>
        <p:spPr>
          <a:xfrm>
            <a:off x="609600" y="1718742"/>
            <a:ext cx="914400" cy="914400"/>
          </a:xfrm>
          <a:prstGeom prst="ellipse">
            <a:avLst/>
          </a:prstGeom>
          <a:solidFill>
            <a:schemeClr val="tx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F264E04-7DC0-4CFE-899F-B54B46AAAB16}"/>
              </a:ext>
            </a:extLst>
          </p:cNvPr>
          <p:cNvSpPr txBox="1"/>
          <p:nvPr userDrawn="1"/>
        </p:nvSpPr>
        <p:spPr>
          <a:xfrm>
            <a:off x="690274" y="1821999"/>
            <a:ext cx="450850" cy="707886"/>
          </a:xfrm>
          <a:prstGeom prst="rect">
            <a:avLst/>
          </a:prstGeom>
          <a:noFill/>
        </p:spPr>
        <p:txBody>
          <a:bodyPr wrap="square" rtlCol="0">
            <a:spAutoFit/>
          </a:bodyPr>
          <a:lstStyle/>
          <a:p>
            <a:pPr algn="ctr"/>
            <a:r>
              <a:rPr lang="en-US" sz="4000" b="1">
                <a:solidFill>
                  <a:schemeClr val="accent5"/>
                </a:solidFill>
              </a:rPr>
              <a:t>0</a:t>
            </a:r>
          </a:p>
        </p:txBody>
      </p:sp>
      <p:sp>
        <p:nvSpPr>
          <p:cNvPr id="32" name="Text Placeholder 4">
            <a:extLst>
              <a:ext uri="{FF2B5EF4-FFF2-40B4-BE49-F238E27FC236}">
                <a16:creationId xmlns:a16="http://schemas.microsoft.com/office/drawing/2014/main" id="{31A6C9AD-623C-4ECF-B86E-89478E058195}"/>
              </a:ext>
            </a:extLst>
          </p:cNvPr>
          <p:cNvSpPr>
            <a:spLocks noGrp="1"/>
          </p:cNvSpPr>
          <p:nvPr>
            <p:ph type="body" sz="quarter" idx="21" hasCustomPrompt="1"/>
          </p:nvPr>
        </p:nvSpPr>
        <p:spPr>
          <a:xfrm>
            <a:off x="1054969" y="1782750"/>
            <a:ext cx="450850" cy="786384"/>
          </a:xfrm>
        </p:spPr>
        <p:txBody>
          <a:bodyPr anchor="ctr"/>
          <a:lstStyle>
            <a:lvl1pPr>
              <a:lnSpc>
                <a:spcPct val="100000"/>
              </a:lnSpc>
              <a:defRPr sz="4000" b="1">
                <a:solidFill>
                  <a:schemeClr val="bg1"/>
                </a:solidFill>
              </a:defRPr>
            </a:lvl1pPr>
          </a:lstStyle>
          <a:p>
            <a:pPr lvl="0"/>
            <a:r>
              <a:rPr lang="en-US"/>
              <a:t>1</a:t>
            </a:r>
          </a:p>
        </p:txBody>
      </p:sp>
      <p:sp>
        <p:nvSpPr>
          <p:cNvPr id="33" name="Oval 32">
            <a:extLst>
              <a:ext uri="{FF2B5EF4-FFF2-40B4-BE49-F238E27FC236}">
                <a16:creationId xmlns:a16="http://schemas.microsoft.com/office/drawing/2014/main" id="{4029D2C0-EC08-48A7-8C7C-E34B8A7B6481}"/>
              </a:ext>
            </a:extLst>
          </p:cNvPr>
          <p:cNvSpPr/>
          <p:nvPr userDrawn="1"/>
        </p:nvSpPr>
        <p:spPr>
          <a:xfrm>
            <a:off x="591419" y="3462609"/>
            <a:ext cx="914400" cy="914400"/>
          </a:xfrm>
          <a:prstGeom prst="ellipse">
            <a:avLst/>
          </a:prstGeom>
          <a:solidFill>
            <a:schemeClr val="tx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04D53C98-359A-42F5-A16A-2AE482DA5893}"/>
              </a:ext>
            </a:extLst>
          </p:cNvPr>
          <p:cNvSpPr txBox="1"/>
          <p:nvPr userDrawn="1"/>
        </p:nvSpPr>
        <p:spPr>
          <a:xfrm>
            <a:off x="672093" y="3565866"/>
            <a:ext cx="450850" cy="707886"/>
          </a:xfrm>
          <a:prstGeom prst="rect">
            <a:avLst/>
          </a:prstGeom>
          <a:noFill/>
        </p:spPr>
        <p:txBody>
          <a:bodyPr wrap="square" rtlCol="0">
            <a:spAutoFit/>
          </a:bodyPr>
          <a:lstStyle/>
          <a:p>
            <a:pPr algn="ctr"/>
            <a:r>
              <a:rPr lang="en-US" sz="4000" b="1">
                <a:solidFill>
                  <a:schemeClr val="accent5"/>
                </a:solidFill>
              </a:rPr>
              <a:t>0</a:t>
            </a:r>
          </a:p>
        </p:txBody>
      </p:sp>
      <p:sp>
        <p:nvSpPr>
          <p:cNvPr id="35" name="Text Placeholder 4">
            <a:extLst>
              <a:ext uri="{FF2B5EF4-FFF2-40B4-BE49-F238E27FC236}">
                <a16:creationId xmlns:a16="http://schemas.microsoft.com/office/drawing/2014/main" id="{305DB106-55E8-41F2-AE91-534CC00AB62A}"/>
              </a:ext>
            </a:extLst>
          </p:cNvPr>
          <p:cNvSpPr>
            <a:spLocks noGrp="1"/>
          </p:cNvSpPr>
          <p:nvPr>
            <p:ph type="body" sz="quarter" idx="41" hasCustomPrompt="1"/>
          </p:nvPr>
        </p:nvSpPr>
        <p:spPr>
          <a:xfrm>
            <a:off x="1036788" y="3526617"/>
            <a:ext cx="450850" cy="786384"/>
          </a:xfrm>
        </p:spPr>
        <p:txBody>
          <a:bodyPr anchor="ctr"/>
          <a:lstStyle>
            <a:lvl1pPr>
              <a:lnSpc>
                <a:spcPct val="100000"/>
              </a:lnSpc>
              <a:defRPr sz="4000" b="1">
                <a:solidFill>
                  <a:schemeClr val="bg1"/>
                </a:solidFill>
              </a:defRPr>
            </a:lvl1pPr>
          </a:lstStyle>
          <a:p>
            <a:pPr lvl="0"/>
            <a:r>
              <a:rPr lang="en-US"/>
              <a:t>2</a:t>
            </a:r>
          </a:p>
        </p:txBody>
      </p:sp>
      <p:sp>
        <p:nvSpPr>
          <p:cNvPr id="36" name="Oval 35">
            <a:extLst>
              <a:ext uri="{FF2B5EF4-FFF2-40B4-BE49-F238E27FC236}">
                <a16:creationId xmlns:a16="http://schemas.microsoft.com/office/drawing/2014/main" id="{D0A2827E-5BEF-4700-BED7-B5703A2A334C}"/>
              </a:ext>
            </a:extLst>
          </p:cNvPr>
          <p:cNvSpPr/>
          <p:nvPr userDrawn="1"/>
        </p:nvSpPr>
        <p:spPr>
          <a:xfrm>
            <a:off x="609600" y="5135123"/>
            <a:ext cx="914400" cy="914400"/>
          </a:xfrm>
          <a:prstGeom prst="ellipse">
            <a:avLst/>
          </a:prstGeom>
          <a:solidFill>
            <a:schemeClr val="tx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969FDD3-F77E-4B82-9D0B-4F23E5572AE3}"/>
              </a:ext>
            </a:extLst>
          </p:cNvPr>
          <p:cNvSpPr txBox="1"/>
          <p:nvPr userDrawn="1"/>
        </p:nvSpPr>
        <p:spPr>
          <a:xfrm>
            <a:off x="690274" y="5238380"/>
            <a:ext cx="450850" cy="707886"/>
          </a:xfrm>
          <a:prstGeom prst="rect">
            <a:avLst/>
          </a:prstGeom>
          <a:noFill/>
        </p:spPr>
        <p:txBody>
          <a:bodyPr wrap="square" rtlCol="0">
            <a:spAutoFit/>
          </a:bodyPr>
          <a:lstStyle/>
          <a:p>
            <a:pPr algn="ctr"/>
            <a:r>
              <a:rPr lang="en-US" sz="4000" b="1">
                <a:solidFill>
                  <a:schemeClr val="accent5"/>
                </a:solidFill>
              </a:rPr>
              <a:t>0</a:t>
            </a:r>
          </a:p>
        </p:txBody>
      </p:sp>
      <p:sp>
        <p:nvSpPr>
          <p:cNvPr id="38" name="Text Placeholder 4">
            <a:extLst>
              <a:ext uri="{FF2B5EF4-FFF2-40B4-BE49-F238E27FC236}">
                <a16:creationId xmlns:a16="http://schemas.microsoft.com/office/drawing/2014/main" id="{A27DA2EB-0C1C-41F1-AFB4-0ED6D231FF8A}"/>
              </a:ext>
            </a:extLst>
          </p:cNvPr>
          <p:cNvSpPr>
            <a:spLocks noGrp="1"/>
          </p:cNvSpPr>
          <p:nvPr>
            <p:ph type="body" sz="quarter" idx="42" hasCustomPrompt="1"/>
          </p:nvPr>
        </p:nvSpPr>
        <p:spPr>
          <a:xfrm>
            <a:off x="1054969" y="5199131"/>
            <a:ext cx="450850" cy="786384"/>
          </a:xfrm>
        </p:spPr>
        <p:txBody>
          <a:bodyPr anchor="ctr"/>
          <a:lstStyle>
            <a:lvl1pPr>
              <a:lnSpc>
                <a:spcPct val="100000"/>
              </a:lnSpc>
              <a:defRPr sz="4000" b="1">
                <a:solidFill>
                  <a:schemeClr val="bg1"/>
                </a:solidFill>
              </a:defRPr>
            </a:lvl1pPr>
          </a:lstStyle>
          <a:p>
            <a:pPr lvl="0"/>
            <a:r>
              <a:rPr lang="en-US"/>
              <a:t>3</a:t>
            </a:r>
          </a:p>
        </p:txBody>
      </p:sp>
      <p:sp>
        <p:nvSpPr>
          <p:cNvPr id="40" name="Text Placeholder 44">
            <a:extLst>
              <a:ext uri="{FF2B5EF4-FFF2-40B4-BE49-F238E27FC236}">
                <a16:creationId xmlns:a16="http://schemas.microsoft.com/office/drawing/2014/main" id="{3197AD70-138E-4730-84B3-F98954ABCAC5}"/>
              </a:ext>
            </a:extLst>
          </p:cNvPr>
          <p:cNvSpPr>
            <a:spLocks noGrp="1"/>
          </p:cNvSpPr>
          <p:nvPr>
            <p:ph type="body" sz="quarter" idx="43" hasCustomPrompt="1"/>
          </p:nvPr>
        </p:nvSpPr>
        <p:spPr>
          <a:xfrm>
            <a:off x="8289496" y="1594531"/>
            <a:ext cx="3292904" cy="1188720"/>
          </a:xfrm>
        </p:spPr>
        <p:txBody>
          <a:bodyPr anchor="ctr"/>
          <a:lstStyle>
            <a:lvl1pPr algn="l">
              <a:defRPr sz="2400" b="0">
                <a:solidFill>
                  <a:schemeClr val="tx1"/>
                </a:solidFill>
              </a:defRPr>
            </a:lvl1pPr>
          </a:lstStyle>
          <a:p>
            <a:pPr lvl="0"/>
            <a:r>
              <a:rPr lang="en-US"/>
              <a:t>Use this version when having extremely long section title</a:t>
            </a:r>
          </a:p>
        </p:txBody>
      </p:sp>
      <p:sp>
        <p:nvSpPr>
          <p:cNvPr id="41" name="Text Placeholder 44">
            <a:extLst>
              <a:ext uri="{FF2B5EF4-FFF2-40B4-BE49-F238E27FC236}">
                <a16:creationId xmlns:a16="http://schemas.microsoft.com/office/drawing/2014/main" id="{4F174183-A631-4E1F-A90D-BBAD2707C101}"/>
              </a:ext>
            </a:extLst>
          </p:cNvPr>
          <p:cNvSpPr>
            <a:spLocks noGrp="1"/>
          </p:cNvSpPr>
          <p:nvPr>
            <p:ph type="body" sz="quarter" idx="44" hasCustomPrompt="1"/>
          </p:nvPr>
        </p:nvSpPr>
        <p:spPr>
          <a:xfrm>
            <a:off x="8289496" y="5056301"/>
            <a:ext cx="3292904" cy="1188720"/>
          </a:xfrm>
        </p:spPr>
        <p:txBody>
          <a:bodyPr anchor="ctr"/>
          <a:lstStyle>
            <a:lvl1pPr algn="l">
              <a:defRPr sz="2400" b="0">
                <a:solidFill>
                  <a:schemeClr val="tx1"/>
                </a:solidFill>
              </a:defRPr>
            </a:lvl1pPr>
          </a:lstStyle>
          <a:p>
            <a:pPr lvl="0"/>
            <a:r>
              <a:rPr lang="en-US"/>
              <a:t>Use this version when having extremely long section title</a:t>
            </a:r>
          </a:p>
        </p:txBody>
      </p:sp>
      <p:sp>
        <p:nvSpPr>
          <p:cNvPr id="42" name="Text Placeholder 44">
            <a:extLst>
              <a:ext uri="{FF2B5EF4-FFF2-40B4-BE49-F238E27FC236}">
                <a16:creationId xmlns:a16="http://schemas.microsoft.com/office/drawing/2014/main" id="{A0293C77-3765-4473-A800-F7C273EAF7FB}"/>
              </a:ext>
            </a:extLst>
          </p:cNvPr>
          <p:cNvSpPr>
            <a:spLocks noGrp="1"/>
          </p:cNvSpPr>
          <p:nvPr>
            <p:ph type="body" sz="quarter" idx="45" hasCustomPrompt="1"/>
          </p:nvPr>
        </p:nvSpPr>
        <p:spPr>
          <a:xfrm>
            <a:off x="8289496" y="3284103"/>
            <a:ext cx="3292904" cy="1188720"/>
          </a:xfrm>
        </p:spPr>
        <p:txBody>
          <a:bodyPr anchor="ctr"/>
          <a:lstStyle>
            <a:lvl1pPr algn="l">
              <a:defRPr sz="2400" b="0">
                <a:solidFill>
                  <a:schemeClr val="tx1"/>
                </a:solidFill>
              </a:defRPr>
            </a:lvl1pPr>
          </a:lstStyle>
          <a:p>
            <a:pPr lvl="0"/>
            <a:r>
              <a:rPr lang="en-US"/>
              <a:t>Use this version when having extremely long section title</a:t>
            </a:r>
          </a:p>
        </p:txBody>
      </p:sp>
      <p:sp>
        <p:nvSpPr>
          <p:cNvPr id="43" name="Oval 42">
            <a:extLst>
              <a:ext uri="{FF2B5EF4-FFF2-40B4-BE49-F238E27FC236}">
                <a16:creationId xmlns:a16="http://schemas.microsoft.com/office/drawing/2014/main" id="{1198014B-1366-42DA-91F8-D7EC52B0C14F}"/>
              </a:ext>
            </a:extLst>
          </p:cNvPr>
          <p:cNvSpPr/>
          <p:nvPr userDrawn="1"/>
        </p:nvSpPr>
        <p:spPr>
          <a:xfrm>
            <a:off x="7010401" y="1713073"/>
            <a:ext cx="914400" cy="914400"/>
          </a:xfrm>
          <a:prstGeom prst="ellipse">
            <a:avLst/>
          </a:prstGeom>
          <a:solidFill>
            <a:schemeClr val="tx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9CDEDAAA-65A7-4F81-912C-6666FA31D426}"/>
              </a:ext>
            </a:extLst>
          </p:cNvPr>
          <p:cNvSpPr txBox="1"/>
          <p:nvPr userDrawn="1"/>
        </p:nvSpPr>
        <p:spPr>
          <a:xfrm>
            <a:off x="7091075" y="1816330"/>
            <a:ext cx="450850" cy="707886"/>
          </a:xfrm>
          <a:prstGeom prst="rect">
            <a:avLst/>
          </a:prstGeom>
          <a:noFill/>
        </p:spPr>
        <p:txBody>
          <a:bodyPr wrap="square" rtlCol="0">
            <a:spAutoFit/>
          </a:bodyPr>
          <a:lstStyle/>
          <a:p>
            <a:pPr algn="ctr"/>
            <a:r>
              <a:rPr lang="en-US" sz="4000" b="1">
                <a:solidFill>
                  <a:schemeClr val="accent5"/>
                </a:solidFill>
              </a:rPr>
              <a:t>0</a:t>
            </a:r>
          </a:p>
        </p:txBody>
      </p:sp>
      <p:sp>
        <p:nvSpPr>
          <p:cNvPr id="47" name="Text Placeholder 4">
            <a:extLst>
              <a:ext uri="{FF2B5EF4-FFF2-40B4-BE49-F238E27FC236}">
                <a16:creationId xmlns:a16="http://schemas.microsoft.com/office/drawing/2014/main" id="{1574879E-1FE4-40E2-8584-7D59B86E4F67}"/>
              </a:ext>
            </a:extLst>
          </p:cNvPr>
          <p:cNvSpPr>
            <a:spLocks noGrp="1"/>
          </p:cNvSpPr>
          <p:nvPr>
            <p:ph type="body" sz="quarter" idx="46" hasCustomPrompt="1"/>
          </p:nvPr>
        </p:nvSpPr>
        <p:spPr>
          <a:xfrm>
            <a:off x="7455770" y="1777081"/>
            <a:ext cx="450850" cy="786384"/>
          </a:xfrm>
        </p:spPr>
        <p:txBody>
          <a:bodyPr anchor="ctr"/>
          <a:lstStyle>
            <a:lvl1pPr>
              <a:lnSpc>
                <a:spcPct val="100000"/>
              </a:lnSpc>
              <a:defRPr sz="4000" b="1">
                <a:solidFill>
                  <a:schemeClr val="bg1"/>
                </a:solidFill>
              </a:defRPr>
            </a:lvl1pPr>
          </a:lstStyle>
          <a:p>
            <a:pPr lvl="0"/>
            <a:r>
              <a:rPr lang="en-US"/>
              <a:t>4</a:t>
            </a:r>
          </a:p>
        </p:txBody>
      </p:sp>
      <p:sp>
        <p:nvSpPr>
          <p:cNvPr id="48" name="Oval 47">
            <a:extLst>
              <a:ext uri="{FF2B5EF4-FFF2-40B4-BE49-F238E27FC236}">
                <a16:creationId xmlns:a16="http://schemas.microsoft.com/office/drawing/2014/main" id="{6E58DA0E-1344-4166-ACF4-68F5B534BE7A}"/>
              </a:ext>
            </a:extLst>
          </p:cNvPr>
          <p:cNvSpPr/>
          <p:nvPr userDrawn="1"/>
        </p:nvSpPr>
        <p:spPr>
          <a:xfrm>
            <a:off x="6992220" y="3456940"/>
            <a:ext cx="914400" cy="914400"/>
          </a:xfrm>
          <a:prstGeom prst="ellipse">
            <a:avLst/>
          </a:prstGeom>
          <a:solidFill>
            <a:schemeClr val="tx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26CD9FF5-E221-41C6-BE1F-6D295210F5EC}"/>
              </a:ext>
            </a:extLst>
          </p:cNvPr>
          <p:cNvSpPr txBox="1"/>
          <p:nvPr userDrawn="1"/>
        </p:nvSpPr>
        <p:spPr>
          <a:xfrm>
            <a:off x="7072894" y="3560197"/>
            <a:ext cx="450850" cy="707886"/>
          </a:xfrm>
          <a:prstGeom prst="rect">
            <a:avLst/>
          </a:prstGeom>
          <a:noFill/>
        </p:spPr>
        <p:txBody>
          <a:bodyPr wrap="square" rtlCol="0">
            <a:spAutoFit/>
          </a:bodyPr>
          <a:lstStyle/>
          <a:p>
            <a:pPr algn="ctr"/>
            <a:r>
              <a:rPr lang="en-US" sz="4000" b="1">
                <a:solidFill>
                  <a:schemeClr val="accent5"/>
                </a:solidFill>
              </a:rPr>
              <a:t>0</a:t>
            </a:r>
          </a:p>
        </p:txBody>
      </p:sp>
      <p:sp>
        <p:nvSpPr>
          <p:cNvPr id="53" name="Text Placeholder 4">
            <a:extLst>
              <a:ext uri="{FF2B5EF4-FFF2-40B4-BE49-F238E27FC236}">
                <a16:creationId xmlns:a16="http://schemas.microsoft.com/office/drawing/2014/main" id="{C1F66C7C-E5AB-40AE-831C-652D695298C5}"/>
              </a:ext>
            </a:extLst>
          </p:cNvPr>
          <p:cNvSpPr>
            <a:spLocks noGrp="1"/>
          </p:cNvSpPr>
          <p:nvPr>
            <p:ph type="body" sz="quarter" idx="47" hasCustomPrompt="1"/>
          </p:nvPr>
        </p:nvSpPr>
        <p:spPr>
          <a:xfrm>
            <a:off x="7437589" y="3520948"/>
            <a:ext cx="450850" cy="786384"/>
          </a:xfrm>
        </p:spPr>
        <p:txBody>
          <a:bodyPr anchor="ctr"/>
          <a:lstStyle>
            <a:lvl1pPr>
              <a:lnSpc>
                <a:spcPct val="100000"/>
              </a:lnSpc>
              <a:defRPr sz="4000" b="1">
                <a:solidFill>
                  <a:schemeClr val="bg1"/>
                </a:solidFill>
              </a:defRPr>
            </a:lvl1pPr>
          </a:lstStyle>
          <a:p>
            <a:pPr lvl="0"/>
            <a:r>
              <a:rPr lang="en-US"/>
              <a:t>5</a:t>
            </a:r>
          </a:p>
        </p:txBody>
      </p:sp>
      <p:sp>
        <p:nvSpPr>
          <p:cNvPr id="54" name="Oval 53">
            <a:extLst>
              <a:ext uri="{FF2B5EF4-FFF2-40B4-BE49-F238E27FC236}">
                <a16:creationId xmlns:a16="http://schemas.microsoft.com/office/drawing/2014/main" id="{DA2D5417-CF0D-47B5-80CA-4FDC3C859ED3}"/>
              </a:ext>
            </a:extLst>
          </p:cNvPr>
          <p:cNvSpPr/>
          <p:nvPr userDrawn="1"/>
        </p:nvSpPr>
        <p:spPr>
          <a:xfrm>
            <a:off x="7010401" y="5129454"/>
            <a:ext cx="914400" cy="914400"/>
          </a:xfrm>
          <a:prstGeom prst="ellipse">
            <a:avLst/>
          </a:prstGeom>
          <a:solidFill>
            <a:schemeClr val="tx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F6C5258C-97CC-44C4-9FA0-F2AD1AD1B063}"/>
              </a:ext>
            </a:extLst>
          </p:cNvPr>
          <p:cNvSpPr txBox="1"/>
          <p:nvPr userDrawn="1"/>
        </p:nvSpPr>
        <p:spPr>
          <a:xfrm>
            <a:off x="7091075" y="5232711"/>
            <a:ext cx="450850" cy="707886"/>
          </a:xfrm>
          <a:prstGeom prst="rect">
            <a:avLst/>
          </a:prstGeom>
          <a:noFill/>
        </p:spPr>
        <p:txBody>
          <a:bodyPr wrap="square" rtlCol="0">
            <a:spAutoFit/>
          </a:bodyPr>
          <a:lstStyle/>
          <a:p>
            <a:pPr algn="ctr"/>
            <a:r>
              <a:rPr lang="en-US" sz="4000" b="1">
                <a:solidFill>
                  <a:schemeClr val="accent5"/>
                </a:solidFill>
              </a:rPr>
              <a:t>0</a:t>
            </a:r>
          </a:p>
        </p:txBody>
      </p:sp>
      <p:sp>
        <p:nvSpPr>
          <p:cNvPr id="56" name="Text Placeholder 4">
            <a:extLst>
              <a:ext uri="{FF2B5EF4-FFF2-40B4-BE49-F238E27FC236}">
                <a16:creationId xmlns:a16="http://schemas.microsoft.com/office/drawing/2014/main" id="{9D0C2391-C2E7-4883-A0C9-020316806B66}"/>
              </a:ext>
            </a:extLst>
          </p:cNvPr>
          <p:cNvSpPr>
            <a:spLocks noGrp="1"/>
          </p:cNvSpPr>
          <p:nvPr>
            <p:ph type="body" sz="quarter" idx="48" hasCustomPrompt="1"/>
          </p:nvPr>
        </p:nvSpPr>
        <p:spPr>
          <a:xfrm>
            <a:off x="7455770" y="5193462"/>
            <a:ext cx="450850" cy="786384"/>
          </a:xfrm>
        </p:spPr>
        <p:txBody>
          <a:bodyPr anchor="ctr"/>
          <a:lstStyle>
            <a:lvl1pPr>
              <a:lnSpc>
                <a:spcPct val="100000"/>
              </a:lnSpc>
              <a:defRPr sz="4000" b="1">
                <a:solidFill>
                  <a:schemeClr val="bg1"/>
                </a:solidFill>
              </a:defRPr>
            </a:lvl1pPr>
          </a:lstStyle>
          <a:p>
            <a:pPr lvl="0"/>
            <a:r>
              <a:rPr lang="en-US"/>
              <a:t>6</a:t>
            </a:r>
          </a:p>
        </p:txBody>
      </p:sp>
      <p:sp>
        <p:nvSpPr>
          <p:cNvPr id="28" name="Picture Placeholder 3">
            <a:extLst>
              <a:ext uri="{FF2B5EF4-FFF2-40B4-BE49-F238E27FC236}">
                <a16:creationId xmlns:a16="http://schemas.microsoft.com/office/drawing/2014/main" id="{FF298F55-2017-4C4F-B281-E9F2C966DE55}"/>
              </a:ext>
            </a:extLst>
          </p:cNvPr>
          <p:cNvSpPr>
            <a:spLocks noGrp="1"/>
          </p:cNvSpPr>
          <p:nvPr>
            <p:ph type="pic" sz="quarter" idx="49" hasCustomPrompt="1"/>
          </p:nvPr>
        </p:nvSpPr>
        <p:spPr>
          <a:xfrm>
            <a:off x="6096000" y="1593850"/>
            <a:ext cx="18288" cy="4651375"/>
          </a:xfrm>
          <a:solidFill>
            <a:schemeClr val="tx2"/>
          </a:solidFill>
        </p:spPr>
        <p:txBody>
          <a:bodyPr/>
          <a:lstStyle/>
          <a:p>
            <a:r>
              <a:rPr lang="en-US"/>
              <a:t> </a:t>
            </a:r>
          </a:p>
        </p:txBody>
      </p:sp>
    </p:spTree>
    <p:extLst>
      <p:ext uri="{BB962C8B-B14F-4D97-AF65-F5344CB8AC3E}">
        <p14:creationId xmlns:p14="http://schemas.microsoft.com/office/powerpoint/2010/main" val="3129734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break short title start">
    <p:bg>
      <p:bgRef idx="1001">
        <a:schemeClr val="bg2"/>
      </p:bgRef>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1EDC289-0DC2-4EAE-9AC9-8A1D50EA6A9A}"/>
              </a:ext>
            </a:extLst>
          </p:cNvPr>
          <p:cNvGrpSpPr/>
          <p:nvPr userDrawn="1"/>
        </p:nvGrpSpPr>
        <p:grpSpPr>
          <a:xfrm>
            <a:off x="1328928" y="1709928"/>
            <a:ext cx="3438144" cy="5148072"/>
            <a:chOff x="7836408" y="1709928"/>
            <a:chExt cx="3438144" cy="5148072"/>
          </a:xfrm>
        </p:grpSpPr>
        <p:sp>
          <p:nvSpPr>
            <p:cNvPr id="4" name="Oval 3">
              <a:extLst>
                <a:ext uri="{FF2B5EF4-FFF2-40B4-BE49-F238E27FC236}">
                  <a16:creationId xmlns:a16="http://schemas.microsoft.com/office/drawing/2014/main" id="{6488995F-23C0-4953-852F-57747D16BD4F}"/>
                </a:ext>
              </a:extLst>
            </p:cNvPr>
            <p:cNvSpPr/>
            <p:nvPr/>
          </p:nvSpPr>
          <p:spPr>
            <a:xfrm>
              <a:off x="7836408" y="1709928"/>
              <a:ext cx="3438144" cy="3438144"/>
            </a:xfrm>
            <a:prstGeom prst="ellipse">
              <a:avLst/>
            </a:prstGeom>
            <a:solidFill>
              <a:schemeClr val="bg2"/>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3E1C46D-3BE3-42D1-BCBD-8AD5F9DF49B4}"/>
                </a:ext>
              </a:extLst>
            </p:cNvPr>
            <p:cNvSpPr txBox="1"/>
            <p:nvPr/>
          </p:nvSpPr>
          <p:spPr>
            <a:xfrm>
              <a:off x="8822170" y="1927477"/>
              <a:ext cx="769674" cy="1323439"/>
            </a:xfrm>
            <a:prstGeom prst="rect">
              <a:avLst/>
            </a:prstGeom>
            <a:noFill/>
          </p:spPr>
          <p:txBody>
            <a:bodyPr wrap="square" rtlCol="0">
              <a:spAutoFit/>
            </a:bodyPr>
            <a:lstStyle/>
            <a:p>
              <a:pPr algn="ctr"/>
              <a:r>
                <a:rPr lang="en-US" sz="8000" b="1">
                  <a:solidFill>
                    <a:schemeClr val="accent5"/>
                  </a:solidFill>
                </a:rPr>
                <a:t>0</a:t>
              </a:r>
            </a:p>
          </p:txBody>
        </p:sp>
        <p:cxnSp>
          <p:nvCxnSpPr>
            <p:cNvPr id="6" name="Straight Connector 5">
              <a:extLst>
                <a:ext uri="{FF2B5EF4-FFF2-40B4-BE49-F238E27FC236}">
                  <a16:creationId xmlns:a16="http://schemas.microsoft.com/office/drawing/2014/main" id="{C6F0F3DC-33E2-4D72-980A-0E97DE2525A6}"/>
                </a:ext>
              </a:extLst>
            </p:cNvPr>
            <p:cNvCxnSpPr>
              <a:cxnSpLocks/>
            </p:cNvCxnSpPr>
            <p:nvPr/>
          </p:nvCxnSpPr>
          <p:spPr>
            <a:xfrm>
              <a:off x="8293608" y="3429000"/>
              <a:ext cx="252374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A745FCE-9C71-4EA7-A5AD-1B4E097E1478}"/>
                </a:ext>
              </a:extLst>
            </p:cNvPr>
            <p:cNvCxnSpPr>
              <a:stCxn id="4" idx="4"/>
            </p:cNvCxnSpPr>
            <p:nvPr/>
          </p:nvCxnSpPr>
          <p:spPr>
            <a:xfrm flipH="1">
              <a:off x="9555479" y="5148072"/>
              <a:ext cx="1" cy="1709928"/>
            </a:xfrm>
            <a:prstGeom prst="line">
              <a:avLst/>
            </a:prstGeom>
            <a:ln w="762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grpSp>
      <p:sp>
        <p:nvSpPr>
          <p:cNvPr id="12" name="Text Placeholder 4">
            <a:extLst>
              <a:ext uri="{FF2B5EF4-FFF2-40B4-BE49-F238E27FC236}">
                <a16:creationId xmlns:a16="http://schemas.microsoft.com/office/drawing/2014/main" id="{3DD606FB-4D30-413F-BA00-8650EA859E02}"/>
              </a:ext>
            </a:extLst>
          </p:cNvPr>
          <p:cNvSpPr>
            <a:spLocks noGrp="1"/>
          </p:cNvSpPr>
          <p:nvPr>
            <p:ph type="body" sz="quarter" idx="21" hasCustomPrompt="1"/>
          </p:nvPr>
        </p:nvSpPr>
        <p:spPr>
          <a:xfrm>
            <a:off x="3011635" y="1929384"/>
            <a:ext cx="632154" cy="1325880"/>
          </a:xfrm>
        </p:spPr>
        <p:txBody>
          <a:bodyPr anchor="ctr"/>
          <a:lstStyle>
            <a:lvl1pPr>
              <a:lnSpc>
                <a:spcPct val="100000"/>
              </a:lnSpc>
              <a:defRPr sz="8000" b="1">
                <a:solidFill>
                  <a:schemeClr val="tx1"/>
                </a:solidFill>
              </a:defRPr>
            </a:lvl1pPr>
          </a:lstStyle>
          <a:p>
            <a:pPr lvl="0"/>
            <a:r>
              <a:rPr lang="en-US"/>
              <a:t>1</a:t>
            </a:r>
          </a:p>
        </p:txBody>
      </p:sp>
      <p:sp>
        <p:nvSpPr>
          <p:cNvPr id="13" name="Text Placeholder 8">
            <a:extLst>
              <a:ext uri="{FF2B5EF4-FFF2-40B4-BE49-F238E27FC236}">
                <a16:creationId xmlns:a16="http://schemas.microsoft.com/office/drawing/2014/main" id="{51613205-3015-4C71-80F1-C57E8AFDD9BF}"/>
              </a:ext>
            </a:extLst>
          </p:cNvPr>
          <p:cNvSpPr>
            <a:spLocks noGrp="1"/>
          </p:cNvSpPr>
          <p:nvPr>
            <p:ph type="body" sz="quarter" idx="22" hasCustomPrompt="1"/>
          </p:nvPr>
        </p:nvSpPr>
        <p:spPr>
          <a:xfrm>
            <a:off x="1695104" y="3602737"/>
            <a:ext cx="2705795" cy="825003"/>
          </a:xfrm>
        </p:spPr>
        <p:txBody>
          <a:bodyPr/>
          <a:lstStyle>
            <a:lvl1pPr algn="ctr">
              <a:lnSpc>
                <a:spcPct val="100000"/>
              </a:lnSpc>
              <a:defRPr sz="2800">
                <a:solidFill>
                  <a:schemeClr val="tx1"/>
                </a:solidFill>
              </a:defRPr>
            </a:lvl1pPr>
          </a:lstStyle>
          <a:p>
            <a:pPr lvl="0"/>
            <a:r>
              <a:rPr lang="en-US"/>
              <a:t>SECTION TITLE GOES HERE</a:t>
            </a:r>
          </a:p>
        </p:txBody>
      </p:sp>
    </p:spTree>
    <p:extLst>
      <p:ext uri="{BB962C8B-B14F-4D97-AF65-F5344CB8AC3E}">
        <p14:creationId xmlns:p14="http://schemas.microsoft.com/office/powerpoint/2010/main" val="2136464256"/>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break short title middle">
    <p:bg>
      <p:bgRef idx="1001">
        <a:schemeClr val="bg2"/>
      </p:bgRef>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1EDC289-0DC2-4EAE-9AC9-8A1D50EA6A9A}"/>
              </a:ext>
            </a:extLst>
          </p:cNvPr>
          <p:cNvGrpSpPr/>
          <p:nvPr userDrawn="1"/>
        </p:nvGrpSpPr>
        <p:grpSpPr>
          <a:xfrm>
            <a:off x="1328928" y="1709928"/>
            <a:ext cx="3438144" cy="5148072"/>
            <a:chOff x="7836408" y="1709928"/>
            <a:chExt cx="3438144" cy="5148072"/>
          </a:xfrm>
        </p:grpSpPr>
        <p:sp>
          <p:nvSpPr>
            <p:cNvPr id="4" name="Oval 3">
              <a:extLst>
                <a:ext uri="{FF2B5EF4-FFF2-40B4-BE49-F238E27FC236}">
                  <a16:creationId xmlns:a16="http://schemas.microsoft.com/office/drawing/2014/main" id="{6488995F-23C0-4953-852F-57747D16BD4F}"/>
                </a:ext>
              </a:extLst>
            </p:cNvPr>
            <p:cNvSpPr/>
            <p:nvPr/>
          </p:nvSpPr>
          <p:spPr>
            <a:xfrm>
              <a:off x="7836408" y="1709928"/>
              <a:ext cx="3438144" cy="3438144"/>
            </a:xfrm>
            <a:prstGeom prst="ellipse">
              <a:avLst/>
            </a:prstGeom>
            <a:solidFill>
              <a:schemeClr val="bg2"/>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3E1C46D-3BE3-42D1-BCBD-8AD5F9DF49B4}"/>
                </a:ext>
              </a:extLst>
            </p:cNvPr>
            <p:cNvSpPr txBox="1"/>
            <p:nvPr/>
          </p:nvSpPr>
          <p:spPr>
            <a:xfrm>
              <a:off x="8822170" y="1927477"/>
              <a:ext cx="769674" cy="1323439"/>
            </a:xfrm>
            <a:prstGeom prst="rect">
              <a:avLst/>
            </a:prstGeom>
            <a:noFill/>
          </p:spPr>
          <p:txBody>
            <a:bodyPr wrap="square" rtlCol="0">
              <a:spAutoFit/>
            </a:bodyPr>
            <a:lstStyle/>
            <a:p>
              <a:pPr algn="ctr"/>
              <a:r>
                <a:rPr lang="en-US" sz="8000" b="1">
                  <a:solidFill>
                    <a:schemeClr val="accent5"/>
                  </a:solidFill>
                </a:rPr>
                <a:t>0</a:t>
              </a:r>
            </a:p>
          </p:txBody>
        </p:sp>
        <p:cxnSp>
          <p:nvCxnSpPr>
            <p:cNvPr id="6" name="Straight Connector 5">
              <a:extLst>
                <a:ext uri="{FF2B5EF4-FFF2-40B4-BE49-F238E27FC236}">
                  <a16:creationId xmlns:a16="http://schemas.microsoft.com/office/drawing/2014/main" id="{C6F0F3DC-33E2-4D72-980A-0E97DE2525A6}"/>
                </a:ext>
              </a:extLst>
            </p:cNvPr>
            <p:cNvCxnSpPr>
              <a:cxnSpLocks/>
            </p:cNvCxnSpPr>
            <p:nvPr/>
          </p:nvCxnSpPr>
          <p:spPr>
            <a:xfrm>
              <a:off x="8293608" y="3429000"/>
              <a:ext cx="252374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A745FCE-9C71-4EA7-A5AD-1B4E097E1478}"/>
                </a:ext>
              </a:extLst>
            </p:cNvPr>
            <p:cNvCxnSpPr>
              <a:stCxn id="4" idx="4"/>
            </p:cNvCxnSpPr>
            <p:nvPr/>
          </p:nvCxnSpPr>
          <p:spPr>
            <a:xfrm flipH="1">
              <a:off x="9555479" y="5148072"/>
              <a:ext cx="1" cy="1709928"/>
            </a:xfrm>
            <a:prstGeom prst="line">
              <a:avLst/>
            </a:prstGeom>
            <a:ln w="762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grpSp>
      <p:sp>
        <p:nvSpPr>
          <p:cNvPr id="12" name="Text Placeholder 4">
            <a:extLst>
              <a:ext uri="{FF2B5EF4-FFF2-40B4-BE49-F238E27FC236}">
                <a16:creationId xmlns:a16="http://schemas.microsoft.com/office/drawing/2014/main" id="{3DD606FB-4D30-413F-BA00-8650EA859E02}"/>
              </a:ext>
            </a:extLst>
          </p:cNvPr>
          <p:cNvSpPr>
            <a:spLocks noGrp="1"/>
          </p:cNvSpPr>
          <p:nvPr>
            <p:ph type="body" sz="quarter" idx="21" hasCustomPrompt="1"/>
          </p:nvPr>
        </p:nvSpPr>
        <p:spPr>
          <a:xfrm>
            <a:off x="3006438" y="1929384"/>
            <a:ext cx="632154" cy="1325880"/>
          </a:xfrm>
        </p:spPr>
        <p:txBody>
          <a:bodyPr anchor="ctr"/>
          <a:lstStyle>
            <a:lvl1pPr>
              <a:lnSpc>
                <a:spcPct val="100000"/>
              </a:lnSpc>
              <a:defRPr sz="8000" b="1">
                <a:solidFill>
                  <a:schemeClr val="tx1"/>
                </a:solidFill>
              </a:defRPr>
            </a:lvl1pPr>
          </a:lstStyle>
          <a:p>
            <a:pPr lvl="0"/>
            <a:r>
              <a:rPr lang="en-US"/>
              <a:t>2</a:t>
            </a:r>
          </a:p>
        </p:txBody>
      </p:sp>
      <p:sp>
        <p:nvSpPr>
          <p:cNvPr id="13" name="Text Placeholder 8">
            <a:extLst>
              <a:ext uri="{FF2B5EF4-FFF2-40B4-BE49-F238E27FC236}">
                <a16:creationId xmlns:a16="http://schemas.microsoft.com/office/drawing/2014/main" id="{51613205-3015-4C71-80F1-C57E8AFDD9BF}"/>
              </a:ext>
            </a:extLst>
          </p:cNvPr>
          <p:cNvSpPr>
            <a:spLocks noGrp="1"/>
          </p:cNvSpPr>
          <p:nvPr>
            <p:ph type="body" sz="quarter" idx="22" hasCustomPrompt="1"/>
          </p:nvPr>
        </p:nvSpPr>
        <p:spPr>
          <a:xfrm>
            <a:off x="1695103" y="3602737"/>
            <a:ext cx="2705795" cy="825003"/>
          </a:xfrm>
        </p:spPr>
        <p:txBody>
          <a:bodyPr/>
          <a:lstStyle>
            <a:lvl1pPr algn="ctr">
              <a:lnSpc>
                <a:spcPct val="100000"/>
              </a:lnSpc>
              <a:defRPr sz="2800">
                <a:solidFill>
                  <a:schemeClr val="tx1"/>
                </a:solidFill>
              </a:defRPr>
            </a:lvl1pPr>
          </a:lstStyle>
          <a:p>
            <a:pPr lvl="0"/>
            <a:r>
              <a:rPr lang="en-US"/>
              <a:t>SECTION TITLE GOES HERE</a:t>
            </a:r>
          </a:p>
        </p:txBody>
      </p:sp>
      <p:cxnSp>
        <p:nvCxnSpPr>
          <p:cNvPr id="9" name="Straight Connector 8">
            <a:extLst>
              <a:ext uri="{FF2B5EF4-FFF2-40B4-BE49-F238E27FC236}">
                <a16:creationId xmlns:a16="http://schemas.microsoft.com/office/drawing/2014/main" id="{3DDD1AB6-6BB1-4CEB-8E86-3609AA0D53B9}"/>
              </a:ext>
            </a:extLst>
          </p:cNvPr>
          <p:cNvCxnSpPr>
            <a:cxnSpLocks/>
          </p:cNvCxnSpPr>
          <p:nvPr userDrawn="1"/>
        </p:nvCxnSpPr>
        <p:spPr>
          <a:xfrm>
            <a:off x="3048000" y="74295"/>
            <a:ext cx="0" cy="1560385"/>
          </a:xfrm>
          <a:prstGeom prst="line">
            <a:avLst/>
          </a:prstGeom>
          <a:ln w="762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9419841"/>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break end">
    <p:bg>
      <p:bgRef idx="1001">
        <a:schemeClr val="bg2"/>
      </p:bgRef>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C9BDD20-D5FA-48B2-92C2-DD1678F03174}"/>
              </a:ext>
            </a:extLst>
          </p:cNvPr>
          <p:cNvSpPr/>
          <p:nvPr userDrawn="1"/>
        </p:nvSpPr>
        <p:spPr>
          <a:xfrm>
            <a:off x="609600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3DDD1AB6-6BB1-4CEB-8E86-3609AA0D53B9}"/>
              </a:ext>
            </a:extLst>
          </p:cNvPr>
          <p:cNvCxnSpPr>
            <a:cxnSpLocks/>
          </p:cNvCxnSpPr>
          <p:nvPr userDrawn="1"/>
        </p:nvCxnSpPr>
        <p:spPr>
          <a:xfrm>
            <a:off x="3048000" y="76200"/>
            <a:ext cx="0" cy="1560385"/>
          </a:xfrm>
          <a:prstGeom prst="line">
            <a:avLst/>
          </a:prstGeom>
          <a:ln w="762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sp>
        <p:nvSpPr>
          <p:cNvPr id="13" name="Text Placeholder 8">
            <a:extLst>
              <a:ext uri="{FF2B5EF4-FFF2-40B4-BE49-F238E27FC236}">
                <a16:creationId xmlns:a16="http://schemas.microsoft.com/office/drawing/2014/main" id="{51613205-3015-4C71-80F1-C57E8AFDD9BF}"/>
              </a:ext>
            </a:extLst>
          </p:cNvPr>
          <p:cNvSpPr>
            <a:spLocks noGrp="1"/>
          </p:cNvSpPr>
          <p:nvPr>
            <p:ph type="body" sz="quarter" idx="22" hasCustomPrompt="1"/>
          </p:nvPr>
        </p:nvSpPr>
        <p:spPr>
          <a:xfrm>
            <a:off x="7970279" y="3016498"/>
            <a:ext cx="2347442" cy="825003"/>
          </a:xfrm>
        </p:spPr>
        <p:txBody>
          <a:bodyPr anchor="ctr"/>
          <a:lstStyle>
            <a:lvl1pPr algn="ctr">
              <a:lnSpc>
                <a:spcPct val="100000"/>
              </a:lnSpc>
              <a:defRPr sz="2800">
                <a:solidFill>
                  <a:schemeClr val="bg2"/>
                </a:solidFill>
              </a:defRPr>
            </a:lvl1pPr>
          </a:lstStyle>
          <a:p>
            <a:pPr lvl="0"/>
            <a:r>
              <a:rPr lang="en-US"/>
              <a:t>THANK</a:t>
            </a:r>
            <a:br>
              <a:rPr lang="en-US"/>
            </a:br>
            <a:r>
              <a:rPr lang="en-US"/>
              <a:t>YOU!</a:t>
            </a:r>
          </a:p>
        </p:txBody>
      </p:sp>
      <p:pic>
        <p:nvPicPr>
          <p:cNvPr id="4" name="Graphic 3">
            <a:extLst>
              <a:ext uri="{FF2B5EF4-FFF2-40B4-BE49-F238E27FC236}">
                <a16:creationId xmlns:a16="http://schemas.microsoft.com/office/drawing/2014/main" id="{58CC04B3-78E0-4AB9-9447-E63377AE14D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190130" y="2184863"/>
            <a:ext cx="1744597" cy="2017190"/>
          </a:xfrm>
          <a:prstGeom prst="rect">
            <a:avLst/>
          </a:prstGeom>
        </p:spPr>
      </p:pic>
    </p:spTree>
    <p:extLst>
      <p:ext uri="{BB962C8B-B14F-4D97-AF65-F5344CB8AC3E}">
        <p14:creationId xmlns:p14="http://schemas.microsoft.com/office/powerpoint/2010/main" val="3417901465"/>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break long title start">
    <p:bg>
      <p:bgRef idx="1001">
        <a:schemeClr val="bg2"/>
      </p:bgRef>
    </p:bg>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CBFC92C7-43A8-4D61-8068-7BD212636402}"/>
              </a:ext>
            </a:extLst>
          </p:cNvPr>
          <p:cNvSpPr/>
          <p:nvPr/>
        </p:nvSpPr>
        <p:spPr>
          <a:xfrm>
            <a:off x="2188464" y="2569464"/>
            <a:ext cx="1719072" cy="1719072"/>
          </a:xfrm>
          <a:prstGeom prst="ellipse">
            <a:avLst/>
          </a:prstGeom>
          <a:solidFill>
            <a:schemeClr val="bg2"/>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141103B-8C9E-4AAC-8136-863DEFEC2C4B}"/>
              </a:ext>
            </a:extLst>
          </p:cNvPr>
          <p:cNvSpPr txBox="1"/>
          <p:nvPr/>
        </p:nvSpPr>
        <p:spPr>
          <a:xfrm>
            <a:off x="2462803" y="2828836"/>
            <a:ext cx="634527" cy="1200329"/>
          </a:xfrm>
          <a:prstGeom prst="rect">
            <a:avLst/>
          </a:prstGeom>
          <a:noFill/>
        </p:spPr>
        <p:txBody>
          <a:bodyPr wrap="square" rtlCol="0" anchor="ctr">
            <a:spAutoFit/>
          </a:bodyPr>
          <a:lstStyle/>
          <a:p>
            <a:pPr algn="ctr"/>
            <a:r>
              <a:rPr lang="en-US" sz="7200" b="1">
                <a:solidFill>
                  <a:schemeClr val="accent5"/>
                </a:solidFill>
              </a:rPr>
              <a:t>0</a:t>
            </a:r>
          </a:p>
        </p:txBody>
      </p:sp>
      <p:cxnSp>
        <p:nvCxnSpPr>
          <p:cNvPr id="7" name="Straight Connector 6">
            <a:extLst>
              <a:ext uri="{FF2B5EF4-FFF2-40B4-BE49-F238E27FC236}">
                <a16:creationId xmlns:a16="http://schemas.microsoft.com/office/drawing/2014/main" id="{D69AC81C-9992-4F15-812E-19EF9BA71081}"/>
              </a:ext>
            </a:extLst>
          </p:cNvPr>
          <p:cNvCxnSpPr>
            <a:cxnSpLocks/>
            <a:stCxn id="5" idx="4"/>
          </p:cNvCxnSpPr>
          <p:nvPr/>
        </p:nvCxnSpPr>
        <p:spPr>
          <a:xfrm>
            <a:off x="3048000" y="4288536"/>
            <a:ext cx="0" cy="2569464"/>
          </a:xfrm>
          <a:prstGeom prst="line">
            <a:avLst/>
          </a:prstGeom>
          <a:ln w="762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sp>
        <p:nvSpPr>
          <p:cNvPr id="8" name="Text Placeholder 4">
            <a:extLst>
              <a:ext uri="{FF2B5EF4-FFF2-40B4-BE49-F238E27FC236}">
                <a16:creationId xmlns:a16="http://schemas.microsoft.com/office/drawing/2014/main" id="{04364BEA-D177-4D0C-8BC5-41304F4CB0B3}"/>
              </a:ext>
            </a:extLst>
          </p:cNvPr>
          <p:cNvSpPr>
            <a:spLocks noGrp="1"/>
          </p:cNvSpPr>
          <p:nvPr userDrawn="1">
            <p:ph type="body" sz="quarter" idx="21" hasCustomPrompt="1"/>
          </p:nvPr>
        </p:nvSpPr>
        <p:spPr>
          <a:xfrm>
            <a:off x="3021130" y="3035808"/>
            <a:ext cx="450850" cy="786384"/>
          </a:xfrm>
        </p:spPr>
        <p:txBody>
          <a:bodyPr anchor="ctr"/>
          <a:lstStyle>
            <a:lvl1pPr>
              <a:lnSpc>
                <a:spcPct val="100000"/>
              </a:lnSpc>
              <a:defRPr sz="7200" b="1">
                <a:solidFill>
                  <a:schemeClr val="tx1"/>
                </a:solidFill>
              </a:defRPr>
            </a:lvl1pPr>
          </a:lstStyle>
          <a:p>
            <a:pPr lvl="0"/>
            <a:r>
              <a:rPr lang="en-US"/>
              <a:t>1</a:t>
            </a:r>
          </a:p>
        </p:txBody>
      </p:sp>
      <p:sp>
        <p:nvSpPr>
          <p:cNvPr id="10" name="Text Placeholder 9">
            <a:extLst>
              <a:ext uri="{FF2B5EF4-FFF2-40B4-BE49-F238E27FC236}">
                <a16:creationId xmlns:a16="http://schemas.microsoft.com/office/drawing/2014/main" id="{22499974-DF3E-4608-A7C3-5D3863480953}"/>
              </a:ext>
            </a:extLst>
          </p:cNvPr>
          <p:cNvSpPr>
            <a:spLocks noGrp="1"/>
          </p:cNvSpPr>
          <p:nvPr>
            <p:ph type="body" sz="quarter" idx="22" hasCustomPrompt="1"/>
          </p:nvPr>
        </p:nvSpPr>
        <p:spPr>
          <a:xfrm>
            <a:off x="4419600" y="2782093"/>
            <a:ext cx="5532777" cy="1293813"/>
          </a:xfrm>
        </p:spPr>
        <p:txBody>
          <a:bodyPr anchor="ctr"/>
          <a:lstStyle>
            <a:lvl1pPr>
              <a:defRPr sz="2800">
                <a:solidFill>
                  <a:schemeClr val="tx1"/>
                </a:solidFill>
              </a:defRPr>
            </a:lvl1pPr>
            <a:lvl2pPr>
              <a:defRPr sz="2800">
                <a:solidFill>
                  <a:schemeClr val="bg1"/>
                </a:solidFill>
              </a:defRPr>
            </a:lvl2pPr>
            <a:lvl3pPr>
              <a:defRPr sz="2800">
                <a:solidFill>
                  <a:schemeClr val="bg1"/>
                </a:solidFill>
              </a:defRPr>
            </a:lvl3pPr>
            <a:lvl4pPr>
              <a:defRPr sz="2800">
                <a:solidFill>
                  <a:schemeClr val="bg1"/>
                </a:solidFill>
              </a:defRPr>
            </a:lvl4pPr>
            <a:lvl5pPr>
              <a:defRPr sz="2800">
                <a:solidFill>
                  <a:schemeClr val="bg1"/>
                </a:solidFill>
              </a:defRPr>
            </a:lvl5pPr>
          </a:lstStyle>
          <a:p>
            <a:pPr lvl="0"/>
            <a:r>
              <a:rPr lang="en-US"/>
              <a:t>USE THIS VERSION WHEN HAVING EXTREMELY LONG SECTION TITLE</a:t>
            </a:r>
          </a:p>
        </p:txBody>
      </p:sp>
    </p:spTree>
    <p:extLst>
      <p:ext uri="{BB962C8B-B14F-4D97-AF65-F5344CB8AC3E}">
        <p14:creationId xmlns:p14="http://schemas.microsoft.com/office/powerpoint/2010/main" val="1830581790"/>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Title Placeholder 11">
            <a:extLst>
              <a:ext uri="{FF2B5EF4-FFF2-40B4-BE49-F238E27FC236}">
                <a16:creationId xmlns:a16="http://schemas.microsoft.com/office/drawing/2014/main" id="{EC06BC68-0572-4196-AF9F-46045E16125B}"/>
              </a:ext>
            </a:extLst>
          </p:cNvPr>
          <p:cNvSpPr>
            <a:spLocks noGrp="1"/>
          </p:cNvSpPr>
          <p:nvPr>
            <p:ph type="title"/>
          </p:nvPr>
        </p:nvSpPr>
        <p:spPr>
          <a:xfrm>
            <a:off x="600740" y="620233"/>
            <a:ext cx="10782300" cy="443198"/>
          </a:xfrm>
          <a:prstGeom prst="rect">
            <a:avLst/>
          </a:prstGeom>
        </p:spPr>
        <p:txBody>
          <a:bodyPr vert="horz" wrap="square" lIns="0" tIns="0" rIns="0" bIns="0" rtlCol="0" anchor="ctr">
            <a:spAutoFit/>
          </a:bodyPr>
          <a:lstStyle/>
          <a:p>
            <a:r>
              <a:rPr lang="en-US"/>
              <a:t>INSERT HEADING HERE, IT CAN FIT INTO TWO LINES</a:t>
            </a:r>
          </a:p>
        </p:txBody>
      </p:sp>
      <p:sp>
        <p:nvSpPr>
          <p:cNvPr id="15" name="Text Placeholder 14">
            <a:extLst>
              <a:ext uri="{FF2B5EF4-FFF2-40B4-BE49-F238E27FC236}">
                <a16:creationId xmlns:a16="http://schemas.microsoft.com/office/drawing/2014/main" id="{C690E10E-A60D-4AE7-8BA0-093FC2E0653D}"/>
              </a:ext>
            </a:extLst>
          </p:cNvPr>
          <p:cNvSpPr>
            <a:spLocks noGrp="1"/>
          </p:cNvSpPr>
          <p:nvPr>
            <p:ph type="body" idx="1"/>
          </p:nvPr>
        </p:nvSpPr>
        <p:spPr>
          <a:xfrm>
            <a:off x="616688" y="1600200"/>
            <a:ext cx="10274910" cy="3200400"/>
          </a:xfrm>
          <a:prstGeom prst="rect">
            <a:avLst/>
          </a:prstGeom>
        </p:spPr>
        <p:txBody>
          <a:bodyPr vert="horz" lIns="0" tIns="0" rIns="0" bIns="0" rtlCol="0">
            <a:noAutofit/>
          </a:bodyPr>
          <a:lstStyle/>
          <a:p>
            <a:pPr lvl="0"/>
            <a:r>
              <a:rPr lang="en-US"/>
              <a:t>Heading</a:t>
            </a:r>
          </a:p>
          <a:p>
            <a:pPr lvl="1"/>
            <a:r>
              <a:rPr lang="en-US"/>
              <a:t>Second level</a:t>
            </a:r>
          </a:p>
          <a:p>
            <a:pPr lvl="2"/>
            <a:r>
              <a:rPr lang="en-US"/>
              <a:t>Third level</a:t>
            </a:r>
          </a:p>
          <a:p>
            <a:pPr lvl="3"/>
            <a:r>
              <a:rPr lang="en-US"/>
              <a:t>You can download free icons here https://www.flaticon.com/authors/basic-straight/lineal</a:t>
            </a:r>
          </a:p>
        </p:txBody>
      </p:sp>
    </p:spTree>
    <p:extLst>
      <p:ext uri="{BB962C8B-B14F-4D97-AF65-F5344CB8AC3E}">
        <p14:creationId xmlns:p14="http://schemas.microsoft.com/office/powerpoint/2010/main" val="23406746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Lst>
  <p:hf hdr="0" ftr="0" dt="0"/>
  <p:txStyles>
    <p:titleStyle>
      <a:lvl1pPr algn="l" defTabSz="914400" rtl="0" eaLnBrk="1" latinLnBrk="0" hangingPunct="1">
        <a:lnSpc>
          <a:spcPct val="90000"/>
        </a:lnSpc>
        <a:spcBef>
          <a:spcPct val="0"/>
        </a:spcBef>
        <a:buNone/>
        <a:defRPr sz="3200" b="1" kern="1200">
          <a:solidFill>
            <a:schemeClr val="tx2"/>
          </a:solidFill>
          <a:latin typeface="Roboto"/>
          <a:ea typeface="+mj-ea"/>
          <a:cs typeface="+mj-cs"/>
        </a:defRPr>
      </a:lvl1pPr>
    </p:titleStyle>
    <p:bodyStyle>
      <a:lvl1pPr marL="0" indent="0" algn="l" defTabSz="914400" rtl="0" eaLnBrk="1" latinLnBrk="0" hangingPunct="1">
        <a:lnSpc>
          <a:spcPct val="90000"/>
        </a:lnSpc>
        <a:spcBef>
          <a:spcPts val="0"/>
        </a:spcBef>
        <a:spcAft>
          <a:spcPts val="500"/>
        </a:spcAft>
        <a:buClr>
          <a:schemeClr val="accent1"/>
        </a:buClr>
        <a:buFont typeface="Arial" panose="020B0604020202020204" pitchFamily="34" charset="0"/>
        <a:buNone/>
        <a:defRPr sz="2400" b="1" kern="1200">
          <a:solidFill>
            <a:schemeClr val="tx1"/>
          </a:solidFill>
          <a:latin typeface="Roboto"/>
          <a:ea typeface="+mn-ea"/>
          <a:cs typeface="+mn-cs"/>
        </a:defRPr>
      </a:lvl1pPr>
      <a:lvl2pPr marL="0" indent="0" algn="l" defTabSz="914400" rtl="0" eaLnBrk="1" latinLnBrk="0" hangingPunct="1">
        <a:lnSpc>
          <a:spcPct val="90000"/>
        </a:lnSpc>
        <a:spcBef>
          <a:spcPts val="500"/>
        </a:spcBef>
        <a:buClr>
          <a:schemeClr val="accent1"/>
        </a:buClr>
        <a:buFont typeface="Arial" panose="020B0604020202020204" pitchFamily="34" charset="0"/>
        <a:buNone/>
        <a:defRPr sz="2100" kern="1200">
          <a:solidFill>
            <a:schemeClr val="tx1"/>
          </a:solidFill>
          <a:latin typeface="Roboto"/>
          <a:ea typeface="+mn-ea"/>
          <a:cs typeface="+mn-cs"/>
        </a:defRPr>
      </a:lvl2pPr>
      <a:lvl3pPr marL="342900" indent="-342900" algn="l" defTabSz="914400" rtl="0" eaLnBrk="1" latinLnBrk="0" hangingPunct="1">
        <a:lnSpc>
          <a:spcPct val="100000"/>
        </a:lnSpc>
        <a:spcBef>
          <a:spcPts val="500"/>
        </a:spcBef>
        <a:buClr>
          <a:schemeClr val="accent1"/>
        </a:buClr>
        <a:buFont typeface="Arial" panose="020B0604020202020204" pitchFamily="34" charset="0"/>
        <a:buChar char="•"/>
        <a:defRPr sz="2100" kern="1200">
          <a:solidFill>
            <a:schemeClr val="tx1"/>
          </a:solidFill>
          <a:latin typeface="Roboto"/>
          <a:ea typeface="+mn-ea"/>
          <a:cs typeface="+mn-cs"/>
        </a:defRPr>
      </a:lvl3pPr>
      <a:lvl4pPr marL="694944" indent="-342900" algn="l" defTabSz="914400" rtl="0" eaLnBrk="1" latinLnBrk="0" hangingPunct="1">
        <a:lnSpc>
          <a:spcPct val="100000"/>
        </a:lnSpc>
        <a:spcBef>
          <a:spcPts val="500"/>
        </a:spcBef>
        <a:buClr>
          <a:schemeClr val="accent1"/>
        </a:buClr>
        <a:buFont typeface="Arial" panose="020B0604020202020204" pitchFamily="34" charset="0"/>
        <a:buChar char="•"/>
        <a:defRPr sz="2100" kern="1200">
          <a:solidFill>
            <a:schemeClr val="tx1"/>
          </a:solidFill>
          <a:latin typeface="Roboto"/>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
          <p15:clr>
            <a:srgbClr val="F26B43"/>
          </p15:clr>
        </p15:guide>
        <p15:guide id="2" pos="7296">
          <p15:clr>
            <a:srgbClr val="F26B43"/>
          </p15:clr>
        </p15:guide>
        <p15:guide id="3" orient="horz" pos="384">
          <p15:clr>
            <a:srgbClr val="F26B43"/>
          </p15:clr>
        </p15:guide>
        <p15:guide id="6" orient="horz" pos="3936">
          <p15:clr>
            <a:srgbClr val="F26B43"/>
          </p15:clr>
        </p15:guide>
        <p15:guide id="8" orient="horz" pos="2160">
          <p15:clr>
            <a:srgbClr val="F26B43"/>
          </p15:clr>
        </p15:guide>
        <p15:guide id="12" pos="3840">
          <p15:clr>
            <a:srgbClr val="F26B43"/>
          </p15:clr>
        </p15:guide>
        <p15:guide id="13" orient="horz" pos="1008">
          <p15:clr>
            <a:srgbClr val="F26B43"/>
          </p15:clr>
        </p15:guide>
        <p15:guide id="14" pos="2112">
          <p15:clr>
            <a:srgbClr val="F26B43"/>
          </p15:clr>
        </p15:guide>
        <p15:guide id="15" pos="5568">
          <p15:clr>
            <a:srgbClr val="F26B43"/>
          </p15:clr>
        </p15:guide>
        <p15:guide id="16" pos="1248">
          <p15:clr>
            <a:srgbClr val="F26B43"/>
          </p15:clr>
        </p15:guide>
        <p15:guide id="17" pos="2976">
          <p15:clr>
            <a:srgbClr val="F26B43"/>
          </p15:clr>
        </p15:guide>
        <p15:guide id="18" pos="4704">
          <p15:clr>
            <a:srgbClr val="F26B43"/>
          </p15:clr>
        </p15:guide>
        <p15:guide id="19" pos="643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29.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29.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29.xml"/><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hyperlink" Target="https://www.humanitarianresponse.info/sites/www.humanitarianresponse.info/files/documents/files/ss_2017_hrp_prioritization_table.pdf" TargetMode="External"/><Relationship Id="rId7"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29.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9.xml"/><Relationship Id="rId1" Type="http://schemas.openxmlformats.org/officeDocument/2006/relationships/slideLayout" Target="../slideLayouts/slideLayout29.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10.xml"/><Relationship Id="rId1" Type="http://schemas.openxmlformats.org/officeDocument/2006/relationships/slideLayout" Target="../slideLayouts/slideLayout29.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11.xml"/><Relationship Id="rId1" Type="http://schemas.openxmlformats.org/officeDocument/2006/relationships/slideLayout" Target="../slideLayouts/slideLayout29.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2.xml"/><Relationship Id="rId1" Type="http://schemas.openxmlformats.org/officeDocument/2006/relationships/slideLayout" Target="../slideLayouts/slideLayout29.xml"/><Relationship Id="rId4" Type="http://schemas.openxmlformats.org/officeDocument/2006/relationships/image" Target="../media/image60.png"/></Relationships>
</file>

<file path=ppt/slides/_rels/slide2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9.xml"/><Relationship Id="rId4" Type="http://schemas.openxmlformats.org/officeDocument/2006/relationships/image" Target="../media/image63.png"/></Relationships>
</file>

<file path=ppt/slides/_rels/slide2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9.xml"/><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3E80176A-70AE-46DD-A4CA-E41322778C13}"/>
              </a:ext>
            </a:extLst>
          </p:cNvPr>
          <p:cNvSpPr>
            <a:spLocks noGrp="1"/>
          </p:cNvSpPr>
          <p:nvPr>
            <p:ph type="title"/>
          </p:nvPr>
        </p:nvSpPr>
        <p:spPr>
          <a:xfrm>
            <a:off x="609599" y="2215472"/>
            <a:ext cx="7305676" cy="1107996"/>
          </a:xfrm>
        </p:spPr>
        <p:txBody>
          <a:bodyPr/>
          <a:lstStyle/>
          <a:p>
            <a:r>
              <a:rPr lang="en-US" b="0"/>
              <a:t>A Lightened HPC:</a:t>
            </a:r>
            <a:br>
              <a:rPr lang="en-US" b="0"/>
            </a:br>
            <a:r>
              <a:rPr lang="en-US" b="0"/>
              <a:t>Key Considerations &amp; Content</a:t>
            </a:r>
          </a:p>
        </p:txBody>
      </p:sp>
      <p:sp>
        <p:nvSpPr>
          <p:cNvPr id="41" name="Text Placeholder 40">
            <a:extLst>
              <a:ext uri="{FF2B5EF4-FFF2-40B4-BE49-F238E27FC236}">
                <a16:creationId xmlns:a16="http://schemas.microsoft.com/office/drawing/2014/main" id="{D7AA195A-F4A5-41CD-B54E-B58EF6B0AA75}"/>
              </a:ext>
            </a:extLst>
          </p:cNvPr>
          <p:cNvSpPr>
            <a:spLocks noGrp="1"/>
          </p:cNvSpPr>
          <p:nvPr>
            <p:ph type="body" sz="quarter" idx="10"/>
          </p:nvPr>
        </p:nvSpPr>
        <p:spPr/>
        <p:txBody>
          <a:bodyPr/>
          <a:lstStyle/>
          <a:p>
            <a:r>
              <a:rPr lang="en-US"/>
              <a:t>Heads of Office</a:t>
            </a:r>
          </a:p>
        </p:txBody>
      </p:sp>
      <p:sp>
        <p:nvSpPr>
          <p:cNvPr id="5" name="Text Placeholder 4">
            <a:extLst>
              <a:ext uri="{FF2B5EF4-FFF2-40B4-BE49-F238E27FC236}">
                <a16:creationId xmlns:a16="http://schemas.microsoft.com/office/drawing/2014/main" id="{B541800C-1076-4C6C-9AC2-CDA645B47C24}"/>
              </a:ext>
            </a:extLst>
          </p:cNvPr>
          <p:cNvSpPr>
            <a:spLocks noGrp="1"/>
          </p:cNvSpPr>
          <p:nvPr>
            <p:ph type="body" sz="quarter" idx="11"/>
          </p:nvPr>
        </p:nvSpPr>
        <p:spPr/>
        <p:txBody>
          <a:bodyPr/>
          <a:lstStyle/>
          <a:p>
            <a:endParaRPr lang="en-US"/>
          </a:p>
        </p:txBody>
      </p:sp>
      <p:sp>
        <p:nvSpPr>
          <p:cNvPr id="36" name="Text Placeholder 35">
            <a:extLst>
              <a:ext uri="{FF2B5EF4-FFF2-40B4-BE49-F238E27FC236}">
                <a16:creationId xmlns:a16="http://schemas.microsoft.com/office/drawing/2014/main" id="{9ABB680C-0483-4074-B907-77AF40D3BCD2}"/>
              </a:ext>
            </a:extLst>
          </p:cNvPr>
          <p:cNvSpPr>
            <a:spLocks noGrp="1"/>
          </p:cNvSpPr>
          <p:nvPr>
            <p:ph type="body" sz="quarter" idx="12"/>
          </p:nvPr>
        </p:nvSpPr>
        <p:spPr>
          <a:xfrm>
            <a:off x="609600" y="1597679"/>
            <a:ext cx="6099050" cy="381000"/>
          </a:xfrm>
        </p:spPr>
        <p:txBody>
          <a:bodyPr/>
          <a:lstStyle/>
          <a:p>
            <a:r>
              <a:rPr lang="en-US"/>
              <a:t>ASSESSMENT, PLANNING AND MONITORING BRANCH</a:t>
            </a:r>
          </a:p>
        </p:txBody>
      </p:sp>
      <p:pic>
        <p:nvPicPr>
          <p:cNvPr id="9" name="Graphic 8">
            <a:extLst>
              <a:ext uri="{FF2B5EF4-FFF2-40B4-BE49-F238E27FC236}">
                <a16:creationId xmlns:a16="http://schemas.microsoft.com/office/drawing/2014/main" id="{C26CFDB7-156B-5D45-8579-87FC42403A5A}"/>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297384" y="5772150"/>
            <a:ext cx="2286000" cy="546890"/>
          </a:xfrm>
          <a:prstGeom prst="rect">
            <a:avLst/>
          </a:prstGeom>
        </p:spPr>
      </p:pic>
    </p:spTree>
    <p:extLst>
      <p:ext uri="{BB962C8B-B14F-4D97-AF65-F5344CB8AC3E}">
        <p14:creationId xmlns:p14="http://schemas.microsoft.com/office/powerpoint/2010/main" val="4112318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67DFCA-A672-7FC4-B1BE-26426E90F823}"/>
              </a:ext>
            </a:extLst>
          </p:cNvPr>
          <p:cNvSpPr>
            <a:spLocks noGrp="1"/>
          </p:cNvSpPr>
          <p:nvPr>
            <p:ph type="body" sz="quarter" idx="16"/>
          </p:nvPr>
        </p:nvSpPr>
        <p:spPr/>
        <p:txBody>
          <a:bodyPr/>
          <a:lstStyle/>
          <a:p>
            <a:pPr marL="285750" indent="-285750">
              <a:buFont typeface="Arial" panose="020B0604020202020204" pitchFamily="34" charset="0"/>
              <a:buChar char="•"/>
            </a:pPr>
            <a:r>
              <a:rPr lang="en-US" sz="1800" b="1">
                <a:solidFill>
                  <a:schemeClr val="tx2"/>
                </a:solidFill>
                <a:latin typeface="+mn-lt"/>
              </a:rPr>
              <a:t>Covers the following key points in a compelling, clear and concise manner </a:t>
            </a:r>
            <a:r>
              <a:rPr lang="en-US" sz="1800">
                <a:solidFill>
                  <a:schemeClr val="tx2"/>
                </a:solidFill>
                <a:latin typeface="+mn-lt"/>
              </a:rPr>
              <a:t>(no more than 1 page):</a:t>
            </a:r>
            <a:endParaRPr lang="en-US" sz="1800" b="1">
              <a:solidFill>
                <a:schemeClr val="tx2"/>
              </a:solidFill>
              <a:latin typeface="+mn-lt"/>
            </a:endParaRPr>
          </a:p>
          <a:p>
            <a:pPr marL="628650" lvl="2" indent="-285750"/>
            <a:r>
              <a:rPr lang="en-US" sz="1500" b="1">
                <a:solidFill>
                  <a:schemeClr val="tx2"/>
                </a:solidFill>
                <a:latin typeface="+mn-lt"/>
              </a:rPr>
              <a:t>Context/Needs: </a:t>
            </a:r>
            <a:r>
              <a:rPr lang="en-US" sz="1500">
                <a:solidFill>
                  <a:schemeClr val="tx2"/>
                </a:solidFill>
                <a:latin typeface="+mn-lt"/>
              </a:rPr>
              <a:t>Highlights the humanitarian needs and trajectory of the crisis (1-3 para)</a:t>
            </a:r>
          </a:p>
          <a:p>
            <a:pPr marL="628650" lvl="2" indent="-285750"/>
            <a:r>
              <a:rPr lang="en-US" sz="1500" b="1">
                <a:solidFill>
                  <a:schemeClr val="tx2"/>
                </a:solidFill>
                <a:latin typeface="+mn-lt"/>
              </a:rPr>
              <a:t>Response Strategy: </a:t>
            </a:r>
            <a:r>
              <a:rPr lang="en-US" sz="1500">
                <a:solidFill>
                  <a:schemeClr val="tx2"/>
                </a:solidFill>
                <a:latin typeface="+mn-lt"/>
              </a:rPr>
              <a:t>Sets out a clear vision / strategy for the humanitarian response (2-3 para)</a:t>
            </a:r>
          </a:p>
          <a:p>
            <a:pPr marL="628650" lvl="2" indent="-285750"/>
            <a:r>
              <a:rPr lang="en-US" sz="1500" b="1">
                <a:solidFill>
                  <a:schemeClr val="tx2"/>
                </a:solidFill>
                <a:latin typeface="+mn-lt"/>
              </a:rPr>
              <a:t>Boundary-Setting: </a:t>
            </a:r>
            <a:r>
              <a:rPr lang="en-US" sz="1500">
                <a:solidFill>
                  <a:schemeClr val="tx2"/>
                </a:solidFill>
                <a:latin typeface="+mn-lt"/>
              </a:rPr>
              <a:t>Articulates the role of the plan (HRP) &amp; what is in/out (1 para)</a:t>
            </a:r>
          </a:p>
          <a:p>
            <a:pPr marL="628650" lvl="2" indent="-285750"/>
            <a:r>
              <a:rPr lang="en-US" sz="1500" b="1">
                <a:solidFill>
                  <a:schemeClr val="tx2"/>
                </a:solidFill>
                <a:latin typeface="+mn-lt"/>
              </a:rPr>
              <a:t>Credibility: </a:t>
            </a:r>
            <a:r>
              <a:rPr lang="en-US" sz="1500">
                <a:solidFill>
                  <a:schemeClr val="tx2"/>
                </a:solidFill>
                <a:latin typeface="+mn-lt"/>
              </a:rPr>
              <a:t>Emphasizes that the plan is achievable &amp; cost-effective and why (e.g. capacity, adaptability, prioritization </a:t>
            </a:r>
            <a:r>
              <a:rPr lang="en-US" sz="1500" err="1">
                <a:solidFill>
                  <a:schemeClr val="tx2"/>
                </a:solidFill>
                <a:latin typeface="+mn-lt"/>
              </a:rPr>
              <a:t>etc</a:t>
            </a:r>
            <a:r>
              <a:rPr lang="en-US" sz="1500">
                <a:solidFill>
                  <a:schemeClr val="tx2"/>
                </a:solidFill>
                <a:latin typeface="+mn-lt"/>
              </a:rPr>
              <a:t>).</a:t>
            </a:r>
          </a:p>
          <a:p>
            <a:pPr marL="628650" lvl="2" indent="-285750"/>
            <a:r>
              <a:rPr lang="en-US" sz="1500" b="1">
                <a:solidFill>
                  <a:schemeClr val="tx2"/>
                </a:solidFill>
                <a:latin typeface="+mn-lt"/>
              </a:rPr>
              <a:t>Advocacy: </a:t>
            </a:r>
            <a:r>
              <a:rPr lang="en-US" sz="1500">
                <a:solidFill>
                  <a:schemeClr val="tx2"/>
                </a:solidFill>
                <a:latin typeface="+mn-lt"/>
              </a:rPr>
              <a:t>Highlights what is required from the international community (e.g. funding the humanitarian response, political solution </a:t>
            </a:r>
            <a:r>
              <a:rPr lang="en-US" sz="1500" err="1">
                <a:solidFill>
                  <a:schemeClr val="tx2"/>
                </a:solidFill>
                <a:latin typeface="+mn-lt"/>
              </a:rPr>
              <a:t>etc</a:t>
            </a:r>
            <a:r>
              <a:rPr lang="en-US" sz="1500">
                <a:solidFill>
                  <a:schemeClr val="tx2"/>
                </a:solidFill>
                <a:latin typeface="+mn-lt"/>
              </a:rPr>
              <a:t>).</a:t>
            </a:r>
          </a:p>
          <a:p>
            <a:pPr marL="285750" indent="-285750">
              <a:buFont typeface="Arial" panose="020B0604020202020204" pitchFamily="34" charset="0"/>
              <a:buChar char="•"/>
            </a:pPr>
            <a:endParaRPr lang="en-US" sz="1800">
              <a:solidFill>
                <a:schemeClr val="tx2"/>
              </a:solidFill>
              <a:latin typeface="+mn-lt"/>
            </a:endParaRPr>
          </a:p>
        </p:txBody>
      </p:sp>
      <p:sp>
        <p:nvSpPr>
          <p:cNvPr id="3" name="Title 2">
            <a:extLst>
              <a:ext uri="{FF2B5EF4-FFF2-40B4-BE49-F238E27FC236}">
                <a16:creationId xmlns:a16="http://schemas.microsoft.com/office/drawing/2014/main" id="{EF72ACF3-77CB-B6DA-7AAF-0C72B3BA66A4}"/>
              </a:ext>
            </a:extLst>
          </p:cNvPr>
          <p:cNvSpPr>
            <a:spLocks noGrp="1"/>
          </p:cNvSpPr>
          <p:nvPr>
            <p:ph type="title"/>
          </p:nvPr>
        </p:nvSpPr>
        <p:spPr>
          <a:xfrm>
            <a:off x="609600" y="391049"/>
            <a:ext cx="4800600" cy="886397"/>
          </a:xfrm>
        </p:spPr>
        <p:txBody>
          <a:bodyPr/>
          <a:lstStyle/>
          <a:p>
            <a:r>
              <a:rPr lang="en-US"/>
              <a:t>0.C Foreword OR Executive Summary </a:t>
            </a:r>
            <a:r>
              <a:rPr lang="en-US" b="0"/>
              <a:t>(1pg)</a:t>
            </a:r>
            <a:endParaRPr lang="en-AU"/>
          </a:p>
        </p:txBody>
      </p:sp>
      <p:sp>
        <p:nvSpPr>
          <p:cNvPr id="4" name="Picture Placeholder 3">
            <a:extLst>
              <a:ext uri="{FF2B5EF4-FFF2-40B4-BE49-F238E27FC236}">
                <a16:creationId xmlns:a16="http://schemas.microsoft.com/office/drawing/2014/main" id="{DE51C3E1-3F6E-0B4F-CA7B-28BEC6059F50}"/>
              </a:ext>
            </a:extLst>
          </p:cNvPr>
          <p:cNvSpPr>
            <a:spLocks noGrp="1"/>
          </p:cNvSpPr>
          <p:nvPr>
            <p:ph type="pic" sz="quarter" idx="17"/>
          </p:nvPr>
        </p:nvSpPr>
        <p:spPr/>
        <p:txBody>
          <a:bodyPr/>
          <a:lstStyle/>
          <a:p>
            <a:endParaRPr lang="en-NL"/>
          </a:p>
        </p:txBody>
      </p:sp>
      <p:pic>
        <p:nvPicPr>
          <p:cNvPr id="6" name="Picture 5">
            <a:extLst>
              <a:ext uri="{FF2B5EF4-FFF2-40B4-BE49-F238E27FC236}">
                <a16:creationId xmlns:a16="http://schemas.microsoft.com/office/drawing/2014/main" id="{BD6BE8DB-C9F9-2530-E30A-516C4FD215D7}"/>
              </a:ext>
            </a:extLst>
          </p:cNvPr>
          <p:cNvPicPr>
            <a:picLocks noChangeAspect="1"/>
          </p:cNvPicPr>
          <p:nvPr/>
        </p:nvPicPr>
        <p:blipFill>
          <a:blip r:embed="rId2"/>
          <a:stretch>
            <a:fillRect/>
          </a:stretch>
        </p:blipFill>
        <p:spPr>
          <a:xfrm>
            <a:off x="6096000" y="0"/>
            <a:ext cx="5014166" cy="6858000"/>
          </a:xfrm>
          <a:prstGeom prst="rect">
            <a:avLst/>
          </a:prstGeom>
        </p:spPr>
      </p:pic>
    </p:spTree>
    <p:extLst>
      <p:ext uri="{BB962C8B-B14F-4D97-AF65-F5344CB8AC3E}">
        <p14:creationId xmlns:p14="http://schemas.microsoft.com/office/powerpoint/2010/main" val="3716054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67DFCA-A672-7FC4-B1BE-26426E90F823}"/>
              </a:ext>
            </a:extLst>
          </p:cNvPr>
          <p:cNvSpPr>
            <a:spLocks noGrp="1"/>
          </p:cNvSpPr>
          <p:nvPr>
            <p:ph type="body" sz="quarter" idx="16"/>
          </p:nvPr>
        </p:nvSpPr>
        <p:spPr/>
        <p:txBody>
          <a:bodyPr/>
          <a:lstStyle/>
          <a:p>
            <a:pPr marL="285750" indent="-285750">
              <a:buFont typeface="Arial" panose="020B0604020202020204" pitchFamily="34" charset="0"/>
              <a:buChar char="•"/>
            </a:pPr>
            <a:r>
              <a:rPr lang="en-US" sz="1500">
                <a:solidFill>
                  <a:schemeClr val="tx2"/>
                </a:solidFill>
                <a:latin typeface="+mn-lt"/>
              </a:rPr>
              <a:t>Provides a </a:t>
            </a:r>
            <a:r>
              <a:rPr lang="en-US" sz="1500" b="1">
                <a:solidFill>
                  <a:schemeClr val="tx2"/>
                </a:solidFill>
                <a:latin typeface="+mn-lt"/>
              </a:rPr>
              <a:t>clear Table of Contents</a:t>
            </a:r>
            <a:r>
              <a:rPr lang="en-US" sz="1500">
                <a:solidFill>
                  <a:schemeClr val="tx2"/>
                </a:solidFill>
                <a:latin typeface="+mn-lt"/>
              </a:rPr>
              <a:t>, using bold for section headings </a:t>
            </a:r>
          </a:p>
          <a:p>
            <a:endParaRPr lang="en-AU" b="1"/>
          </a:p>
        </p:txBody>
      </p:sp>
      <p:sp>
        <p:nvSpPr>
          <p:cNvPr id="3" name="Title 2">
            <a:extLst>
              <a:ext uri="{FF2B5EF4-FFF2-40B4-BE49-F238E27FC236}">
                <a16:creationId xmlns:a16="http://schemas.microsoft.com/office/drawing/2014/main" id="{EF72ACF3-77CB-B6DA-7AAF-0C72B3BA66A4}"/>
              </a:ext>
            </a:extLst>
          </p:cNvPr>
          <p:cNvSpPr>
            <a:spLocks noGrp="1"/>
          </p:cNvSpPr>
          <p:nvPr>
            <p:ph type="title"/>
          </p:nvPr>
        </p:nvSpPr>
        <p:spPr>
          <a:xfrm>
            <a:off x="609600" y="612648"/>
            <a:ext cx="4800600" cy="443198"/>
          </a:xfrm>
        </p:spPr>
        <p:txBody>
          <a:bodyPr/>
          <a:lstStyle/>
          <a:p>
            <a:r>
              <a:rPr lang="en-US"/>
              <a:t>O.D Table of Contents</a:t>
            </a:r>
            <a:endParaRPr lang="en-AU"/>
          </a:p>
        </p:txBody>
      </p:sp>
      <p:sp>
        <p:nvSpPr>
          <p:cNvPr id="4" name="Picture Placeholder 3">
            <a:extLst>
              <a:ext uri="{FF2B5EF4-FFF2-40B4-BE49-F238E27FC236}">
                <a16:creationId xmlns:a16="http://schemas.microsoft.com/office/drawing/2014/main" id="{DE51C3E1-3F6E-0B4F-CA7B-28BEC6059F50}"/>
              </a:ext>
            </a:extLst>
          </p:cNvPr>
          <p:cNvSpPr>
            <a:spLocks noGrp="1"/>
          </p:cNvSpPr>
          <p:nvPr>
            <p:ph type="pic" sz="quarter" idx="17"/>
          </p:nvPr>
        </p:nvSpPr>
        <p:spPr/>
        <p:txBody>
          <a:bodyPr/>
          <a:lstStyle/>
          <a:p>
            <a:endParaRPr lang="en-NL"/>
          </a:p>
        </p:txBody>
      </p:sp>
      <p:pic>
        <p:nvPicPr>
          <p:cNvPr id="7" name="Picture 6">
            <a:extLst>
              <a:ext uri="{FF2B5EF4-FFF2-40B4-BE49-F238E27FC236}">
                <a16:creationId xmlns:a16="http://schemas.microsoft.com/office/drawing/2014/main" id="{2FB7CF83-0247-8310-D298-EB47E0A18961}"/>
              </a:ext>
            </a:extLst>
          </p:cNvPr>
          <p:cNvPicPr>
            <a:picLocks noChangeAspect="1"/>
          </p:cNvPicPr>
          <p:nvPr/>
        </p:nvPicPr>
        <p:blipFill>
          <a:blip r:embed="rId2"/>
          <a:stretch>
            <a:fillRect/>
          </a:stretch>
        </p:blipFill>
        <p:spPr>
          <a:xfrm>
            <a:off x="6096000" y="0"/>
            <a:ext cx="4967057" cy="6858000"/>
          </a:xfrm>
          <a:prstGeom prst="rect">
            <a:avLst/>
          </a:prstGeom>
        </p:spPr>
      </p:pic>
    </p:spTree>
    <p:extLst>
      <p:ext uri="{BB962C8B-B14F-4D97-AF65-F5344CB8AC3E}">
        <p14:creationId xmlns:p14="http://schemas.microsoft.com/office/powerpoint/2010/main" val="1067303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67DFCA-A672-7FC4-B1BE-26426E90F823}"/>
              </a:ext>
            </a:extLst>
          </p:cNvPr>
          <p:cNvSpPr>
            <a:spLocks noGrp="1"/>
          </p:cNvSpPr>
          <p:nvPr>
            <p:ph type="body" sz="quarter" idx="16"/>
          </p:nvPr>
        </p:nvSpPr>
        <p:spPr>
          <a:xfrm>
            <a:off x="609600" y="1159043"/>
            <a:ext cx="5061285" cy="3963988"/>
          </a:xfrm>
        </p:spPr>
        <p:txBody>
          <a:bodyPr vert="horz" lIns="0" tIns="0" rIns="0" bIns="0" rtlCol="0" anchor="t">
            <a:noAutofit/>
          </a:bodyPr>
          <a:lstStyle/>
          <a:p>
            <a:pPr marL="285750" indent="-285750">
              <a:buFont typeface="Arial" panose="020B0604020202020204" pitchFamily="34" charset="0"/>
              <a:buChar char="•"/>
            </a:pPr>
            <a:r>
              <a:rPr lang="en-US" sz="1400" dirty="0">
                <a:solidFill>
                  <a:schemeClr val="tx2"/>
                </a:solidFill>
                <a:latin typeface="+mn-lt"/>
              </a:rPr>
              <a:t>Tell a </a:t>
            </a:r>
            <a:r>
              <a:rPr lang="en-US" sz="1400" b="1" dirty="0">
                <a:solidFill>
                  <a:schemeClr val="tx2"/>
                </a:solidFill>
                <a:latin typeface="+mn-lt"/>
              </a:rPr>
              <a:t>compelling narrative </a:t>
            </a:r>
            <a:r>
              <a:rPr lang="en-US" sz="1400" dirty="0">
                <a:solidFill>
                  <a:schemeClr val="tx2"/>
                </a:solidFill>
                <a:latin typeface="+mn-lt"/>
              </a:rPr>
              <a:t>re the plight of affected people and how the crisis has evolved </a:t>
            </a:r>
            <a:r>
              <a:rPr lang="en-US" sz="1200" i="1" dirty="0">
                <a:solidFill>
                  <a:schemeClr val="tx2"/>
                </a:solidFill>
                <a:latin typeface="+mn-lt"/>
              </a:rPr>
              <a:t>(note: this can build on HCT Key Messages. Use bold text to make the key point in the first line of each para, and elaborate in the rest of the para). </a:t>
            </a:r>
          </a:p>
          <a:p>
            <a:pPr marL="285750" indent="-285750">
              <a:buFont typeface="Arial" panose="020B0604020202020204" pitchFamily="34" charset="0"/>
              <a:buChar char="•"/>
            </a:pPr>
            <a:r>
              <a:rPr lang="en-US" sz="1400" dirty="0">
                <a:solidFill>
                  <a:schemeClr val="tx2"/>
                </a:solidFill>
                <a:latin typeface="+mn-lt"/>
              </a:rPr>
              <a:t>Clearly outline the needs caused by the crisis, using </a:t>
            </a:r>
            <a:r>
              <a:rPr lang="en-US" sz="1400" b="1" dirty="0">
                <a:solidFill>
                  <a:schemeClr val="tx2"/>
                </a:solidFill>
                <a:latin typeface="+mn-lt"/>
              </a:rPr>
              <a:t>key facts, figures &amp; visuals</a:t>
            </a:r>
            <a:r>
              <a:rPr lang="en-US" sz="1400" dirty="0">
                <a:solidFill>
                  <a:schemeClr val="tx2"/>
                </a:solidFill>
                <a:latin typeface="+mn-lt"/>
              </a:rPr>
              <a:t>.</a:t>
            </a:r>
            <a:endParaRPr lang="en-US" sz="1400" dirty="0">
              <a:solidFill>
                <a:schemeClr val="tx2"/>
              </a:solidFill>
              <a:latin typeface="+mn-lt"/>
              <a:ea typeface="Roboto"/>
              <a:cs typeface="Roboto"/>
            </a:endParaRPr>
          </a:p>
          <a:p>
            <a:pPr marL="285750" indent="-285750">
              <a:buFont typeface="Arial" panose="020B0604020202020204" pitchFamily="34" charset="0"/>
              <a:buChar char="•"/>
            </a:pPr>
            <a:r>
              <a:rPr lang="en-US" sz="1400" dirty="0">
                <a:solidFill>
                  <a:schemeClr val="tx2"/>
                </a:solidFill>
                <a:latin typeface="+mn-lt"/>
              </a:rPr>
              <a:t>Include/reflect the following: </a:t>
            </a:r>
            <a:endParaRPr lang="en-US" sz="1400" dirty="0">
              <a:solidFill>
                <a:schemeClr val="tx2"/>
              </a:solidFill>
              <a:latin typeface="+mn-lt"/>
              <a:ea typeface="Roboto"/>
              <a:cs typeface="Roboto"/>
            </a:endParaRPr>
          </a:p>
          <a:p>
            <a:pPr marL="628650" lvl="2" indent="-285750"/>
            <a:r>
              <a:rPr lang="en-US" sz="1300" b="1" dirty="0">
                <a:solidFill>
                  <a:schemeClr val="tx2"/>
                </a:solidFill>
                <a:latin typeface="+mn-lt"/>
              </a:rPr>
              <a:t>PEOPLE’S PRIORITIES: </a:t>
            </a:r>
            <a:r>
              <a:rPr lang="en-US" sz="1300" dirty="0">
                <a:solidFill>
                  <a:schemeClr val="tx2"/>
                </a:solidFill>
                <a:latin typeface="+mn-lt"/>
              </a:rPr>
              <a:t>Highlight </a:t>
            </a:r>
            <a:r>
              <a:rPr lang="en-US" sz="1300" b="1" dirty="0">
                <a:solidFill>
                  <a:schemeClr val="tx2"/>
                </a:solidFill>
                <a:latin typeface="+mn-lt"/>
              </a:rPr>
              <a:t>which humanitarian needs </a:t>
            </a:r>
            <a:r>
              <a:rPr lang="en-US" sz="1300" dirty="0">
                <a:solidFill>
                  <a:schemeClr val="tx2"/>
                </a:solidFill>
                <a:latin typeface="+mn-lt"/>
              </a:rPr>
              <a:t>different groups of affected people consider a priority. Amplify the </a:t>
            </a:r>
            <a:r>
              <a:rPr lang="en-US" sz="1300" b="1" dirty="0">
                <a:solidFill>
                  <a:schemeClr val="tx2"/>
                </a:solidFill>
                <a:latin typeface="+mn-lt"/>
              </a:rPr>
              <a:t>voices of diverse groups of affected people</a:t>
            </a:r>
            <a:r>
              <a:rPr lang="en-US" sz="1300" dirty="0">
                <a:solidFill>
                  <a:schemeClr val="tx2"/>
                </a:solidFill>
                <a:latin typeface="+mn-lt"/>
              </a:rPr>
              <a:t>/share feedback from affected communities. </a:t>
            </a:r>
            <a:endParaRPr lang="en-US" sz="1300" dirty="0">
              <a:solidFill>
                <a:schemeClr val="tx2"/>
              </a:solidFill>
              <a:latin typeface="+mn-lt"/>
              <a:ea typeface="Roboto"/>
              <a:cs typeface="Roboto"/>
            </a:endParaRPr>
          </a:p>
          <a:p>
            <a:pPr marL="628650" lvl="2" indent="-285750">
              <a:spcAft>
                <a:spcPts val="500"/>
              </a:spcAft>
            </a:pPr>
            <a:r>
              <a:rPr lang="en-US" sz="1300" b="1" dirty="0">
                <a:solidFill>
                  <a:schemeClr val="tx2"/>
                </a:solidFill>
                <a:latin typeface="+mn-lt"/>
              </a:rPr>
              <a:t>MOST AFFECTED GROUPS</a:t>
            </a:r>
            <a:r>
              <a:rPr lang="en-US" sz="1300" dirty="0">
                <a:solidFill>
                  <a:schemeClr val="tx2"/>
                </a:solidFill>
                <a:latin typeface="+mn-lt"/>
              </a:rPr>
              <a:t>: </a:t>
            </a:r>
            <a:r>
              <a:rPr lang="en-US" sz="1300" i="1" dirty="0">
                <a:solidFill>
                  <a:schemeClr val="tx2"/>
                </a:solidFill>
                <a:latin typeface="+mn-lt"/>
              </a:rPr>
              <a:t>Within </a:t>
            </a:r>
            <a:r>
              <a:rPr lang="en-US" sz="1300" dirty="0">
                <a:solidFill>
                  <a:schemeClr val="tx2"/>
                </a:solidFill>
                <a:latin typeface="+mn-lt"/>
              </a:rPr>
              <a:t>the overview, highlight </a:t>
            </a:r>
            <a:r>
              <a:rPr lang="en-US" sz="1300" b="1" dirty="0">
                <a:solidFill>
                  <a:schemeClr val="tx2"/>
                </a:solidFill>
                <a:latin typeface="+mn-lt"/>
              </a:rPr>
              <a:t>unique needs of different groups of people </a:t>
            </a:r>
            <a:r>
              <a:rPr lang="en-US" sz="1300" dirty="0">
                <a:solidFill>
                  <a:schemeClr val="tx2"/>
                </a:solidFill>
                <a:latin typeface="+mn-lt"/>
              </a:rPr>
              <a:t>(e.g. by gender, age, disability, displacement and/or other relevant groups (urban/rural, LGBTQI+ </a:t>
            </a:r>
            <a:r>
              <a:rPr lang="en-US" sz="1300" dirty="0" err="1">
                <a:solidFill>
                  <a:schemeClr val="tx2"/>
                </a:solidFill>
                <a:latin typeface="+mn-lt"/>
              </a:rPr>
              <a:t>etc</a:t>
            </a:r>
            <a:r>
              <a:rPr lang="en-US" sz="1300" dirty="0">
                <a:solidFill>
                  <a:schemeClr val="tx2"/>
                </a:solidFill>
                <a:latin typeface="+mn-lt"/>
              </a:rPr>
              <a:t>). Which groups are most impacted by the crisis? Why? How? What barriers to aid may they be facing? </a:t>
            </a:r>
            <a:r>
              <a:rPr lang="en-US" sz="1300" i="1" dirty="0">
                <a:solidFill>
                  <a:schemeClr val="tx2"/>
                </a:solidFill>
                <a:latin typeface="+mn-lt"/>
              </a:rPr>
              <a:t>[Consider using a visual summary of this info] </a:t>
            </a:r>
            <a:endParaRPr lang="en-US" sz="1300" i="1" dirty="0">
              <a:solidFill>
                <a:schemeClr val="tx2"/>
              </a:solidFill>
              <a:latin typeface="+mn-lt"/>
              <a:ea typeface="Roboto"/>
              <a:cs typeface="Roboto"/>
            </a:endParaRPr>
          </a:p>
          <a:p>
            <a:pPr marL="285750" indent="-285750">
              <a:buFont typeface="Arial" panose="020B0604020202020204" pitchFamily="34" charset="0"/>
              <a:buChar char="•"/>
            </a:pPr>
            <a:r>
              <a:rPr lang="en-US" sz="1400" dirty="0">
                <a:solidFill>
                  <a:schemeClr val="tx2"/>
                </a:solidFill>
                <a:latin typeface="+mn-lt"/>
              </a:rPr>
              <a:t>Ensure you include </a:t>
            </a:r>
            <a:r>
              <a:rPr lang="en-US" sz="1400" b="1" dirty="0">
                <a:solidFill>
                  <a:schemeClr val="tx2"/>
                </a:solidFill>
                <a:latin typeface="+mn-lt"/>
              </a:rPr>
              <a:t>protection needs/risks.</a:t>
            </a:r>
            <a:endParaRPr lang="en-US" sz="1400" b="1" dirty="0">
              <a:solidFill>
                <a:schemeClr val="tx2"/>
              </a:solidFill>
              <a:latin typeface="+mn-lt"/>
              <a:ea typeface="Roboto"/>
              <a:cs typeface="Roboto"/>
            </a:endParaRPr>
          </a:p>
          <a:p>
            <a:pPr marL="285750" indent="-285750">
              <a:buFont typeface="Arial" panose="020B0604020202020204" pitchFamily="34" charset="0"/>
              <a:buChar char="•"/>
            </a:pPr>
            <a:r>
              <a:rPr lang="en-US" sz="1400" dirty="0">
                <a:solidFill>
                  <a:schemeClr val="tx2"/>
                </a:solidFill>
                <a:latin typeface="+mn-lt"/>
              </a:rPr>
              <a:t>If relevant, insert a </a:t>
            </a:r>
            <a:r>
              <a:rPr lang="en-US" sz="1400" b="1" dirty="0">
                <a:solidFill>
                  <a:schemeClr val="tx2"/>
                </a:solidFill>
                <a:latin typeface="+mn-lt"/>
              </a:rPr>
              <a:t>timeline of the crisis. </a:t>
            </a:r>
            <a:endParaRPr lang="en-US" sz="1400" b="1" dirty="0">
              <a:solidFill>
                <a:schemeClr val="tx2"/>
              </a:solidFill>
              <a:latin typeface="+mn-lt"/>
              <a:ea typeface="Roboto"/>
              <a:cs typeface="Roboto"/>
            </a:endParaRPr>
          </a:p>
          <a:p>
            <a:pPr marL="285750" indent="-285750">
              <a:buFont typeface="Arial" panose="020B0604020202020204" pitchFamily="34" charset="0"/>
              <a:buChar char="•"/>
            </a:pPr>
            <a:r>
              <a:rPr lang="en-US" sz="1400" dirty="0">
                <a:solidFill>
                  <a:schemeClr val="tx2"/>
                </a:solidFill>
                <a:latin typeface="+mn-lt"/>
              </a:rPr>
              <a:t>Use simple to understand </a:t>
            </a:r>
            <a:r>
              <a:rPr lang="en-US" sz="1400" b="1" dirty="0">
                <a:solidFill>
                  <a:schemeClr val="tx2"/>
                </a:solidFill>
                <a:latin typeface="+mn-lt"/>
              </a:rPr>
              <a:t>visuals </a:t>
            </a:r>
            <a:r>
              <a:rPr lang="en-US" sz="1400" dirty="0">
                <a:solidFill>
                  <a:schemeClr val="tx2"/>
                </a:solidFill>
                <a:latin typeface="+mn-lt"/>
              </a:rPr>
              <a:t>to highlight needs.</a:t>
            </a:r>
            <a:endParaRPr lang="en-US" sz="1400" dirty="0">
              <a:solidFill>
                <a:schemeClr val="tx2"/>
              </a:solidFill>
              <a:latin typeface="+mn-lt"/>
              <a:ea typeface="Roboto"/>
              <a:cs typeface="Roboto"/>
            </a:endParaRPr>
          </a:p>
          <a:p>
            <a:pPr marL="285750" indent="-285750">
              <a:buFont typeface="Arial" panose="020B0604020202020204" pitchFamily="34" charset="0"/>
              <a:buChar char="•"/>
            </a:pPr>
            <a:r>
              <a:rPr lang="en-US" sz="1400" dirty="0">
                <a:solidFill>
                  <a:schemeClr val="tx2"/>
                </a:solidFill>
                <a:latin typeface="+mn-lt"/>
              </a:rPr>
              <a:t>If you have produced a full HNO, </a:t>
            </a:r>
            <a:r>
              <a:rPr lang="en-US" sz="1400" u="sng" dirty="0">
                <a:solidFill>
                  <a:schemeClr val="tx2"/>
                </a:solidFill>
                <a:latin typeface="+mn-lt"/>
              </a:rPr>
              <a:t>link</a:t>
            </a:r>
            <a:r>
              <a:rPr lang="en-US" sz="1400" dirty="0">
                <a:solidFill>
                  <a:schemeClr val="tx2"/>
                </a:solidFill>
                <a:latin typeface="+mn-lt"/>
              </a:rPr>
              <a:t> to it from here.</a:t>
            </a:r>
            <a:endParaRPr lang="en-US" sz="1400" dirty="0">
              <a:solidFill>
                <a:schemeClr val="tx2"/>
              </a:solidFill>
              <a:latin typeface="+mn-lt"/>
              <a:ea typeface="Roboto"/>
              <a:cs typeface="Roboto"/>
            </a:endParaRPr>
          </a:p>
          <a:p>
            <a:pPr>
              <a:spcBef>
                <a:spcPts val="500"/>
              </a:spcBef>
            </a:pPr>
            <a:r>
              <a:rPr lang="en-US" sz="1100" i="1" dirty="0">
                <a:solidFill>
                  <a:schemeClr val="tx2"/>
                </a:solidFill>
                <a:latin typeface="+mn-lt"/>
              </a:rPr>
              <a:t>NOTE: Background elements—e.g. political, socio-cultural, socio-economic/market, demographic profile, legal and policy frameworks, security environment, infrastructure &amp; technology and environmental profile (i.e. JIAF 2.0 module 1)—do not need to be included in the document itself. If available, this can be </a:t>
            </a:r>
            <a:r>
              <a:rPr lang="en-US" sz="1100" i="1" u="sng" dirty="0">
                <a:solidFill>
                  <a:schemeClr val="tx2"/>
                </a:solidFill>
                <a:latin typeface="+mn-lt"/>
              </a:rPr>
              <a:t>linked</a:t>
            </a:r>
            <a:r>
              <a:rPr lang="en-US" sz="1100" i="1" dirty="0">
                <a:solidFill>
                  <a:schemeClr val="tx2"/>
                </a:solidFill>
                <a:latin typeface="+mn-lt"/>
              </a:rPr>
              <a:t> to from the main document.</a:t>
            </a:r>
            <a:endParaRPr lang="en-US" sz="1500" dirty="0">
              <a:solidFill>
                <a:schemeClr val="tx2"/>
              </a:solidFill>
              <a:latin typeface="+mn-lt"/>
            </a:endParaRPr>
          </a:p>
          <a:p>
            <a:pPr marL="285750" indent="-285750">
              <a:buFont typeface="Arial" panose="020B0604020202020204" pitchFamily="34" charset="0"/>
              <a:buChar char="•"/>
            </a:pPr>
            <a:endParaRPr lang="en-US" sz="1800" dirty="0">
              <a:solidFill>
                <a:schemeClr val="tx2"/>
              </a:solidFill>
              <a:latin typeface="+mn-lt"/>
            </a:endParaRPr>
          </a:p>
        </p:txBody>
      </p:sp>
      <p:sp>
        <p:nvSpPr>
          <p:cNvPr id="3" name="Title 2">
            <a:extLst>
              <a:ext uri="{FF2B5EF4-FFF2-40B4-BE49-F238E27FC236}">
                <a16:creationId xmlns:a16="http://schemas.microsoft.com/office/drawing/2014/main" id="{EF72ACF3-77CB-B6DA-7AAF-0C72B3BA66A4}"/>
              </a:ext>
            </a:extLst>
          </p:cNvPr>
          <p:cNvSpPr>
            <a:spLocks noGrp="1"/>
          </p:cNvSpPr>
          <p:nvPr>
            <p:ph type="title"/>
          </p:nvPr>
        </p:nvSpPr>
        <p:spPr>
          <a:xfrm>
            <a:off x="609600" y="612648"/>
            <a:ext cx="5181600" cy="443198"/>
          </a:xfrm>
        </p:spPr>
        <p:txBody>
          <a:bodyPr/>
          <a:lstStyle/>
          <a:p>
            <a:r>
              <a:rPr lang="en-US"/>
              <a:t>1.1. Crisis Overview </a:t>
            </a:r>
            <a:r>
              <a:rPr lang="en-US" b="0"/>
              <a:t>(2-6pg)</a:t>
            </a:r>
            <a:endParaRPr lang="en-AU" b="0"/>
          </a:p>
        </p:txBody>
      </p:sp>
      <p:sp>
        <p:nvSpPr>
          <p:cNvPr id="4" name="Picture Placeholder 3">
            <a:extLst>
              <a:ext uri="{FF2B5EF4-FFF2-40B4-BE49-F238E27FC236}">
                <a16:creationId xmlns:a16="http://schemas.microsoft.com/office/drawing/2014/main" id="{DE51C3E1-3F6E-0B4F-CA7B-28BEC6059F50}"/>
              </a:ext>
            </a:extLst>
          </p:cNvPr>
          <p:cNvSpPr>
            <a:spLocks noGrp="1"/>
          </p:cNvSpPr>
          <p:nvPr>
            <p:ph type="pic" sz="quarter" idx="17"/>
          </p:nvPr>
        </p:nvSpPr>
        <p:spPr/>
        <p:txBody>
          <a:bodyPr/>
          <a:lstStyle/>
          <a:p>
            <a:endParaRPr lang="en-NL"/>
          </a:p>
        </p:txBody>
      </p:sp>
      <p:pic>
        <p:nvPicPr>
          <p:cNvPr id="8" name="Picture 7">
            <a:extLst>
              <a:ext uri="{FF2B5EF4-FFF2-40B4-BE49-F238E27FC236}">
                <a16:creationId xmlns:a16="http://schemas.microsoft.com/office/drawing/2014/main" id="{FB8780F3-BF11-6346-0CB4-7671F3C07155}"/>
              </a:ext>
            </a:extLst>
          </p:cNvPr>
          <p:cNvPicPr>
            <a:picLocks noChangeAspect="1"/>
          </p:cNvPicPr>
          <p:nvPr/>
        </p:nvPicPr>
        <p:blipFill>
          <a:blip r:embed="rId3"/>
          <a:stretch>
            <a:fillRect/>
          </a:stretch>
        </p:blipFill>
        <p:spPr>
          <a:xfrm>
            <a:off x="6096000" y="-5471"/>
            <a:ext cx="6096838" cy="6735134"/>
          </a:xfrm>
          <a:prstGeom prst="rect">
            <a:avLst/>
          </a:prstGeom>
        </p:spPr>
      </p:pic>
      <p:pic>
        <p:nvPicPr>
          <p:cNvPr id="16" name="Picture 15">
            <a:extLst>
              <a:ext uri="{FF2B5EF4-FFF2-40B4-BE49-F238E27FC236}">
                <a16:creationId xmlns:a16="http://schemas.microsoft.com/office/drawing/2014/main" id="{E15BEB8B-15EE-F04B-9282-4782D043F496}"/>
              </a:ext>
            </a:extLst>
          </p:cNvPr>
          <p:cNvPicPr>
            <a:picLocks noChangeAspect="1"/>
          </p:cNvPicPr>
          <p:nvPr/>
        </p:nvPicPr>
        <p:blipFill>
          <a:blip r:embed="rId4"/>
          <a:stretch>
            <a:fillRect/>
          </a:stretch>
        </p:blipFill>
        <p:spPr>
          <a:xfrm>
            <a:off x="8404184" y="2251865"/>
            <a:ext cx="3664266" cy="4402430"/>
          </a:xfrm>
          <a:prstGeom prst="rect">
            <a:avLst/>
          </a:prstGeom>
        </p:spPr>
      </p:pic>
      <p:pic>
        <p:nvPicPr>
          <p:cNvPr id="15" name="Picture 14">
            <a:extLst>
              <a:ext uri="{FF2B5EF4-FFF2-40B4-BE49-F238E27FC236}">
                <a16:creationId xmlns:a16="http://schemas.microsoft.com/office/drawing/2014/main" id="{29C04B57-DC1C-2A35-08C0-E235BACFE0BC}"/>
              </a:ext>
            </a:extLst>
          </p:cNvPr>
          <p:cNvPicPr>
            <a:picLocks noChangeAspect="1"/>
          </p:cNvPicPr>
          <p:nvPr/>
        </p:nvPicPr>
        <p:blipFill>
          <a:blip r:embed="rId5"/>
          <a:stretch>
            <a:fillRect/>
          </a:stretch>
        </p:blipFill>
        <p:spPr>
          <a:xfrm>
            <a:off x="9180386" y="487570"/>
            <a:ext cx="3011613" cy="1764296"/>
          </a:xfrm>
          <a:prstGeom prst="rect">
            <a:avLst/>
          </a:prstGeom>
        </p:spPr>
      </p:pic>
      <p:pic>
        <p:nvPicPr>
          <p:cNvPr id="17" name="Picture 16">
            <a:extLst>
              <a:ext uri="{FF2B5EF4-FFF2-40B4-BE49-F238E27FC236}">
                <a16:creationId xmlns:a16="http://schemas.microsoft.com/office/drawing/2014/main" id="{32B643AA-A862-8A9C-8211-621292EDB3DD}"/>
              </a:ext>
            </a:extLst>
          </p:cNvPr>
          <p:cNvPicPr>
            <a:picLocks noChangeAspect="1"/>
          </p:cNvPicPr>
          <p:nvPr/>
        </p:nvPicPr>
        <p:blipFill>
          <a:blip r:embed="rId6"/>
          <a:stretch>
            <a:fillRect/>
          </a:stretch>
        </p:blipFill>
        <p:spPr>
          <a:xfrm>
            <a:off x="6273705" y="5307057"/>
            <a:ext cx="4259282" cy="1247399"/>
          </a:xfrm>
          <a:prstGeom prst="rect">
            <a:avLst/>
          </a:prstGeom>
        </p:spPr>
      </p:pic>
      <p:pic>
        <p:nvPicPr>
          <p:cNvPr id="6" name="Picture 5">
            <a:extLst>
              <a:ext uri="{FF2B5EF4-FFF2-40B4-BE49-F238E27FC236}">
                <a16:creationId xmlns:a16="http://schemas.microsoft.com/office/drawing/2014/main" id="{48FF562A-5500-DD13-157A-993DB4C0030D}"/>
              </a:ext>
            </a:extLst>
          </p:cNvPr>
          <p:cNvPicPr>
            <a:picLocks noChangeAspect="1"/>
          </p:cNvPicPr>
          <p:nvPr/>
        </p:nvPicPr>
        <p:blipFill>
          <a:blip r:embed="rId7"/>
          <a:stretch>
            <a:fillRect/>
          </a:stretch>
        </p:blipFill>
        <p:spPr>
          <a:xfrm>
            <a:off x="8403346" y="4229601"/>
            <a:ext cx="1227889" cy="1452342"/>
          </a:xfrm>
          <a:prstGeom prst="rect">
            <a:avLst/>
          </a:prstGeom>
        </p:spPr>
      </p:pic>
    </p:spTree>
    <p:extLst>
      <p:ext uri="{BB962C8B-B14F-4D97-AF65-F5344CB8AC3E}">
        <p14:creationId xmlns:p14="http://schemas.microsoft.com/office/powerpoint/2010/main" val="3530662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72ACF3-77CB-B6DA-7AAF-0C72B3BA66A4}"/>
              </a:ext>
            </a:extLst>
          </p:cNvPr>
          <p:cNvSpPr>
            <a:spLocks noGrp="1"/>
          </p:cNvSpPr>
          <p:nvPr>
            <p:ph type="title"/>
          </p:nvPr>
        </p:nvSpPr>
        <p:spPr>
          <a:xfrm>
            <a:off x="609600" y="391049"/>
            <a:ext cx="5061284" cy="886397"/>
          </a:xfrm>
        </p:spPr>
        <p:txBody>
          <a:bodyPr/>
          <a:lstStyle/>
          <a:p>
            <a:r>
              <a:rPr lang="en-US"/>
              <a:t>Part 1. Humanitarian Needs Overview</a:t>
            </a:r>
            <a:endParaRPr lang="en-AU" b="0"/>
          </a:p>
        </p:txBody>
      </p:sp>
      <p:sp>
        <p:nvSpPr>
          <p:cNvPr id="4" name="Picture Placeholder 3">
            <a:extLst>
              <a:ext uri="{FF2B5EF4-FFF2-40B4-BE49-F238E27FC236}">
                <a16:creationId xmlns:a16="http://schemas.microsoft.com/office/drawing/2014/main" id="{DE51C3E1-3F6E-0B4F-CA7B-28BEC6059F50}"/>
              </a:ext>
            </a:extLst>
          </p:cNvPr>
          <p:cNvSpPr>
            <a:spLocks noGrp="1"/>
          </p:cNvSpPr>
          <p:nvPr>
            <p:ph type="pic" sz="quarter" idx="17"/>
          </p:nvPr>
        </p:nvSpPr>
        <p:spPr/>
        <p:txBody>
          <a:bodyPr/>
          <a:lstStyle/>
          <a:p>
            <a:endParaRPr lang="en-NL"/>
          </a:p>
        </p:txBody>
      </p:sp>
    </p:spTree>
    <p:extLst>
      <p:ext uri="{BB962C8B-B14F-4D97-AF65-F5344CB8AC3E}">
        <p14:creationId xmlns:p14="http://schemas.microsoft.com/office/powerpoint/2010/main" val="1854512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67DFCA-A672-7FC4-B1BE-26426E90F823}"/>
              </a:ext>
            </a:extLst>
          </p:cNvPr>
          <p:cNvSpPr>
            <a:spLocks noGrp="1"/>
          </p:cNvSpPr>
          <p:nvPr>
            <p:ph type="body" sz="quarter" idx="16"/>
          </p:nvPr>
        </p:nvSpPr>
        <p:spPr>
          <a:xfrm>
            <a:off x="609599" y="1379920"/>
            <a:ext cx="5029201" cy="5339305"/>
          </a:xfrm>
        </p:spPr>
        <p:txBody>
          <a:bodyPr vert="horz" lIns="0" tIns="0" rIns="0" bIns="0" rtlCol="0" anchor="t">
            <a:noAutofit/>
          </a:bodyPr>
          <a:lstStyle/>
          <a:p>
            <a:pPr marL="285750" indent="-285750">
              <a:buFont typeface="Arial" panose="020B0604020202020204" pitchFamily="34" charset="0"/>
              <a:buChar char="•"/>
            </a:pPr>
            <a:r>
              <a:rPr lang="en-US" sz="1800">
                <a:solidFill>
                  <a:schemeClr val="tx2"/>
                </a:solidFill>
                <a:latin typeface="+mn-lt"/>
              </a:rPr>
              <a:t>Provide analysis (accompanied by clear visuals) regarding humanitarian needs in the context, including (in no particular order): </a:t>
            </a:r>
          </a:p>
          <a:p>
            <a:pPr marL="628650" lvl="2" indent="-285750"/>
            <a:r>
              <a:rPr lang="en-US" sz="1500" b="1">
                <a:solidFill>
                  <a:schemeClr val="tx2"/>
                </a:solidFill>
                <a:latin typeface="+mn-lt"/>
              </a:rPr>
              <a:t>SEVERITY</a:t>
            </a:r>
            <a:r>
              <a:rPr lang="en-US" sz="1500">
                <a:solidFill>
                  <a:schemeClr val="tx2"/>
                </a:solidFill>
                <a:latin typeface="+mn-lt"/>
              </a:rPr>
              <a:t>: Where are needs most severe? Why? </a:t>
            </a:r>
            <a:r>
              <a:rPr lang="en-US" sz="1500" i="1">
                <a:solidFill>
                  <a:schemeClr val="tx2"/>
                </a:solidFill>
                <a:latin typeface="+mn-lt"/>
              </a:rPr>
              <a:t>[This should be accompanied by a visual clearly highlighting—based on JIAF 2.0 results—where inter-sectoral needs are highest]</a:t>
            </a:r>
            <a:endParaRPr lang="en-US" sz="1500" i="1">
              <a:solidFill>
                <a:schemeClr val="tx2"/>
              </a:solidFill>
              <a:latin typeface="+mn-lt"/>
              <a:ea typeface="Roboto"/>
              <a:cs typeface="Roboto"/>
            </a:endParaRPr>
          </a:p>
          <a:p>
            <a:pPr marL="628650" lvl="2" indent="-285750"/>
            <a:r>
              <a:rPr lang="en-US" sz="1500" b="1">
                <a:solidFill>
                  <a:schemeClr val="tx2"/>
                </a:solidFill>
                <a:latin typeface="+mn-lt"/>
              </a:rPr>
              <a:t>TRENDS</a:t>
            </a:r>
            <a:r>
              <a:rPr lang="en-US" sz="1500">
                <a:solidFill>
                  <a:schemeClr val="tx2"/>
                </a:solidFill>
                <a:latin typeface="+mn-lt"/>
              </a:rPr>
              <a:t>: How have humanitarian needs evolved over time (especially </a:t>
            </a:r>
            <a:r>
              <a:rPr lang="en-US" sz="1500" err="1">
                <a:solidFill>
                  <a:schemeClr val="tx2"/>
                </a:solidFill>
                <a:latin typeface="+mn-lt"/>
              </a:rPr>
              <a:t>PiN</a:t>
            </a:r>
            <a:r>
              <a:rPr lang="en-US" sz="1500">
                <a:solidFill>
                  <a:schemeClr val="tx2"/>
                </a:solidFill>
                <a:latin typeface="+mn-lt"/>
              </a:rPr>
              <a:t>) in the context? What is driving the trend? </a:t>
            </a:r>
            <a:r>
              <a:rPr lang="en-US" sz="1500" i="1">
                <a:solidFill>
                  <a:schemeClr val="tx2"/>
                </a:solidFill>
                <a:latin typeface="+mn-lt"/>
              </a:rPr>
              <a:t>NOTE: If there is a major change for 2024 </a:t>
            </a:r>
            <a:r>
              <a:rPr lang="en-US" sz="1500" i="1" u="sng">
                <a:solidFill>
                  <a:schemeClr val="tx2"/>
                </a:solidFill>
                <a:latin typeface="+mn-lt"/>
              </a:rPr>
              <a:t>(especially,</a:t>
            </a:r>
            <a:r>
              <a:rPr lang="en-US" sz="1500" i="1">
                <a:solidFill>
                  <a:schemeClr val="tx2"/>
                </a:solidFill>
                <a:latin typeface="+mn-lt"/>
              </a:rPr>
              <a:t> if you have redefined *humanitarian* need) explain WHY.</a:t>
            </a:r>
            <a:endParaRPr lang="en-US" sz="1500" i="1">
              <a:solidFill>
                <a:schemeClr val="tx2"/>
              </a:solidFill>
              <a:latin typeface="+mn-lt"/>
              <a:ea typeface="Roboto"/>
              <a:cs typeface="Roboto"/>
            </a:endParaRPr>
          </a:p>
          <a:p>
            <a:pPr marL="628650" lvl="2" indent="-285750"/>
            <a:r>
              <a:rPr lang="en-US" sz="1500" b="1">
                <a:solidFill>
                  <a:schemeClr val="tx2"/>
                </a:solidFill>
                <a:latin typeface="+mn-lt"/>
              </a:rPr>
              <a:t>[IF APPROPRIATE] OUTLOOK/RISKS: </a:t>
            </a:r>
            <a:r>
              <a:rPr lang="en-US" sz="1500">
                <a:solidFill>
                  <a:schemeClr val="tx2"/>
                </a:solidFill>
                <a:latin typeface="+mn-lt"/>
              </a:rPr>
              <a:t>Depending on appropriateness, highlight the outlook/risks/ projections/scenarios, including based on seasonality and vulnerabilities of specific groups.. </a:t>
            </a:r>
            <a:r>
              <a:rPr lang="en-US" sz="1500" i="1">
                <a:solidFill>
                  <a:schemeClr val="tx2"/>
                </a:solidFill>
                <a:latin typeface="+mn-lt"/>
              </a:rPr>
              <a:t>NOTE: If your context is politically challenging, consider developing a separate note on this which is not published/publicly available, but informs ICCG/HCT planning. </a:t>
            </a:r>
            <a:endParaRPr lang="en-US" sz="1500" i="1">
              <a:solidFill>
                <a:schemeClr val="tx2"/>
              </a:solidFill>
              <a:latin typeface="+mn-lt"/>
              <a:ea typeface="Roboto"/>
              <a:cs typeface="Roboto"/>
            </a:endParaRPr>
          </a:p>
          <a:p>
            <a:endParaRPr lang="en-US" sz="1800" b="1">
              <a:solidFill>
                <a:schemeClr val="tx2"/>
              </a:solidFill>
              <a:latin typeface="+mn-lt"/>
            </a:endParaRPr>
          </a:p>
          <a:p>
            <a:pPr marL="285750" indent="-285750">
              <a:buFont typeface="Arial" panose="020B0604020202020204" pitchFamily="34" charset="0"/>
              <a:buChar char="•"/>
            </a:pPr>
            <a:endParaRPr lang="en-US" sz="1500">
              <a:solidFill>
                <a:schemeClr val="tx2"/>
              </a:solidFill>
              <a:latin typeface="+mn-lt"/>
            </a:endParaRPr>
          </a:p>
          <a:p>
            <a:pPr marL="285750" indent="-285750">
              <a:buFont typeface="Arial" panose="020B0604020202020204" pitchFamily="34" charset="0"/>
              <a:buChar char="•"/>
            </a:pPr>
            <a:endParaRPr lang="en-US" sz="1800">
              <a:solidFill>
                <a:schemeClr val="tx2"/>
              </a:solidFill>
              <a:latin typeface="+mn-lt"/>
            </a:endParaRPr>
          </a:p>
        </p:txBody>
      </p:sp>
      <p:sp>
        <p:nvSpPr>
          <p:cNvPr id="3" name="Title 2">
            <a:extLst>
              <a:ext uri="{FF2B5EF4-FFF2-40B4-BE49-F238E27FC236}">
                <a16:creationId xmlns:a16="http://schemas.microsoft.com/office/drawing/2014/main" id="{EF72ACF3-77CB-B6DA-7AAF-0C72B3BA66A4}"/>
              </a:ext>
            </a:extLst>
          </p:cNvPr>
          <p:cNvSpPr>
            <a:spLocks noGrp="1"/>
          </p:cNvSpPr>
          <p:nvPr>
            <p:ph type="title"/>
          </p:nvPr>
        </p:nvSpPr>
        <p:spPr>
          <a:xfrm>
            <a:off x="609600" y="391049"/>
            <a:ext cx="5404790" cy="886397"/>
          </a:xfrm>
        </p:spPr>
        <p:txBody>
          <a:bodyPr/>
          <a:lstStyle/>
          <a:p>
            <a:r>
              <a:rPr lang="en-US"/>
              <a:t>1.2 Analysis of Humanitarian Needs [&amp; Risks] </a:t>
            </a:r>
            <a:r>
              <a:rPr lang="en-US" b="0"/>
              <a:t>(1-2 </a:t>
            </a:r>
            <a:r>
              <a:rPr lang="en-US" b="0" err="1"/>
              <a:t>pg</a:t>
            </a:r>
            <a:r>
              <a:rPr lang="en-US" b="0"/>
              <a:t>)</a:t>
            </a:r>
            <a:endParaRPr lang="en-AU"/>
          </a:p>
        </p:txBody>
      </p:sp>
      <p:sp>
        <p:nvSpPr>
          <p:cNvPr id="4" name="Picture Placeholder 3">
            <a:extLst>
              <a:ext uri="{FF2B5EF4-FFF2-40B4-BE49-F238E27FC236}">
                <a16:creationId xmlns:a16="http://schemas.microsoft.com/office/drawing/2014/main" id="{DE51C3E1-3F6E-0B4F-CA7B-28BEC6059F50}"/>
              </a:ext>
            </a:extLst>
          </p:cNvPr>
          <p:cNvSpPr>
            <a:spLocks noGrp="1"/>
          </p:cNvSpPr>
          <p:nvPr>
            <p:ph type="pic" sz="quarter" idx="17"/>
          </p:nvPr>
        </p:nvSpPr>
        <p:spPr/>
        <p:txBody>
          <a:bodyPr/>
          <a:lstStyle/>
          <a:p>
            <a:endParaRPr lang="en-NL"/>
          </a:p>
        </p:txBody>
      </p:sp>
      <p:pic>
        <p:nvPicPr>
          <p:cNvPr id="10" name="Picture 9">
            <a:extLst>
              <a:ext uri="{FF2B5EF4-FFF2-40B4-BE49-F238E27FC236}">
                <a16:creationId xmlns:a16="http://schemas.microsoft.com/office/drawing/2014/main" id="{4590BD74-C2CA-18B3-C20B-ACF027D1325C}"/>
              </a:ext>
            </a:extLst>
          </p:cNvPr>
          <p:cNvPicPr>
            <a:picLocks noChangeAspect="1"/>
          </p:cNvPicPr>
          <p:nvPr/>
        </p:nvPicPr>
        <p:blipFill>
          <a:blip r:embed="rId3"/>
          <a:stretch>
            <a:fillRect/>
          </a:stretch>
        </p:blipFill>
        <p:spPr>
          <a:xfrm>
            <a:off x="8189495" y="1"/>
            <a:ext cx="4002504" cy="2461767"/>
          </a:xfrm>
          <a:prstGeom prst="rect">
            <a:avLst/>
          </a:prstGeom>
        </p:spPr>
      </p:pic>
      <p:pic>
        <p:nvPicPr>
          <p:cNvPr id="8" name="Picture 7">
            <a:extLst>
              <a:ext uri="{FF2B5EF4-FFF2-40B4-BE49-F238E27FC236}">
                <a16:creationId xmlns:a16="http://schemas.microsoft.com/office/drawing/2014/main" id="{CFFCE822-3277-EA61-7C14-AC406242CD0A}"/>
              </a:ext>
            </a:extLst>
          </p:cNvPr>
          <p:cNvPicPr>
            <a:picLocks noChangeAspect="1"/>
          </p:cNvPicPr>
          <p:nvPr/>
        </p:nvPicPr>
        <p:blipFill>
          <a:blip r:embed="rId4"/>
          <a:stretch>
            <a:fillRect/>
          </a:stretch>
        </p:blipFill>
        <p:spPr>
          <a:xfrm>
            <a:off x="6324600" y="236156"/>
            <a:ext cx="1783285" cy="1648791"/>
          </a:xfrm>
          <a:prstGeom prst="rect">
            <a:avLst/>
          </a:prstGeom>
        </p:spPr>
      </p:pic>
      <p:pic>
        <p:nvPicPr>
          <p:cNvPr id="15" name="Picture 2">
            <a:extLst>
              <a:ext uri="{FF2B5EF4-FFF2-40B4-BE49-F238E27FC236}">
                <a16:creationId xmlns:a16="http://schemas.microsoft.com/office/drawing/2014/main" id="{70AA9E0C-5EE5-885D-A516-CFE57B0D0E1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5999" y="2057496"/>
            <a:ext cx="4343400" cy="2759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16">
            <a:extLst>
              <a:ext uri="{FF2B5EF4-FFF2-40B4-BE49-F238E27FC236}">
                <a16:creationId xmlns:a16="http://schemas.microsoft.com/office/drawing/2014/main" id="{4B64A92D-6D49-F3FF-18AF-CE7EFE5A56AB}"/>
              </a:ext>
            </a:extLst>
          </p:cNvPr>
          <p:cNvPicPr>
            <a:picLocks noChangeAspect="1"/>
          </p:cNvPicPr>
          <p:nvPr/>
        </p:nvPicPr>
        <p:blipFill>
          <a:blip r:embed="rId6"/>
          <a:stretch>
            <a:fillRect/>
          </a:stretch>
        </p:blipFill>
        <p:spPr>
          <a:xfrm>
            <a:off x="8309811" y="4390631"/>
            <a:ext cx="3882188" cy="2467368"/>
          </a:xfrm>
          <a:prstGeom prst="rect">
            <a:avLst/>
          </a:prstGeom>
        </p:spPr>
      </p:pic>
      <p:pic>
        <p:nvPicPr>
          <p:cNvPr id="21" name="Picture 20">
            <a:extLst>
              <a:ext uri="{FF2B5EF4-FFF2-40B4-BE49-F238E27FC236}">
                <a16:creationId xmlns:a16="http://schemas.microsoft.com/office/drawing/2014/main" id="{54FB011B-D6C4-0073-BDB4-374CFA2D0314}"/>
              </a:ext>
            </a:extLst>
          </p:cNvPr>
          <p:cNvPicPr>
            <a:picLocks noChangeAspect="1"/>
          </p:cNvPicPr>
          <p:nvPr/>
        </p:nvPicPr>
        <p:blipFill>
          <a:blip r:embed="rId7"/>
          <a:stretch>
            <a:fillRect/>
          </a:stretch>
        </p:blipFill>
        <p:spPr>
          <a:xfrm>
            <a:off x="6134705" y="5219106"/>
            <a:ext cx="2679031" cy="1013798"/>
          </a:xfrm>
          <a:prstGeom prst="rect">
            <a:avLst/>
          </a:prstGeom>
        </p:spPr>
      </p:pic>
    </p:spTree>
    <p:extLst>
      <p:ext uri="{BB962C8B-B14F-4D97-AF65-F5344CB8AC3E}">
        <p14:creationId xmlns:p14="http://schemas.microsoft.com/office/powerpoint/2010/main" val="1476675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67DFCA-A672-7FC4-B1BE-26426E90F823}"/>
              </a:ext>
            </a:extLst>
          </p:cNvPr>
          <p:cNvSpPr>
            <a:spLocks noGrp="1"/>
          </p:cNvSpPr>
          <p:nvPr>
            <p:ph type="body" sz="quarter" idx="16"/>
          </p:nvPr>
        </p:nvSpPr>
        <p:spPr>
          <a:xfrm>
            <a:off x="609599" y="1379920"/>
            <a:ext cx="5029201" cy="3963988"/>
          </a:xfrm>
        </p:spPr>
        <p:txBody>
          <a:bodyPr/>
          <a:lstStyle/>
          <a:p>
            <a:pPr marL="285750" indent="-285750">
              <a:buFont typeface="Arial" panose="020B0604020202020204" pitchFamily="34" charset="0"/>
              <a:buChar char="•"/>
            </a:pPr>
            <a:r>
              <a:rPr lang="en-US" sz="1800">
                <a:solidFill>
                  <a:schemeClr val="tx2"/>
                </a:solidFill>
                <a:latin typeface="+mn-lt"/>
              </a:rPr>
              <a:t>Provide a </a:t>
            </a:r>
            <a:r>
              <a:rPr lang="en-US" sz="1800" b="1">
                <a:solidFill>
                  <a:schemeClr val="tx2"/>
                </a:solidFill>
                <a:latin typeface="+mn-lt"/>
              </a:rPr>
              <a:t>detailed breakdown of the </a:t>
            </a:r>
            <a:r>
              <a:rPr lang="en-US" sz="1800" b="1" err="1">
                <a:solidFill>
                  <a:schemeClr val="tx2"/>
                </a:solidFill>
                <a:latin typeface="+mn-lt"/>
              </a:rPr>
              <a:t>PiN</a:t>
            </a:r>
            <a:r>
              <a:rPr lang="en-US" sz="1800">
                <a:solidFill>
                  <a:schemeClr val="tx2"/>
                </a:solidFill>
                <a:latin typeface="+mn-lt"/>
              </a:rPr>
              <a:t>, </a:t>
            </a:r>
            <a:r>
              <a:rPr lang="en-US" sz="1800" i="1">
                <a:solidFill>
                  <a:schemeClr val="tx2"/>
                </a:solidFill>
                <a:latin typeface="+mn-lt"/>
              </a:rPr>
              <a:t>[NOTE: consider using visual cues to </a:t>
            </a:r>
            <a:r>
              <a:rPr lang="en-US" sz="1800" b="1" i="1">
                <a:solidFill>
                  <a:schemeClr val="tx2"/>
                </a:solidFill>
                <a:latin typeface="+mn-lt"/>
              </a:rPr>
              <a:t>highlight key information </a:t>
            </a:r>
            <a:r>
              <a:rPr lang="en-US" sz="1800" i="1">
                <a:solidFill>
                  <a:schemeClr val="tx2"/>
                </a:solidFill>
                <a:latin typeface="+mn-lt"/>
              </a:rPr>
              <a:t>for the reader to be aware of (e.g. size of bubbles to show where needs are highest, trend arrows to show change since previous period </a:t>
            </a:r>
            <a:r>
              <a:rPr lang="en-US" sz="1800" i="1" err="1">
                <a:solidFill>
                  <a:schemeClr val="tx2"/>
                </a:solidFill>
                <a:latin typeface="+mn-lt"/>
              </a:rPr>
              <a:t>etc</a:t>
            </a:r>
            <a:r>
              <a:rPr lang="en-US" sz="1800" i="1">
                <a:solidFill>
                  <a:schemeClr val="tx2"/>
                </a:solidFill>
                <a:latin typeface="+mn-lt"/>
              </a:rPr>
              <a:t>)]</a:t>
            </a:r>
          </a:p>
          <a:p>
            <a:pPr marL="285750" indent="-285750">
              <a:buFont typeface="Arial" panose="020B0604020202020204" pitchFamily="34" charset="0"/>
              <a:buChar char="•"/>
            </a:pPr>
            <a:r>
              <a:rPr lang="en-US" sz="1800">
                <a:solidFill>
                  <a:schemeClr val="tx2"/>
                </a:solidFill>
                <a:latin typeface="+mn-lt"/>
              </a:rPr>
              <a:t>Should include: </a:t>
            </a:r>
          </a:p>
          <a:p>
            <a:pPr marL="628650" lvl="2" indent="-285750"/>
            <a:r>
              <a:rPr lang="en-US" sz="1500" b="1">
                <a:solidFill>
                  <a:schemeClr val="tx2"/>
                </a:solidFill>
                <a:latin typeface="+mn-lt"/>
              </a:rPr>
              <a:t>GEOGRAPHIC BREAKDOWN</a:t>
            </a:r>
            <a:r>
              <a:rPr lang="en-US" sz="1500">
                <a:solidFill>
                  <a:schemeClr val="tx2"/>
                </a:solidFill>
                <a:latin typeface="+mn-lt"/>
              </a:rPr>
              <a:t> (to appropriate admin area);</a:t>
            </a:r>
          </a:p>
          <a:p>
            <a:pPr marL="628650" lvl="2" indent="-285750"/>
            <a:r>
              <a:rPr lang="en-US" sz="1500" b="1">
                <a:solidFill>
                  <a:schemeClr val="tx2"/>
                </a:solidFill>
                <a:latin typeface="+mn-lt"/>
              </a:rPr>
              <a:t>TRENDS </a:t>
            </a:r>
            <a:r>
              <a:rPr lang="en-US" sz="1500">
                <a:solidFill>
                  <a:schemeClr val="tx2"/>
                </a:solidFill>
                <a:latin typeface="+mn-lt"/>
              </a:rPr>
              <a:t>(i.e. changes since last HNO);</a:t>
            </a:r>
          </a:p>
          <a:p>
            <a:pPr marL="628650" lvl="2" indent="-285750"/>
            <a:r>
              <a:rPr lang="en-US" sz="1500" b="1">
                <a:solidFill>
                  <a:schemeClr val="tx2"/>
                </a:solidFill>
                <a:latin typeface="+mn-lt"/>
              </a:rPr>
              <a:t>GENDER, AGE &amp; DISABILITY BREAKDOWN</a:t>
            </a:r>
            <a:r>
              <a:rPr lang="en-US" sz="1500">
                <a:solidFill>
                  <a:schemeClr val="tx2"/>
                </a:solidFill>
                <a:latin typeface="+mn-lt"/>
              </a:rPr>
              <a:t>, where available (and estimates if not available);</a:t>
            </a:r>
          </a:p>
          <a:p>
            <a:pPr marL="628650" lvl="2" indent="-285750"/>
            <a:r>
              <a:rPr lang="en-US" sz="1500" b="1">
                <a:solidFill>
                  <a:schemeClr val="tx2"/>
                </a:solidFill>
                <a:latin typeface="+mn-lt"/>
              </a:rPr>
              <a:t>STATUS BREAKDOWN </a:t>
            </a:r>
            <a:r>
              <a:rPr lang="en-US" sz="1500">
                <a:solidFill>
                  <a:schemeClr val="tx2"/>
                </a:solidFill>
                <a:latin typeface="+mn-lt"/>
              </a:rPr>
              <a:t>(i.e. IDP, resident </a:t>
            </a:r>
            <a:r>
              <a:rPr lang="en-US" sz="1500" err="1">
                <a:solidFill>
                  <a:schemeClr val="tx2"/>
                </a:solidFill>
                <a:latin typeface="+mn-lt"/>
              </a:rPr>
              <a:t>etc</a:t>
            </a:r>
            <a:r>
              <a:rPr lang="en-US" sz="1500">
                <a:solidFill>
                  <a:schemeClr val="tx2"/>
                </a:solidFill>
                <a:latin typeface="+mn-lt"/>
              </a:rPr>
              <a:t>), if appropriate in the context.</a:t>
            </a:r>
          </a:p>
          <a:p>
            <a:pPr marL="285750" lvl="1" indent="-285750">
              <a:buFont typeface="Arial" panose="020B0604020202020204" pitchFamily="34" charset="0"/>
              <a:buChar char="•"/>
            </a:pPr>
            <a:r>
              <a:rPr lang="en-US" sz="1800">
                <a:solidFill>
                  <a:schemeClr val="tx2"/>
                </a:solidFill>
                <a:latin typeface="+mn-lt"/>
              </a:rPr>
              <a:t>This table does not need to be included in the main document. It can be included as a </a:t>
            </a:r>
            <a:r>
              <a:rPr lang="en-US" sz="1800" u="sng">
                <a:solidFill>
                  <a:schemeClr val="tx2"/>
                </a:solidFill>
                <a:latin typeface="+mn-lt"/>
              </a:rPr>
              <a:t>link</a:t>
            </a:r>
            <a:r>
              <a:rPr lang="en-US" sz="1800">
                <a:solidFill>
                  <a:schemeClr val="tx2"/>
                </a:solidFill>
                <a:latin typeface="+mn-lt"/>
              </a:rPr>
              <a:t> or Annex. </a:t>
            </a:r>
          </a:p>
          <a:p>
            <a:pPr marL="628650" lvl="2" indent="-285750"/>
            <a:endParaRPr lang="en-US" sz="1500">
              <a:solidFill>
                <a:schemeClr val="tx2"/>
              </a:solidFill>
              <a:latin typeface="+mn-lt"/>
            </a:endParaRPr>
          </a:p>
          <a:p>
            <a:pPr marL="628650" lvl="2" indent="-285750"/>
            <a:endParaRPr lang="en-US" sz="1500" i="1">
              <a:solidFill>
                <a:schemeClr val="tx2"/>
              </a:solidFill>
              <a:latin typeface="+mn-lt"/>
            </a:endParaRPr>
          </a:p>
          <a:p>
            <a:endParaRPr lang="en-US" sz="1200" i="1">
              <a:solidFill>
                <a:schemeClr val="tx2"/>
              </a:solidFill>
              <a:latin typeface="+mn-lt"/>
            </a:endParaRPr>
          </a:p>
          <a:p>
            <a:endParaRPr lang="en-US" sz="1800" b="1">
              <a:solidFill>
                <a:schemeClr val="tx2"/>
              </a:solidFill>
              <a:latin typeface="+mn-lt"/>
            </a:endParaRPr>
          </a:p>
          <a:p>
            <a:pPr marL="285750" indent="-285750">
              <a:buFont typeface="Arial" panose="020B0604020202020204" pitchFamily="34" charset="0"/>
              <a:buChar char="•"/>
            </a:pPr>
            <a:endParaRPr lang="en-US" sz="1500">
              <a:solidFill>
                <a:schemeClr val="tx2"/>
              </a:solidFill>
              <a:latin typeface="+mn-lt"/>
            </a:endParaRPr>
          </a:p>
          <a:p>
            <a:pPr marL="285750" indent="-285750">
              <a:buFont typeface="Arial" panose="020B0604020202020204" pitchFamily="34" charset="0"/>
              <a:buChar char="•"/>
            </a:pPr>
            <a:endParaRPr lang="en-US" sz="1800">
              <a:solidFill>
                <a:schemeClr val="tx2"/>
              </a:solidFill>
              <a:latin typeface="+mn-lt"/>
            </a:endParaRPr>
          </a:p>
        </p:txBody>
      </p:sp>
      <p:sp>
        <p:nvSpPr>
          <p:cNvPr id="3" name="Title 2">
            <a:extLst>
              <a:ext uri="{FF2B5EF4-FFF2-40B4-BE49-F238E27FC236}">
                <a16:creationId xmlns:a16="http://schemas.microsoft.com/office/drawing/2014/main" id="{EF72ACF3-77CB-B6DA-7AAF-0C72B3BA66A4}"/>
              </a:ext>
            </a:extLst>
          </p:cNvPr>
          <p:cNvSpPr>
            <a:spLocks noGrp="1"/>
          </p:cNvSpPr>
          <p:nvPr>
            <p:ph type="title"/>
          </p:nvPr>
        </p:nvSpPr>
        <p:spPr>
          <a:xfrm>
            <a:off x="609600" y="391049"/>
            <a:ext cx="5110810" cy="886397"/>
          </a:xfrm>
        </p:spPr>
        <p:txBody>
          <a:bodyPr/>
          <a:lstStyle/>
          <a:p>
            <a:r>
              <a:rPr lang="en-US"/>
              <a:t>1.3 </a:t>
            </a:r>
            <a:r>
              <a:rPr lang="en-US" err="1"/>
              <a:t>PiN</a:t>
            </a:r>
            <a:r>
              <a:rPr lang="en-US"/>
              <a:t> Breakdown </a:t>
            </a:r>
            <a:br>
              <a:rPr lang="en-US"/>
            </a:br>
            <a:r>
              <a:rPr lang="en-US" b="0"/>
              <a:t>[LINK OR ANNEX]</a:t>
            </a:r>
            <a:endParaRPr lang="en-AU" b="0"/>
          </a:p>
        </p:txBody>
      </p:sp>
      <p:sp>
        <p:nvSpPr>
          <p:cNvPr id="4" name="Picture Placeholder 3">
            <a:extLst>
              <a:ext uri="{FF2B5EF4-FFF2-40B4-BE49-F238E27FC236}">
                <a16:creationId xmlns:a16="http://schemas.microsoft.com/office/drawing/2014/main" id="{DE51C3E1-3F6E-0B4F-CA7B-28BEC6059F50}"/>
              </a:ext>
            </a:extLst>
          </p:cNvPr>
          <p:cNvSpPr>
            <a:spLocks noGrp="1"/>
          </p:cNvSpPr>
          <p:nvPr>
            <p:ph type="pic" sz="quarter" idx="17"/>
          </p:nvPr>
        </p:nvSpPr>
        <p:spPr/>
        <p:txBody>
          <a:bodyPr/>
          <a:lstStyle/>
          <a:p>
            <a:endParaRPr lang="en-NL"/>
          </a:p>
        </p:txBody>
      </p:sp>
      <p:pic>
        <p:nvPicPr>
          <p:cNvPr id="6" name="Picture 5">
            <a:extLst>
              <a:ext uri="{FF2B5EF4-FFF2-40B4-BE49-F238E27FC236}">
                <a16:creationId xmlns:a16="http://schemas.microsoft.com/office/drawing/2014/main" id="{995A2FB6-BA36-1232-CBBA-598C5D47D1D1}"/>
              </a:ext>
            </a:extLst>
          </p:cNvPr>
          <p:cNvPicPr>
            <a:picLocks noChangeAspect="1"/>
          </p:cNvPicPr>
          <p:nvPr/>
        </p:nvPicPr>
        <p:blipFill>
          <a:blip r:embed="rId3"/>
          <a:stretch>
            <a:fillRect/>
          </a:stretch>
        </p:blipFill>
        <p:spPr>
          <a:xfrm>
            <a:off x="6014390" y="-4011"/>
            <a:ext cx="4134147" cy="4419600"/>
          </a:xfrm>
          <a:prstGeom prst="rect">
            <a:avLst/>
          </a:prstGeom>
        </p:spPr>
      </p:pic>
      <p:pic>
        <p:nvPicPr>
          <p:cNvPr id="12" name="Picture 11">
            <a:extLst>
              <a:ext uri="{FF2B5EF4-FFF2-40B4-BE49-F238E27FC236}">
                <a16:creationId xmlns:a16="http://schemas.microsoft.com/office/drawing/2014/main" id="{C225D502-3C0A-8A6F-3532-EAEAA9AEA26A}"/>
              </a:ext>
            </a:extLst>
          </p:cNvPr>
          <p:cNvPicPr>
            <a:picLocks noChangeAspect="1"/>
          </p:cNvPicPr>
          <p:nvPr/>
        </p:nvPicPr>
        <p:blipFill>
          <a:blip r:embed="rId4"/>
          <a:stretch>
            <a:fillRect/>
          </a:stretch>
        </p:blipFill>
        <p:spPr>
          <a:xfrm>
            <a:off x="8257299" y="2125579"/>
            <a:ext cx="3934701" cy="4732421"/>
          </a:xfrm>
          <a:prstGeom prst="rect">
            <a:avLst/>
          </a:prstGeom>
        </p:spPr>
      </p:pic>
    </p:spTree>
    <p:extLst>
      <p:ext uri="{BB962C8B-B14F-4D97-AF65-F5344CB8AC3E}">
        <p14:creationId xmlns:p14="http://schemas.microsoft.com/office/powerpoint/2010/main" val="29484775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72ACF3-77CB-B6DA-7AAF-0C72B3BA66A4}"/>
              </a:ext>
            </a:extLst>
          </p:cNvPr>
          <p:cNvSpPr>
            <a:spLocks noGrp="1"/>
          </p:cNvSpPr>
          <p:nvPr>
            <p:ph type="title"/>
          </p:nvPr>
        </p:nvSpPr>
        <p:spPr>
          <a:xfrm>
            <a:off x="609600" y="391049"/>
            <a:ext cx="4800600" cy="886397"/>
          </a:xfrm>
        </p:spPr>
        <p:txBody>
          <a:bodyPr/>
          <a:lstStyle/>
          <a:p>
            <a:r>
              <a:rPr lang="en-US">
                <a:solidFill>
                  <a:srgbClr val="F99F4E"/>
                </a:solidFill>
              </a:rPr>
              <a:t>Part 2. Humanitarian Response Plan</a:t>
            </a:r>
          </a:p>
        </p:txBody>
      </p:sp>
      <p:sp>
        <p:nvSpPr>
          <p:cNvPr id="4" name="Picture Placeholder 3">
            <a:extLst>
              <a:ext uri="{FF2B5EF4-FFF2-40B4-BE49-F238E27FC236}">
                <a16:creationId xmlns:a16="http://schemas.microsoft.com/office/drawing/2014/main" id="{DE51C3E1-3F6E-0B4F-CA7B-28BEC6059F50}"/>
              </a:ext>
            </a:extLst>
          </p:cNvPr>
          <p:cNvSpPr>
            <a:spLocks noGrp="1"/>
          </p:cNvSpPr>
          <p:nvPr>
            <p:ph type="pic" sz="quarter" idx="17"/>
          </p:nvPr>
        </p:nvSpPr>
        <p:spPr>
          <a:solidFill>
            <a:srgbClr val="F99F4E"/>
          </a:solidFill>
        </p:spPr>
        <p:txBody>
          <a:bodyPr/>
          <a:lstStyle/>
          <a:p>
            <a:endParaRPr lang="en-NL"/>
          </a:p>
        </p:txBody>
      </p:sp>
    </p:spTree>
    <p:extLst>
      <p:ext uri="{BB962C8B-B14F-4D97-AF65-F5344CB8AC3E}">
        <p14:creationId xmlns:p14="http://schemas.microsoft.com/office/powerpoint/2010/main" val="22121400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67DFCA-A672-7FC4-B1BE-26426E90F823}"/>
              </a:ext>
            </a:extLst>
          </p:cNvPr>
          <p:cNvSpPr>
            <a:spLocks noGrp="1"/>
          </p:cNvSpPr>
          <p:nvPr>
            <p:ph type="body" sz="quarter" idx="16"/>
          </p:nvPr>
        </p:nvSpPr>
        <p:spPr>
          <a:xfrm>
            <a:off x="73585" y="1317955"/>
            <a:ext cx="6021182" cy="5422346"/>
          </a:xfrm>
        </p:spPr>
        <p:txBody>
          <a:bodyPr vert="horz" lIns="0" tIns="0" rIns="0" bIns="0" rtlCol="0" anchor="t">
            <a:noAutofit/>
          </a:bodyPr>
          <a:lstStyle/>
          <a:p>
            <a:pPr marL="285750" indent="-285750">
              <a:buClr>
                <a:srgbClr val="F99F4E"/>
              </a:buClr>
              <a:buFont typeface="Arial" panose="020B0604020202020204" pitchFamily="34" charset="0"/>
              <a:buChar char="•"/>
            </a:pPr>
            <a:r>
              <a:rPr lang="en-US" sz="1600" dirty="0">
                <a:solidFill>
                  <a:srgbClr val="F99F4E"/>
                </a:solidFill>
                <a:latin typeface="+mn-lt"/>
              </a:rPr>
              <a:t>Articulate </a:t>
            </a:r>
            <a:r>
              <a:rPr lang="en-US" sz="1600" b="1" dirty="0">
                <a:solidFill>
                  <a:srgbClr val="F99F4E"/>
                </a:solidFill>
                <a:latin typeface="+mn-lt"/>
              </a:rPr>
              <a:t>3-6 key elements of the</a:t>
            </a:r>
            <a:r>
              <a:rPr lang="en-US" sz="1600" b="1" i="1" dirty="0">
                <a:solidFill>
                  <a:srgbClr val="F99F4E"/>
                </a:solidFill>
                <a:latin typeface="+mn-lt"/>
              </a:rPr>
              <a:t> </a:t>
            </a:r>
            <a:r>
              <a:rPr lang="en-US" sz="1600" b="1" dirty="0">
                <a:solidFill>
                  <a:srgbClr val="F99F4E"/>
                </a:solidFill>
                <a:latin typeface="+mn-lt"/>
              </a:rPr>
              <a:t>response strategy, </a:t>
            </a:r>
            <a:r>
              <a:rPr lang="en-US" sz="1600" dirty="0">
                <a:solidFill>
                  <a:srgbClr val="F99F4E"/>
                </a:solidFill>
                <a:latin typeface="+mn-lt"/>
              </a:rPr>
              <a:t>including covering:</a:t>
            </a:r>
            <a:endParaRPr lang="en-US" sz="1600" b="1" dirty="0">
              <a:solidFill>
                <a:srgbClr val="F99F4E"/>
              </a:solidFill>
              <a:latin typeface="+mn-lt"/>
            </a:endParaRPr>
          </a:p>
          <a:p>
            <a:pPr marL="628650" lvl="2" indent="-285750">
              <a:buClr>
                <a:srgbClr val="F99F4E"/>
              </a:buClr>
            </a:pPr>
            <a:r>
              <a:rPr lang="en-US" sz="1350" b="1" dirty="0">
                <a:solidFill>
                  <a:srgbClr val="F99F4E"/>
                </a:solidFill>
                <a:latin typeface="+mn-lt"/>
              </a:rPr>
              <a:t>THE ASK: </a:t>
            </a:r>
            <a:r>
              <a:rPr lang="en-US" sz="1350" dirty="0">
                <a:solidFill>
                  <a:srgbClr val="F99F4E"/>
                </a:solidFill>
                <a:latin typeface="+mn-lt"/>
              </a:rPr>
              <a:t>Provide the $ required for the response and highlight any efficiencies in the response (e.g. common pipelines </a:t>
            </a:r>
            <a:r>
              <a:rPr lang="en-US" sz="1350" dirty="0" err="1">
                <a:solidFill>
                  <a:srgbClr val="F99F4E"/>
                </a:solidFill>
                <a:latin typeface="+mn-lt"/>
              </a:rPr>
              <a:t>etc</a:t>
            </a:r>
            <a:r>
              <a:rPr lang="en-US" sz="1350" dirty="0">
                <a:solidFill>
                  <a:srgbClr val="F99F4E"/>
                </a:solidFill>
                <a:latin typeface="+mn-lt"/>
              </a:rPr>
              <a:t>).</a:t>
            </a:r>
            <a:endParaRPr lang="en-US" sz="1350" b="1" dirty="0">
              <a:solidFill>
                <a:srgbClr val="F99F4E"/>
              </a:solidFill>
              <a:latin typeface="+mn-lt"/>
              <a:ea typeface="Roboto"/>
              <a:cs typeface="Roboto"/>
            </a:endParaRPr>
          </a:p>
          <a:p>
            <a:pPr marL="628650" lvl="2" indent="-285750">
              <a:buClr>
                <a:srgbClr val="F99F4E"/>
              </a:buClr>
            </a:pPr>
            <a:r>
              <a:rPr lang="en-US" sz="1350" b="1" dirty="0">
                <a:solidFill>
                  <a:srgbClr val="F99F4E"/>
                </a:solidFill>
                <a:latin typeface="+mn-lt"/>
              </a:rPr>
              <a:t>SCOPE &amp; BOUNDARIES: </a:t>
            </a:r>
            <a:r>
              <a:rPr lang="en-US" sz="1350" dirty="0">
                <a:solidFill>
                  <a:srgbClr val="F99F4E"/>
                </a:solidFill>
                <a:latin typeface="+mn-lt"/>
              </a:rPr>
              <a:t>Outline </a:t>
            </a:r>
            <a:r>
              <a:rPr lang="en-US" sz="1350" b="1" dirty="0">
                <a:solidFill>
                  <a:srgbClr val="F99F4E"/>
                </a:solidFill>
                <a:latin typeface="+mn-lt"/>
              </a:rPr>
              <a:t>how many people will be targeted, </a:t>
            </a:r>
            <a:r>
              <a:rPr lang="en-US" sz="1350" dirty="0">
                <a:solidFill>
                  <a:srgbClr val="F99F4E"/>
                </a:solidFill>
                <a:latin typeface="+mn-lt"/>
              </a:rPr>
              <a:t>who they are</a:t>
            </a:r>
            <a:r>
              <a:rPr lang="en-US" sz="1350" b="1" dirty="0">
                <a:solidFill>
                  <a:srgbClr val="F99F4E"/>
                </a:solidFill>
                <a:latin typeface="+mn-lt"/>
              </a:rPr>
              <a:t> </a:t>
            </a:r>
            <a:r>
              <a:rPr lang="en-US" sz="1350" dirty="0">
                <a:solidFill>
                  <a:srgbClr val="F99F4E"/>
                </a:solidFill>
                <a:latin typeface="+mn-lt"/>
              </a:rPr>
              <a:t>and why they will be targeted. Highlight the </a:t>
            </a:r>
            <a:r>
              <a:rPr lang="en-US" sz="1350" b="1" dirty="0">
                <a:solidFill>
                  <a:srgbClr val="F99F4E"/>
                </a:solidFill>
                <a:latin typeface="+mn-lt"/>
              </a:rPr>
              <a:t>relationship of the HRP to other strategies/plans </a:t>
            </a:r>
            <a:r>
              <a:rPr lang="en-US" sz="1350" dirty="0">
                <a:solidFill>
                  <a:srgbClr val="F99F4E"/>
                </a:solidFill>
                <a:latin typeface="+mn-lt"/>
              </a:rPr>
              <a:t>in country (especially the UNSDCF, durable solutions and dev activities). If no gov or dev plans, how the response strategy aims to lay the groundwork for durable solutions. LINKS to any relevant planning for nexus approaches, durable solutions plans, </a:t>
            </a:r>
            <a:r>
              <a:rPr lang="en-US" sz="1350" dirty="0" err="1">
                <a:solidFill>
                  <a:srgbClr val="F99F4E"/>
                </a:solidFill>
                <a:latin typeface="+mn-lt"/>
              </a:rPr>
              <a:t>etc</a:t>
            </a:r>
            <a:endParaRPr lang="en-US" sz="1350" dirty="0">
              <a:solidFill>
                <a:srgbClr val="F99F4E"/>
              </a:solidFill>
              <a:latin typeface="+mn-lt"/>
              <a:ea typeface="Roboto"/>
              <a:cs typeface="Roboto"/>
            </a:endParaRPr>
          </a:p>
          <a:p>
            <a:pPr marL="628650" lvl="2" indent="-285750">
              <a:buClr>
                <a:srgbClr val="F99F4E"/>
              </a:buClr>
            </a:pPr>
            <a:r>
              <a:rPr lang="en-US" sz="1350" b="1" dirty="0">
                <a:solidFill>
                  <a:srgbClr val="F99F4E"/>
                </a:solidFill>
                <a:latin typeface="+mn-lt"/>
              </a:rPr>
              <a:t>PRIORITIZATION</a:t>
            </a:r>
            <a:r>
              <a:rPr lang="en-US" sz="1350" dirty="0">
                <a:solidFill>
                  <a:srgbClr val="F99F4E"/>
                </a:solidFill>
                <a:latin typeface="+mn-lt"/>
              </a:rPr>
              <a:t>: Illustrate </a:t>
            </a:r>
            <a:r>
              <a:rPr lang="en-US" sz="1350" b="1" dirty="0">
                <a:solidFill>
                  <a:srgbClr val="F99F4E"/>
                </a:solidFill>
                <a:latin typeface="+mn-lt"/>
              </a:rPr>
              <a:t>how the planned response be prioritized</a:t>
            </a:r>
            <a:r>
              <a:rPr lang="en-US" sz="1350" dirty="0">
                <a:solidFill>
                  <a:srgbClr val="F99F4E"/>
                </a:solidFill>
                <a:latin typeface="+mn-lt"/>
              </a:rPr>
              <a:t> based on need, this can include: a) geographic prioritization; b) prioritization of activities (</a:t>
            </a:r>
            <a:r>
              <a:rPr lang="en-US" sz="1350" i="1" dirty="0">
                <a:solidFill>
                  <a:srgbClr val="F99F4E"/>
                </a:solidFill>
                <a:latin typeface="+mn-lt"/>
              </a:rPr>
              <a:t>see e.g. </a:t>
            </a:r>
            <a:r>
              <a:rPr lang="en-US" sz="1350" i="1" dirty="0">
                <a:solidFill>
                  <a:srgbClr val="F99F4E"/>
                </a:solidFill>
                <a:latin typeface="+mn-lt"/>
                <a:hlinkClick r:id="rId3"/>
              </a:rPr>
              <a:t>here</a:t>
            </a:r>
            <a:r>
              <a:rPr lang="en-US" sz="1350" i="1" dirty="0">
                <a:solidFill>
                  <a:srgbClr val="F99F4E"/>
                </a:solidFill>
                <a:latin typeface="+mn-lt"/>
              </a:rPr>
              <a:t>), </a:t>
            </a:r>
            <a:r>
              <a:rPr lang="en-US" sz="1350" dirty="0">
                <a:solidFill>
                  <a:srgbClr val="F99F4E"/>
                </a:solidFill>
                <a:latin typeface="+mn-lt"/>
              </a:rPr>
              <a:t>taking into account people's ability to access info and aid; c) time-sensitive activities that should be funded at a certain point in the year, d) and other forms of prioritization.</a:t>
            </a:r>
            <a:endParaRPr lang="en-US" sz="1350" dirty="0">
              <a:solidFill>
                <a:srgbClr val="F99F4E"/>
              </a:solidFill>
              <a:latin typeface="+mn-lt"/>
              <a:ea typeface="Roboto"/>
              <a:cs typeface="Roboto"/>
            </a:endParaRPr>
          </a:p>
          <a:p>
            <a:pPr marL="628650" lvl="2" indent="-285750">
              <a:buClr>
                <a:srgbClr val="F99F4E"/>
              </a:buClr>
            </a:pPr>
            <a:r>
              <a:rPr lang="en-US" sz="1350" b="1" dirty="0">
                <a:solidFill>
                  <a:srgbClr val="F99F4E"/>
                </a:solidFill>
                <a:latin typeface="+mn-lt"/>
              </a:rPr>
              <a:t>AREAS OF FOCUS: </a:t>
            </a:r>
            <a:r>
              <a:rPr lang="en-US" sz="1350" dirty="0">
                <a:solidFill>
                  <a:srgbClr val="F99F4E"/>
                </a:solidFill>
                <a:latin typeface="+mn-lt"/>
              </a:rPr>
              <a:t>Are there specific </a:t>
            </a:r>
            <a:r>
              <a:rPr lang="en-US" sz="1350" b="1" dirty="0">
                <a:solidFill>
                  <a:srgbClr val="F99F4E"/>
                </a:solidFill>
                <a:latin typeface="+mn-lt"/>
              </a:rPr>
              <a:t>areas of focus </a:t>
            </a:r>
            <a:r>
              <a:rPr lang="en-US" sz="1350" dirty="0">
                <a:solidFill>
                  <a:srgbClr val="F99F4E"/>
                </a:solidFill>
                <a:latin typeface="+mn-lt"/>
              </a:rPr>
              <a:t>for the response in 2024 (e.g. delivering in hard-to-reach areas; localizing the response; seasonality/time-sensitive actions + Early/Anticipatory Action re known risks; centrality of protection (incl. GBV), AAP, PSEA, gender, age and disability-sensitivity and related).</a:t>
            </a:r>
            <a:endParaRPr lang="en-US" sz="1350" dirty="0">
              <a:solidFill>
                <a:srgbClr val="F99F4E"/>
              </a:solidFill>
              <a:latin typeface="+mn-lt"/>
              <a:ea typeface="Roboto"/>
              <a:cs typeface="Roboto"/>
            </a:endParaRPr>
          </a:p>
          <a:p>
            <a:pPr lvl="2" indent="0">
              <a:buClr>
                <a:srgbClr val="F99F4E"/>
              </a:buClr>
              <a:buNone/>
            </a:pPr>
            <a:r>
              <a:rPr lang="en-US" sz="1200" i="1" dirty="0">
                <a:solidFill>
                  <a:srgbClr val="F99F4E"/>
                </a:solidFill>
                <a:latin typeface="+mn-lt"/>
              </a:rPr>
              <a:t>NOTE: You can provide a summary here and </a:t>
            </a:r>
            <a:r>
              <a:rPr lang="en-US" sz="1200" i="1" u="sng" dirty="0">
                <a:solidFill>
                  <a:srgbClr val="F99F4E"/>
                </a:solidFill>
                <a:latin typeface="+mn-lt"/>
              </a:rPr>
              <a:t>link</a:t>
            </a:r>
            <a:r>
              <a:rPr lang="en-US" sz="1200" i="1" dirty="0">
                <a:solidFill>
                  <a:srgbClr val="F99F4E"/>
                </a:solidFill>
                <a:latin typeface="+mn-lt"/>
              </a:rPr>
              <a:t> to more details (e.g. a full localization strategy).</a:t>
            </a:r>
            <a:endParaRPr lang="en-US" sz="1200" b="1" dirty="0">
              <a:solidFill>
                <a:srgbClr val="F99F4E"/>
              </a:solidFill>
              <a:latin typeface="+mn-lt"/>
            </a:endParaRPr>
          </a:p>
          <a:p>
            <a:endParaRPr lang="en-US" sz="1200" i="1" dirty="0">
              <a:solidFill>
                <a:srgbClr val="F99F4E"/>
              </a:solidFill>
              <a:latin typeface="+mn-lt"/>
            </a:endParaRPr>
          </a:p>
          <a:p>
            <a:endParaRPr lang="en-US" sz="1200" i="1" dirty="0">
              <a:solidFill>
                <a:schemeClr val="tx2"/>
              </a:solidFill>
              <a:latin typeface="+mn-lt"/>
            </a:endParaRPr>
          </a:p>
          <a:p>
            <a:endParaRPr lang="en-US" sz="1800" b="1" dirty="0">
              <a:solidFill>
                <a:schemeClr val="tx2"/>
              </a:solidFill>
              <a:latin typeface="+mn-lt"/>
            </a:endParaRPr>
          </a:p>
          <a:p>
            <a:pPr marL="285750" indent="-285750">
              <a:buFont typeface="Arial" panose="020B0604020202020204" pitchFamily="34" charset="0"/>
              <a:buChar char="•"/>
            </a:pPr>
            <a:endParaRPr lang="en-US" sz="1500" dirty="0">
              <a:solidFill>
                <a:schemeClr val="tx2"/>
              </a:solidFill>
              <a:latin typeface="+mn-lt"/>
            </a:endParaRPr>
          </a:p>
          <a:p>
            <a:pPr marL="285750" indent="-285750">
              <a:buFont typeface="Arial" panose="020B0604020202020204" pitchFamily="34" charset="0"/>
              <a:buChar char="•"/>
            </a:pPr>
            <a:endParaRPr lang="en-US" sz="1800" dirty="0">
              <a:solidFill>
                <a:schemeClr val="tx2"/>
              </a:solidFill>
              <a:latin typeface="+mn-lt"/>
            </a:endParaRPr>
          </a:p>
        </p:txBody>
      </p:sp>
      <p:sp>
        <p:nvSpPr>
          <p:cNvPr id="3" name="Title 2">
            <a:extLst>
              <a:ext uri="{FF2B5EF4-FFF2-40B4-BE49-F238E27FC236}">
                <a16:creationId xmlns:a16="http://schemas.microsoft.com/office/drawing/2014/main" id="{EF72ACF3-77CB-B6DA-7AAF-0C72B3BA66A4}"/>
              </a:ext>
            </a:extLst>
          </p:cNvPr>
          <p:cNvSpPr>
            <a:spLocks noGrp="1"/>
          </p:cNvSpPr>
          <p:nvPr>
            <p:ph type="title"/>
          </p:nvPr>
        </p:nvSpPr>
        <p:spPr>
          <a:xfrm>
            <a:off x="552091" y="290408"/>
            <a:ext cx="5158154" cy="886397"/>
          </a:xfrm>
        </p:spPr>
        <p:txBody>
          <a:bodyPr/>
          <a:lstStyle/>
          <a:p>
            <a:r>
              <a:rPr lang="en-US">
                <a:solidFill>
                  <a:srgbClr val="F99F4E"/>
                </a:solidFill>
              </a:rPr>
              <a:t>2.1 Humanitarian Response Strategy </a:t>
            </a:r>
            <a:r>
              <a:rPr lang="en-US" b="0">
                <a:solidFill>
                  <a:srgbClr val="F99F4E"/>
                </a:solidFill>
              </a:rPr>
              <a:t>(1-2 </a:t>
            </a:r>
            <a:r>
              <a:rPr lang="en-US" b="0" err="1">
                <a:solidFill>
                  <a:srgbClr val="F99F4E"/>
                </a:solidFill>
              </a:rPr>
              <a:t>pgs</a:t>
            </a:r>
            <a:r>
              <a:rPr lang="en-US" b="0">
                <a:solidFill>
                  <a:srgbClr val="F99F4E"/>
                </a:solidFill>
              </a:rPr>
              <a:t>)</a:t>
            </a:r>
            <a:endParaRPr lang="en-US">
              <a:solidFill>
                <a:srgbClr val="F99F4E"/>
              </a:solidFill>
            </a:endParaRPr>
          </a:p>
        </p:txBody>
      </p:sp>
      <p:sp>
        <p:nvSpPr>
          <p:cNvPr id="4" name="Picture Placeholder 3">
            <a:extLst>
              <a:ext uri="{FF2B5EF4-FFF2-40B4-BE49-F238E27FC236}">
                <a16:creationId xmlns:a16="http://schemas.microsoft.com/office/drawing/2014/main" id="{DE51C3E1-3F6E-0B4F-CA7B-28BEC6059F50}"/>
              </a:ext>
            </a:extLst>
          </p:cNvPr>
          <p:cNvSpPr>
            <a:spLocks noGrp="1"/>
          </p:cNvSpPr>
          <p:nvPr>
            <p:ph type="pic" sz="quarter" idx="17"/>
          </p:nvPr>
        </p:nvSpPr>
        <p:spPr>
          <a:solidFill>
            <a:srgbClr val="F99F4E"/>
          </a:solidFill>
        </p:spPr>
        <p:txBody>
          <a:bodyPr/>
          <a:lstStyle/>
          <a:p>
            <a:endParaRPr lang="en-NL"/>
          </a:p>
        </p:txBody>
      </p:sp>
      <p:pic>
        <p:nvPicPr>
          <p:cNvPr id="14" name="Picture 13">
            <a:extLst>
              <a:ext uri="{FF2B5EF4-FFF2-40B4-BE49-F238E27FC236}">
                <a16:creationId xmlns:a16="http://schemas.microsoft.com/office/drawing/2014/main" id="{A662D115-CB28-3FBE-F7CB-30572FA84FEB}"/>
              </a:ext>
            </a:extLst>
          </p:cNvPr>
          <p:cNvPicPr>
            <a:picLocks noChangeAspect="1"/>
          </p:cNvPicPr>
          <p:nvPr/>
        </p:nvPicPr>
        <p:blipFill>
          <a:blip r:embed="rId4"/>
          <a:stretch>
            <a:fillRect/>
          </a:stretch>
        </p:blipFill>
        <p:spPr>
          <a:xfrm>
            <a:off x="6096000" y="0"/>
            <a:ext cx="3391186" cy="4245024"/>
          </a:xfrm>
          <a:prstGeom prst="rect">
            <a:avLst/>
          </a:prstGeom>
        </p:spPr>
      </p:pic>
      <p:pic>
        <p:nvPicPr>
          <p:cNvPr id="7" name="Picture 6">
            <a:extLst>
              <a:ext uri="{FF2B5EF4-FFF2-40B4-BE49-F238E27FC236}">
                <a16:creationId xmlns:a16="http://schemas.microsoft.com/office/drawing/2014/main" id="{6F00412F-1EC8-8027-4172-5083BB63415B}"/>
              </a:ext>
            </a:extLst>
          </p:cNvPr>
          <p:cNvPicPr>
            <a:picLocks noChangeAspect="1"/>
          </p:cNvPicPr>
          <p:nvPr/>
        </p:nvPicPr>
        <p:blipFill>
          <a:blip r:embed="rId5"/>
          <a:stretch>
            <a:fillRect/>
          </a:stretch>
        </p:blipFill>
        <p:spPr>
          <a:xfrm>
            <a:off x="8982662" y="2390274"/>
            <a:ext cx="3209337" cy="4476180"/>
          </a:xfrm>
          <a:prstGeom prst="rect">
            <a:avLst/>
          </a:prstGeom>
        </p:spPr>
      </p:pic>
      <p:pic>
        <p:nvPicPr>
          <p:cNvPr id="16" name="Picture 15">
            <a:extLst>
              <a:ext uri="{FF2B5EF4-FFF2-40B4-BE49-F238E27FC236}">
                <a16:creationId xmlns:a16="http://schemas.microsoft.com/office/drawing/2014/main" id="{77B5F0FC-DBB6-619E-1A59-24865EBDA9D4}"/>
              </a:ext>
            </a:extLst>
          </p:cNvPr>
          <p:cNvPicPr>
            <a:picLocks noChangeAspect="1"/>
          </p:cNvPicPr>
          <p:nvPr/>
        </p:nvPicPr>
        <p:blipFill>
          <a:blip r:embed="rId6"/>
          <a:stretch>
            <a:fillRect/>
          </a:stretch>
        </p:blipFill>
        <p:spPr>
          <a:xfrm>
            <a:off x="6395250" y="3728656"/>
            <a:ext cx="2748750" cy="1822855"/>
          </a:xfrm>
          <a:prstGeom prst="rect">
            <a:avLst/>
          </a:prstGeom>
        </p:spPr>
      </p:pic>
      <p:pic>
        <p:nvPicPr>
          <p:cNvPr id="20" name="Picture 19">
            <a:extLst>
              <a:ext uri="{FF2B5EF4-FFF2-40B4-BE49-F238E27FC236}">
                <a16:creationId xmlns:a16="http://schemas.microsoft.com/office/drawing/2014/main" id="{9F47BE80-3EDC-F7A1-31D7-0B6EAF772CF9}"/>
              </a:ext>
            </a:extLst>
          </p:cNvPr>
          <p:cNvPicPr>
            <a:picLocks noChangeAspect="1"/>
          </p:cNvPicPr>
          <p:nvPr/>
        </p:nvPicPr>
        <p:blipFill>
          <a:blip r:embed="rId7"/>
          <a:stretch>
            <a:fillRect/>
          </a:stretch>
        </p:blipFill>
        <p:spPr>
          <a:xfrm>
            <a:off x="9374208" y="155625"/>
            <a:ext cx="2930769" cy="2047193"/>
          </a:xfrm>
          <a:prstGeom prst="rect">
            <a:avLst/>
          </a:prstGeom>
        </p:spPr>
      </p:pic>
      <p:pic>
        <p:nvPicPr>
          <p:cNvPr id="22" name="Picture 21">
            <a:extLst>
              <a:ext uri="{FF2B5EF4-FFF2-40B4-BE49-F238E27FC236}">
                <a16:creationId xmlns:a16="http://schemas.microsoft.com/office/drawing/2014/main" id="{80EFF1CE-BC7F-3CE2-D91C-3073F1A151E5}"/>
              </a:ext>
            </a:extLst>
          </p:cNvPr>
          <p:cNvPicPr>
            <a:picLocks noChangeAspect="1"/>
          </p:cNvPicPr>
          <p:nvPr/>
        </p:nvPicPr>
        <p:blipFill>
          <a:blip r:embed="rId8"/>
          <a:stretch>
            <a:fillRect/>
          </a:stretch>
        </p:blipFill>
        <p:spPr>
          <a:xfrm>
            <a:off x="10416208" y="1697525"/>
            <a:ext cx="1704473" cy="1321836"/>
          </a:xfrm>
          <a:prstGeom prst="rect">
            <a:avLst/>
          </a:prstGeom>
        </p:spPr>
      </p:pic>
      <p:pic>
        <p:nvPicPr>
          <p:cNvPr id="24" name="Picture 23">
            <a:extLst>
              <a:ext uri="{FF2B5EF4-FFF2-40B4-BE49-F238E27FC236}">
                <a16:creationId xmlns:a16="http://schemas.microsoft.com/office/drawing/2014/main" id="{EDEA8170-FB10-927A-9261-127DFBD9A5FB}"/>
              </a:ext>
            </a:extLst>
          </p:cNvPr>
          <p:cNvPicPr>
            <a:picLocks noChangeAspect="1"/>
          </p:cNvPicPr>
          <p:nvPr/>
        </p:nvPicPr>
        <p:blipFill>
          <a:blip r:embed="rId9"/>
          <a:stretch>
            <a:fillRect/>
          </a:stretch>
        </p:blipFill>
        <p:spPr>
          <a:xfrm>
            <a:off x="7076975" y="5320741"/>
            <a:ext cx="1429235" cy="1537259"/>
          </a:xfrm>
          <a:prstGeom prst="rect">
            <a:avLst/>
          </a:prstGeom>
        </p:spPr>
      </p:pic>
    </p:spTree>
    <p:extLst>
      <p:ext uri="{BB962C8B-B14F-4D97-AF65-F5344CB8AC3E}">
        <p14:creationId xmlns:p14="http://schemas.microsoft.com/office/powerpoint/2010/main" val="23184778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67DFCA-A672-7FC4-B1BE-26426E90F823}"/>
              </a:ext>
            </a:extLst>
          </p:cNvPr>
          <p:cNvSpPr>
            <a:spLocks noGrp="1"/>
          </p:cNvSpPr>
          <p:nvPr>
            <p:ph type="body" sz="quarter" idx="16"/>
          </p:nvPr>
        </p:nvSpPr>
        <p:spPr>
          <a:xfrm>
            <a:off x="154257" y="1528739"/>
            <a:ext cx="5782106" cy="5264129"/>
          </a:xfrm>
        </p:spPr>
        <p:txBody>
          <a:bodyPr/>
          <a:lstStyle/>
          <a:p>
            <a:pPr marL="285750" indent="-285750">
              <a:buClr>
                <a:srgbClr val="F99F4E"/>
              </a:buClr>
              <a:buFont typeface="Arial" panose="020B0604020202020204" pitchFamily="34" charset="0"/>
              <a:buChar char="•"/>
            </a:pPr>
            <a:r>
              <a:rPr lang="en-US" sz="1800">
                <a:solidFill>
                  <a:srgbClr val="F99F4E"/>
                </a:solidFill>
                <a:latin typeface="+mn-lt"/>
              </a:rPr>
              <a:t>Outline the </a:t>
            </a:r>
            <a:r>
              <a:rPr lang="en-US" sz="1800" b="1">
                <a:solidFill>
                  <a:srgbClr val="F99F4E"/>
                </a:solidFill>
                <a:latin typeface="+mn-lt"/>
              </a:rPr>
              <a:t>scope</a:t>
            </a:r>
            <a:r>
              <a:rPr lang="en-US" sz="1800">
                <a:solidFill>
                  <a:srgbClr val="F99F4E"/>
                </a:solidFill>
                <a:latin typeface="+mn-lt"/>
              </a:rPr>
              <a:t> of the humanitarian response:</a:t>
            </a:r>
          </a:p>
          <a:p>
            <a:pPr marL="285750" lvl="1" indent="-285750">
              <a:buClr>
                <a:srgbClr val="F99F4E"/>
              </a:buClr>
              <a:buFont typeface="Arial" panose="020B0604020202020204" pitchFamily="34" charset="0"/>
              <a:buChar char="•"/>
            </a:pPr>
            <a:r>
              <a:rPr lang="en-US" sz="1500">
                <a:solidFill>
                  <a:srgbClr val="F99F4E"/>
                </a:solidFill>
                <a:latin typeface="+mn-lt"/>
              </a:rPr>
              <a:t>For each Strategic Objective (SO), highlight:</a:t>
            </a:r>
          </a:p>
          <a:p>
            <a:pPr marL="628650" lvl="2" indent="-285750">
              <a:buClr>
                <a:srgbClr val="F99F4E"/>
              </a:buClr>
            </a:pPr>
            <a:r>
              <a:rPr lang="en-US" sz="1500" b="1">
                <a:solidFill>
                  <a:srgbClr val="F99F4E"/>
                </a:solidFill>
                <a:latin typeface="+mn-lt"/>
              </a:rPr>
              <a:t>WHAT</a:t>
            </a:r>
            <a:r>
              <a:rPr lang="en-US" sz="1500" i="1">
                <a:solidFill>
                  <a:srgbClr val="F99F4E"/>
                </a:solidFill>
                <a:latin typeface="+mn-lt"/>
              </a:rPr>
              <a:t> </a:t>
            </a:r>
            <a:r>
              <a:rPr lang="en-US" sz="1500">
                <a:solidFill>
                  <a:srgbClr val="F99F4E"/>
                </a:solidFill>
                <a:latin typeface="+mn-lt"/>
              </a:rPr>
              <a:t>the Strategic Objective is;</a:t>
            </a:r>
            <a:endParaRPr lang="en-US" sz="1500" i="1">
              <a:solidFill>
                <a:srgbClr val="F99F4E"/>
              </a:solidFill>
              <a:latin typeface="+mn-lt"/>
            </a:endParaRPr>
          </a:p>
          <a:p>
            <a:pPr marL="628650" lvl="2" indent="-285750">
              <a:buClr>
                <a:srgbClr val="F99F4E"/>
              </a:buClr>
            </a:pPr>
            <a:r>
              <a:rPr lang="en-US" sz="1500" b="1">
                <a:solidFill>
                  <a:srgbClr val="F99F4E"/>
                </a:solidFill>
                <a:latin typeface="+mn-lt"/>
              </a:rPr>
              <a:t>HOW MANY PEOPLE </a:t>
            </a:r>
            <a:r>
              <a:rPr lang="en-US" sz="1500">
                <a:solidFill>
                  <a:srgbClr val="F99F4E"/>
                </a:solidFill>
                <a:latin typeface="+mn-lt"/>
              </a:rPr>
              <a:t>will be targeted under this objective </a:t>
            </a:r>
            <a:r>
              <a:rPr lang="en-US" sz="1500" i="1">
                <a:solidFill>
                  <a:srgbClr val="F99F4E"/>
                </a:solidFill>
                <a:latin typeface="+mn-lt"/>
              </a:rPr>
              <a:t>[notes: 1) if feasible and appropriate, provide a breakdown e.g. by specific groups, gender/age/disability </a:t>
            </a:r>
            <a:r>
              <a:rPr lang="en-US" sz="1500" i="1" err="1">
                <a:solidFill>
                  <a:srgbClr val="F99F4E"/>
                </a:solidFill>
                <a:latin typeface="+mn-lt"/>
              </a:rPr>
              <a:t>etc</a:t>
            </a:r>
            <a:r>
              <a:rPr lang="en-US" sz="1500" i="1">
                <a:solidFill>
                  <a:srgbClr val="F99F4E"/>
                </a:solidFill>
                <a:latin typeface="+mn-lt"/>
              </a:rPr>
              <a:t> – explain how this was calculated (e.g. a % based on census, or something more operationally relevant); 2) if there is overlap in people targeted under the different SOs, explain]</a:t>
            </a:r>
            <a:r>
              <a:rPr lang="en-US" sz="1500">
                <a:solidFill>
                  <a:srgbClr val="F99F4E"/>
                </a:solidFill>
                <a:latin typeface="+mn-lt"/>
              </a:rPr>
              <a:t>;</a:t>
            </a:r>
          </a:p>
          <a:p>
            <a:pPr marL="628650" lvl="2" indent="-285750">
              <a:buClr>
                <a:srgbClr val="F99F4E"/>
              </a:buClr>
            </a:pPr>
            <a:r>
              <a:rPr lang="en-US" sz="1500" b="1">
                <a:solidFill>
                  <a:srgbClr val="F99F4E"/>
                </a:solidFill>
                <a:latin typeface="+mn-lt"/>
              </a:rPr>
              <a:t>WHERE</a:t>
            </a:r>
            <a:r>
              <a:rPr lang="en-US" sz="1500" i="1">
                <a:solidFill>
                  <a:srgbClr val="F99F4E"/>
                </a:solidFill>
                <a:latin typeface="+mn-lt"/>
              </a:rPr>
              <a:t> </a:t>
            </a:r>
            <a:r>
              <a:rPr lang="en-US" sz="1500">
                <a:solidFill>
                  <a:srgbClr val="F99F4E"/>
                </a:solidFill>
                <a:latin typeface="+mn-lt"/>
              </a:rPr>
              <a:t>people will be targeted </a:t>
            </a:r>
            <a:r>
              <a:rPr lang="en-US" sz="1500" i="1">
                <a:solidFill>
                  <a:srgbClr val="F99F4E"/>
                </a:solidFill>
                <a:latin typeface="+mn-lt"/>
              </a:rPr>
              <a:t>[note: if feasible, show the difference between </a:t>
            </a:r>
            <a:r>
              <a:rPr lang="en-US" sz="1500" i="1" err="1">
                <a:solidFill>
                  <a:srgbClr val="F99F4E"/>
                </a:solidFill>
                <a:latin typeface="+mn-lt"/>
              </a:rPr>
              <a:t>PiN</a:t>
            </a:r>
            <a:r>
              <a:rPr lang="en-US" sz="1500" i="1">
                <a:solidFill>
                  <a:srgbClr val="F99F4E"/>
                </a:solidFill>
                <a:latin typeface="+mn-lt"/>
              </a:rPr>
              <a:t> vs PT for each SO]</a:t>
            </a:r>
            <a:r>
              <a:rPr lang="en-US" sz="1500">
                <a:solidFill>
                  <a:srgbClr val="F99F4E"/>
                </a:solidFill>
                <a:latin typeface="+mn-lt"/>
              </a:rPr>
              <a:t>;</a:t>
            </a:r>
          </a:p>
          <a:p>
            <a:pPr marL="628650" lvl="2" indent="-285750">
              <a:buClr>
                <a:srgbClr val="F99F4E"/>
              </a:buClr>
            </a:pPr>
            <a:r>
              <a:rPr lang="en-US" sz="1500">
                <a:solidFill>
                  <a:srgbClr val="F99F4E"/>
                </a:solidFill>
                <a:latin typeface="+mn-lt"/>
              </a:rPr>
              <a:t>[IF POSSIBLE] </a:t>
            </a:r>
            <a:r>
              <a:rPr lang="en-US" sz="1500" b="1">
                <a:solidFill>
                  <a:srgbClr val="F99F4E"/>
                </a:solidFill>
                <a:latin typeface="+mn-lt"/>
              </a:rPr>
              <a:t>HOW MUCH </a:t>
            </a:r>
            <a:r>
              <a:rPr lang="en-US" sz="1500">
                <a:solidFill>
                  <a:srgbClr val="F99F4E"/>
                </a:solidFill>
                <a:latin typeface="+mn-lt"/>
              </a:rPr>
              <a:t>funding is needed to deliver against each Strategic Objective.</a:t>
            </a:r>
            <a:endParaRPr lang="en-US" sz="1500" i="1">
              <a:solidFill>
                <a:srgbClr val="F99F4E"/>
              </a:solidFill>
              <a:latin typeface="+mn-lt"/>
            </a:endParaRPr>
          </a:p>
          <a:p>
            <a:pPr marL="628650" lvl="2" indent="-285750">
              <a:buClr>
                <a:srgbClr val="F99F4E"/>
              </a:buClr>
            </a:pPr>
            <a:r>
              <a:rPr lang="en-US" sz="1400" b="1" i="1" u="sng">
                <a:solidFill>
                  <a:srgbClr val="F99F4E"/>
                </a:solidFill>
                <a:latin typeface="+mn-lt"/>
              </a:rPr>
              <a:t>NOTE</a:t>
            </a:r>
            <a:r>
              <a:rPr lang="en-US" sz="1400" i="1">
                <a:solidFill>
                  <a:srgbClr val="F99F4E"/>
                </a:solidFill>
                <a:latin typeface="+mn-lt"/>
              </a:rPr>
              <a:t>: The full </a:t>
            </a:r>
            <a:r>
              <a:rPr lang="en-US" sz="1400" b="1" i="1">
                <a:solidFill>
                  <a:srgbClr val="F99F4E"/>
                </a:solidFill>
                <a:latin typeface="+mn-lt"/>
              </a:rPr>
              <a:t>Monitoring Framework </a:t>
            </a:r>
            <a:r>
              <a:rPr lang="en-US" sz="1400" i="1">
                <a:solidFill>
                  <a:srgbClr val="F99F4E"/>
                </a:solidFill>
                <a:latin typeface="+mn-lt"/>
              </a:rPr>
              <a:t>includes the Strategic Objectives, Cluster Objectives, Cluster Activities, Indicators &amp; Targets; it should be made available through a link to the </a:t>
            </a:r>
            <a:r>
              <a:rPr lang="en-US" sz="1400" b="1" i="1" err="1">
                <a:solidFill>
                  <a:srgbClr val="F99F4E"/>
                </a:solidFill>
                <a:latin typeface="+mn-lt"/>
              </a:rPr>
              <a:t>logframe</a:t>
            </a:r>
            <a:r>
              <a:rPr lang="en-US" sz="1400" i="1">
                <a:solidFill>
                  <a:srgbClr val="F99F4E"/>
                </a:solidFill>
                <a:latin typeface="+mn-lt"/>
              </a:rPr>
              <a:t> page of the HRP in </a:t>
            </a:r>
            <a:r>
              <a:rPr lang="en-US" sz="1400" i="1" err="1">
                <a:solidFill>
                  <a:srgbClr val="F99F4E"/>
                </a:solidFill>
                <a:latin typeface="+mn-lt"/>
              </a:rPr>
              <a:t>HumanitarianAction</a:t>
            </a:r>
            <a:r>
              <a:rPr lang="en-US" sz="1400" i="1">
                <a:solidFill>
                  <a:srgbClr val="F99F4E"/>
                </a:solidFill>
                <a:latin typeface="+mn-lt"/>
              </a:rPr>
              <a:t>. During the year, this page will provide real-time results data. On your SO page, include the text &amp; link i.e. “The full Monitoring Framework can be found online </a:t>
            </a:r>
            <a:r>
              <a:rPr lang="en-US" sz="1400" i="1" u="sng">
                <a:solidFill>
                  <a:srgbClr val="F99F4E"/>
                </a:solidFill>
                <a:latin typeface="+mn-lt"/>
              </a:rPr>
              <a:t>here</a:t>
            </a:r>
            <a:r>
              <a:rPr lang="en-US" sz="1400">
                <a:solidFill>
                  <a:srgbClr val="F99F4E"/>
                </a:solidFill>
                <a:latin typeface="+mn-lt"/>
              </a:rPr>
              <a:t>”</a:t>
            </a:r>
          </a:p>
          <a:p>
            <a:endParaRPr lang="en-US" sz="1200" i="1">
              <a:solidFill>
                <a:schemeClr val="tx2"/>
              </a:solidFill>
              <a:latin typeface="+mn-lt"/>
            </a:endParaRPr>
          </a:p>
          <a:p>
            <a:endParaRPr lang="en-US" sz="1800" b="1">
              <a:solidFill>
                <a:schemeClr val="tx2"/>
              </a:solidFill>
              <a:latin typeface="+mn-lt"/>
            </a:endParaRPr>
          </a:p>
          <a:p>
            <a:pPr marL="285750" indent="-285750">
              <a:buFont typeface="Arial" panose="020B0604020202020204" pitchFamily="34" charset="0"/>
              <a:buChar char="•"/>
            </a:pPr>
            <a:endParaRPr lang="en-US" sz="1500">
              <a:solidFill>
                <a:schemeClr val="tx2"/>
              </a:solidFill>
              <a:latin typeface="+mn-lt"/>
            </a:endParaRPr>
          </a:p>
          <a:p>
            <a:pPr marL="285750" indent="-285750">
              <a:buFont typeface="Arial" panose="020B0604020202020204" pitchFamily="34" charset="0"/>
              <a:buChar char="•"/>
            </a:pPr>
            <a:endParaRPr lang="en-US" sz="1800">
              <a:solidFill>
                <a:schemeClr val="tx2"/>
              </a:solidFill>
              <a:latin typeface="+mn-lt"/>
            </a:endParaRPr>
          </a:p>
        </p:txBody>
      </p:sp>
      <p:sp>
        <p:nvSpPr>
          <p:cNvPr id="3" name="Title 2">
            <a:extLst>
              <a:ext uri="{FF2B5EF4-FFF2-40B4-BE49-F238E27FC236}">
                <a16:creationId xmlns:a16="http://schemas.microsoft.com/office/drawing/2014/main" id="{EF72ACF3-77CB-B6DA-7AAF-0C72B3BA66A4}"/>
              </a:ext>
            </a:extLst>
          </p:cNvPr>
          <p:cNvSpPr>
            <a:spLocks noGrp="1"/>
          </p:cNvSpPr>
          <p:nvPr>
            <p:ph type="title"/>
          </p:nvPr>
        </p:nvSpPr>
        <p:spPr>
          <a:xfrm>
            <a:off x="609600" y="391049"/>
            <a:ext cx="4800600" cy="886397"/>
          </a:xfrm>
        </p:spPr>
        <p:txBody>
          <a:bodyPr/>
          <a:lstStyle/>
          <a:p>
            <a:r>
              <a:rPr lang="en-US">
                <a:solidFill>
                  <a:srgbClr val="F99F4E"/>
                </a:solidFill>
              </a:rPr>
              <a:t>2.2 Strategic Objectives </a:t>
            </a:r>
            <a:br>
              <a:rPr lang="en-US">
                <a:solidFill>
                  <a:srgbClr val="F99F4E"/>
                </a:solidFill>
              </a:rPr>
            </a:br>
            <a:r>
              <a:rPr lang="en-US" b="0">
                <a:solidFill>
                  <a:srgbClr val="F99F4E"/>
                </a:solidFill>
              </a:rPr>
              <a:t>(1-2 </a:t>
            </a:r>
            <a:r>
              <a:rPr lang="en-US" b="0" err="1">
                <a:solidFill>
                  <a:srgbClr val="F99F4E"/>
                </a:solidFill>
              </a:rPr>
              <a:t>pgs</a:t>
            </a:r>
            <a:r>
              <a:rPr lang="en-US" b="0">
                <a:solidFill>
                  <a:srgbClr val="F99F4E"/>
                </a:solidFill>
              </a:rPr>
              <a:t>)</a:t>
            </a:r>
            <a:endParaRPr lang="en-US">
              <a:solidFill>
                <a:srgbClr val="F99F4E"/>
              </a:solidFill>
            </a:endParaRPr>
          </a:p>
        </p:txBody>
      </p:sp>
      <p:sp>
        <p:nvSpPr>
          <p:cNvPr id="4" name="Picture Placeholder 3">
            <a:extLst>
              <a:ext uri="{FF2B5EF4-FFF2-40B4-BE49-F238E27FC236}">
                <a16:creationId xmlns:a16="http://schemas.microsoft.com/office/drawing/2014/main" id="{DE51C3E1-3F6E-0B4F-CA7B-28BEC6059F50}"/>
              </a:ext>
            </a:extLst>
          </p:cNvPr>
          <p:cNvSpPr>
            <a:spLocks noGrp="1"/>
          </p:cNvSpPr>
          <p:nvPr>
            <p:ph type="pic" sz="quarter" idx="17"/>
          </p:nvPr>
        </p:nvSpPr>
        <p:spPr>
          <a:solidFill>
            <a:srgbClr val="F99F4E"/>
          </a:solidFill>
        </p:spPr>
        <p:txBody>
          <a:bodyPr/>
          <a:lstStyle/>
          <a:p>
            <a:endParaRPr lang="en-NL"/>
          </a:p>
        </p:txBody>
      </p:sp>
      <p:pic>
        <p:nvPicPr>
          <p:cNvPr id="9" name="Picture 8">
            <a:extLst>
              <a:ext uri="{FF2B5EF4-FFF2-40B4-BE49-F238E27FC236}">
                <a16:creationId xmlns:a16="http://schemas.microsoft.com/office/drawing/2014/main" id="{6761E0EF-42E1-E5F5-F798-49B1C3500DB6}"/>
              </a:ext>
            </a:extLst>
          </p:cNvPr>
          <p:cNvPicPr>
            <a:picLocks noChangeAspect="1"/>
          </p:cNvPicPr>
          <p:nvPr/>
        </p:nvPicPr>
        <p:blipFill>
          <a:blip r:embed="rId3"/>
          <a:stretch>
            <a:fillRect/>
          </a:stretch>
        </p:blipFill>
        <p:spPr>
          <a:xfrm>
            <a:off x="9465665" y="3510734"/>
            <a:ext cx="2726335" cy="3325446"/>
          </a:xfrm>
          <a:prstGeom prst="rect">
            <a:avLst/>
          </a:prstGeom>
        </p:spPr>
      </p:pic>
      <p:pic>
        <p:nvPicPr>
          <p:cNvPr id="11" name="Picture 10">
            <a:extLst>
              <a:ext uri="{FF2B5EF4-FFF2-40B4-BE49-F238E27FC236}">
                <a16:creationId xmlns:a16="http://schemas.microsoft.com/office/drawing/2014/main" id="{F49AC294-C591-D1E7-55C4-5A0FE6C9E1C0}"/>
              </a:ext>
            </a:extLst>
          </p:cNvPr>
          <p:cNvPicPr>
            <a:picLocks noChangeAspect="1"/>
          </p:cNvPicPr>
          <p:nvPr/>
        </p:nvPicPr>
        <p:blipFill>
          <a:blip r:embed="rId4"/>
          <a:stretch>
            <a:fillRect/>
          </a:stretch>
        </p:blipFill>
        <p:spPr>
          <a:xfrm>
            <a:off x="6096000" y="0"/>
            <a:ext cx="3474383" cy="4645919"/>
          </a:xfrm>
          <a:prstGeom prst="rect">
            <a:avLst/>
          </a:prstGeom>
        </p:spPr>
      </p:pic>
      <p:pic>
        <p:nvPicPr>
          <p:cNvPr id="15" name="Picture 14">
            <a:extLst>
              <a:ext uri="{FF2B5EF4-FFF2-40B4-BE49-F238E27FC236}">
                <a16:creationId xmlns:a16="http://schemas.microsoft.com/office/drawing/2014/main" id="{416333AE-AD05-E27C-0919-347F8C71643C}"/>
              </a:ext>
            </a:extLst>
          </p:cNvPr>
          <p:cNvPicPr>
            <a:picLocks noChangeAspect="1"/>
          </p:cNvPicPr>
          <p:nvPr/>
        </p:nvPicPr>
        <p:blipFill>
          <a:blip r:embed="rId5"/>
          <a:stretch>
            <a:fillRect/>
          </a:stretch>
        </p:blipFill>
        <p:spPr>
          <a:xfrm>
            <a:off x="9730018" y="391049"/>
            <a:ext cx="2302346" cy="2635410"/>
          </a:xfrm>
          <a:prstGeom prst="rect">
            <a:avLst/>
          </a:prstGeom>
        </p:spPr>
      </p:pic>
      <p:pic>
        <p:nvPicPr>
          <p:cNvPr id="24" name="Picture 23">
            <a:extLst>
              <a:ext uri="{FF2B5EF4-FFF2-40B4-BE49-F238E27FC236}">
                <a16:creationId xmlns:a16="http://schemas.microsoft.com/office/drawing/2014/main" id="{7D0C33E0-3B31-98C5-B76F-1F6E7D9F5EC5}"/>
              </a:ext>
            </a:extLst>
          </p:cNvPr>
          <p:cNvPicPr>
            <a:picLocks noChangeAspect="1"/>
          </p:cNvPicPr>
          <p:nvPr/>
        </p:nvPicPr>
        <p:blipFill>
          <a:blip r:embed="rId6"/>
          <a:stretch>
            <a:fillRect/>
          </a:stretch>
        </p:blipFill>
        <p:spPr>
          <a:xfrm>
            <a:off x="7177136" y="3928531"/>
            <a:ext cx="1966864" cy="2864337"/>
          </a:xfrm>
          <a:prstGeom prst="rect">
            <a:avLst/>
          </a:prstGeom>
        </p:spPr>
      </p:pic>
    </p:spTree>
    <p:extLst>
      <p:ext uri="{BB962C8B-B14F-4D97-AF65-F5344CB8AC3E}">
        <p14:creationId xmlns:p14="http://schemas.microsoft.com/office/powerpoint/2010/main" val="32607722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67DFCA-A672-7FC4-B1BE-26426E90F823}"/>
              </a:ext>
            </a:extLst>
          </p:cNvPr>
          <p:cNvSpPr>
            <a:spLocks noGrp="1"/>
          </p:cNvSpPr>
          <p:nvPr>
            <p:ph type="body" sz="quarter" idx="16"/>
          </p:nvPr>
        </p:nvSpPr>
        <p:spPr>
          <a:xfrm>
            <a:off x="135741" y="1803948"/>
            <a:ext cx="5740372" cy="5180746"/>
          </a:xfrm>
        </p:spPr>
        <p:txBody>
          <a:bodyPr vert="horz" lIns="0" tIns="0" rIns="0" bIns="0" rtlCol="0" anchor="t">
            <a:noAutofit/>
          </a:bodyPr>
          <a:lstStyle/>
          <a:p>
            <a:pPr marL="285750" indent="-285750">
              <a:buClr>
                <a:srgbClr val="F99F4E"/>
              </a:buClr>
              <a:buFont typeface="Arial" panose="020B0604020202020204" pitchFamily="34" charset="0"/>
              <a:buChar char="•"/>
            </a:pPr>
            <a:r>
              <a:rPr lang="en-US" sz="1500" dirty="0">
                <a:solidFill>
                  <a:srgbClr val="F99F4E"/>
                </a:solidFill>
                <a:latin typeface="+mn-lt"/>
              </a:rPr>
              <a:t>Briefly provide an </a:t>
            </a:r>
            <a:r>
              <a:rPr lang="en-US" sz="1500" b="1" dirty="0">
                <a:solidFill>
                  <a:srgbClr val="F99F4E"/>
                </a:solidFill>
                <a:latin typeface="+mn-lt"/>
              </a:rPr>
              <a:t>overall picture of operational feasibility and ability to respond </a:t>
            </a:r>
            <a:r>
              <a:rPr lang="en-US" sz="1500" dirty="0">
                <a:solidFill>
                  <a:srgbClr val="F99F4E"/>
                </a:solidFill>
                <a:latin typeface="+mn-lt"/>
              </a:rPr>
              <a:t>(i.e. convince the audience that we would be able to implement the HRP if fully-funded)</a:t>
            </a:r>
            <a:r>
              <a:rPr lang="en-US" sz="1500" b="1" dirty="0">
                <a:solidFill>
                  <a:srgbClr val="F99F4E"/>
                </a:solidFill>
                <a:latin typeface="+mn-lt"/>
              </a:rPr>
              <a:t>, </a:t>
            </a:r>
            <a:r>
              <a:rPr lang="en-US" sz="1500" dirty="0">
                <a:solidFill>
                  <a:srgbClr val="F99F4E"/>
                </a:solidFill>
                <a:latin typeface="+mn-lt"/>
              </a:rPr>
              <a:t>incl:</a:t>
            </a:r>
          </a:p>
          <a:p>
            <a:pPr marL="628650" lvl="2" indent="-285750">
              <a:buClr>
                <a:srgbClr val="F99F4E"/>
              </a:buClr>
            </a:pPr>
            <a:r>
              <a:rPr lang="en-US" sz="1300" b="1" dirty="0">
                <a:solidFill>
                  <a:srgbClr val="F99F4E"/>
                </a:solidFill>
                <a:latin typeface="+mn-lt"/>
              </a:rPr>
              <a:t>PLANNING ASSUMPTIONS </a:t>
            </a:r>
            <a:r>
              <a:rPr lang="en-US" sz="1300" dirty="0">
                <a:solidFill>
                  <a:srgbClr val="F99F4E"/>
                </a:solidFill>
                <a:latin typeface="+mn-lt"/>
              </a:rPr>
              <a:t>that will impact implementation;</a:t>
            </a:r>
            <a:endParaRPr lang="en-US" sz="1300" dirty="0">
              <a:solidFill>
                <a:srgbClr val="F99F4E"/>
              </a:solidFill>
              <a:latin typeface="+mn-lt"/>
              <a:ea typeface="Roboto"/>
              <a:cs typeface="Roboto"/>
            </a:endParaRPr>
          </a:p>
          <a:p>
            <a:pPr marL="628650" lvl="2" indent="-285750">
              <a:buClr>
                <a:srgbClr val="F99F4E"/>
              </a:buClr>
            </a:pPr>
            <a:r>
              <a:rPr lang="en-US" sz="1300" b="1" dirty="0">
                <a:solidFill>
                  <a:srgbClr val="F99F4E"/>
                </a:solidFill>
                <a:latin typeface="+mn-lt"/>
              </a:rPr>
              <a:t>OPERATIONAL CAPACITY </a:t>
            </a:r>
            <a:r>
              <a:rPr lang="en-US" sz="1300" dirty="0">
                <a:solidFill>
                  <a:srgbClr val="F99F4E"/>
                </a:solidFill>
                <a:latin typeface="+mn-lt"/>
              </a:rPr>
              <a:t>to</a:t>
            </a:r>
            <a:r>
              <a:rPr lang="en-US" sz="1300" b="1" dirty="0">
                <a:solidFill>
                  <a:srgbClr val="F99F4E"/>
                </a:solidFill>
                <a:latin typeface="+mn-lt"/>
              </a:rPr>
              <a:t> </a:t>
            </a:r>
            <a:r>
              <a:rPr lang="en-US" sz="1300" dirty="0">
                <a:solidFill>
                  <a:srgbClr val="F99F4E"/>
                </a:solidFill>
                <a:latin typeface="+mn-lt"/>
              </a:rPr>
              <a:t>implement the HRP </a:t>
            </a:r>
            <a:r>
              <a:rPr lang="en-US" sz="1300" i="1" dirty="0">
                <a:solidFill>
                  <a:srgbClr val="F99F4E"/>
                </a:solidFill>
                <a:latin typeface="+mn-lt"/>
              </a:rPr>
              <a:t>(note: this should be accompanied by a visual of actual operational presence &amp; key figures around this e.g. local vs international capacity etc. For more detailed breakdowns of partner type, location </a:t>
            </a:r>
            <a:r>
              <a:rPr lang="en-US" sz="1300" i="1" dirty="0" err="1">
                <a:solidFill>
                  <a:srgbClr val="F99F4E"/>
                </a:solidFill>
                <a:latin typeface="+mn-lt"/>
              </a:rPr>
              <a:t>etc</a:t>
            </a:r>
            <a:r>
              <a:rPr lang="en-US" sz="1300" i="1" dirty="0">
                <a:solidFill>
                  <a:srgbClr val="F99F4E"/>
                </a:solidFill>
                <a:latin typeface="+mn-lt"/>
              </a:rPr>
              <a:t>, provide a </a:t>
            </a:r>
            <a:r>
              <a:rPr lang="en-US" sz="1300" i="1" u="sng" dirty="0">
                <a:solidFill>
                  <a:srgbClr val="F99F4E"/>
                </a:solidFill>
                <a:latin typeface="+mn-lt"/>
              </a:rPr>
              <a:t>link</a:t>
            </a:r>
            <a:r>
              <a:rPr lang="en-US" sz="1300" i="1" dirty="0">
                <a:solidFill>
                  <a:srgbClr val="F99F4E"/>
                </a:solidFill>
                <a:latin typeface="+mn-lt"/>
              </a:rPr>
              <a:t>)</a:t>
            </a:r>
            <a:endParaRPr lang="en-US" sz="1300" i="1" dirty="0">
              <a:solidFill>
                <a:srgbClr val="F99F4E"/>
              </a:solidFill>
              <a:latin typeface="+mn-lt"/>
              <a:ea typeface="Roboto"/>
              <a:cs typeface="Roboto"/>
            </a:endParaRPr>
          </a:p>
          <a:p>
            <a:pPr marL="628650" lvl="2" indent="-285750">
              <a:buClr>
                <a:srgbClr val="F99F4E"/>
              </a:buClr>
            </a:pPr>
            <a:r>
              <a:rPr lang="en-US" sz="1300" b="1" dirty="0">
                <a:solidFill>
                  <a:srgbClr val="F99F4E"/>
                </a:solidFill>
                <a:latin typeface="+mn-lt"/>
              </a:rPr>
              <a:t>ACCESS CONSTRAINTS &amp; CHALLENGES </a:t>
            </a:r>
            <a:r>
              <a:rPr lang="en-US" sz="1300" dirty="0">
                <a:solidFill>
                  <a:srgbClr val="F99F4E"/>
                </a:solidFill>
                <a:latin typeface="+mn-lt"/>
              </a:rPr>
              <a:t>that will impact delivery – highlighting any key trends &amp; how the response will account for the challenges</a:t>
            </a:r>
            <a:r>
              <a:rPr lang="en-US" sz="1300" b="1" dirty="0">
                <a:solidFill>
                  <a:srgbClr val="F99F4E"/>
                </a:solidFill>
                <a:latin typeface="+mn-lt"/>
              </a:rPr>
              <a:t> </a:t>
            </a:r>
            <a:r>
              <a:rPr lang="en-US" sz="1300" i="1" dirty="0">
                <a:solidFill>
                  <a:srgbClr val="F99F4E"/>
                </a:solidFill>
                <a:latin typeface="+mn-lt"/>
              </a:rPr>
              <a:t>(note: preferably overlay operational capacity/ people targeted on top of access constraints/challenges to provide overall picture of operational feasibility);</a:t>
            </a:r>
            <a:endParaRPr lang="en-US" sz="1300" i="1" dirty="0">
              <a:solidFill>
                <a:srgbClr val="F99F4E"/>
              </a:solidFill>
              <a:latin typeface="+mn-lt"/>
              <a:ea typeface="Roboto"/>
              <a:cs typeface="Roboto"/>
            </a:endParaRPr>
          </a:p>
          <a:p>
            <a:pPr marL="628650" lvl="2" indent="-285750">
              <a:buClr>
                <a:srgbClr val="F99F4E"/>
              </a:buClr>
            </a:pPr>
            <a:r>
              <a:rPr lang="en-US" sz="1300" b="1" dirty="0">
                <a:solidFill>
                  <a:srgbClr val="F99F4E"/>
                </a:solidFill>
                <a:latin typeface="+mn-lt"/>
              </a:rPr>
              <a:t>RESPONSE TRENDS, </a:t>
            </a:r>
            <a:r>
              <a:rPr lang="en-US" sz="1300" dirty="0">
                <a:solidFill>
                  <a:srgbClr val="F99F4E"/>
                </a:solidFill>
                <a:latin typeface="+mn-lt"/>
              </a:rPr>
              <a:t>including: 1) Response highlights, gaps &amp; challenges from the previous year </a:t>
            </a:r>
            <a:r>
              <a:rPr lang="en-US" sz="1300" i="1" dirty="0">
                <a:solidFill>
                  <a:srgbClr val="F99F4E"/>
                </a:solidFill>
                <a:latin typeface="+mn-lt"/>
              </a:rPr>
              <a:t>[can be a breakout box]</a:t>
            </a:r>
            <a:r>
              <a:rPr lang="en-US" sz="1300" dirty="0">
                <a:solidFill>
                  <a:srgbClr val="F99F4E"/>
                </a:solidFill>
                <a:latin typeface="+mn-lt"/>
              </a:rPr>
              <a:t>; and 2) broader response trends over the year </a:t>
            </a:r>
            <a:r>
              <a:rPr lang="en-US" sz="1300" i="1" dirty="0">
                <a:solidFill>
                  <a:srgbClr val="F99F4E"/>
                </a:solidFill>
                <a:latin typeface="+mn-lt"/>
              </a:rPr>
              <a:t>[can be a visual of PT vs </a:t>
            </a:r>
            <a:r>
              <a:rPr lang="en-US" sz="1300" i="1" dirty="0" err="1">
                <a:solidFill>
                  <a:srgbClr val="F99F4E"/>
                </a:solidFill>
                <a:latin typeface="+mn-lt"/>
              </a:rPr>
              <a:t>PiN</a:t>
            </a:r>
            <a:r>
              <a:rPr lang="en-US" sz="1300" i="1" dirty="0">
                <a:solidFill>
                  <a:srgbClr val="F99F4E"/>
                </a:solidFill>
                <a:latin typeface="+mn-lt"/>
              </a:rPr>
              <a:t> and $ required trends]</a:t>
            </a:r>
            <a:endParaRPr lang="en-US" sz="1300" b="1" i="1" dirty="0">
              <a:solidFill>
                <a:srgbClr val="F99F4E"/>
              </a:solidFill>
              <a:latin typeface="+mn-lt"/>
            </a:endParaRPr>
          </a:p>
          <a:p>
            <a:pPr marL="628650" lvl="2" indent="-285750">
              <a:buClr>
                <a:srgbClr val="F99F4E"/>
              </a:buClr>
            </a:pPr>
            <a:r>
              <a:rPr lang="en-US" sz="1300" b="1" dirty="0">
                <a:solidFill>
                  <a:srgbClr val="F99F4E"/>
                </a:solidFill>
                <a:latin typeface="+mn-lt"/>
              </a:rPr>
              <a:t>[if needed] COORDINATION </a:t>
            </a:r>
            <a:r>
              <a:rPr lang="en-US" sz="1300" dirty="0">
                <a:solidFill>
                  <a:srgbClr val="F99F4E"/>
                </a:solidFill>
                <a:latin typeface="+mn-lt"/>
              </a:rPr>
              <a:t>set-up and approach, including any elements that support participation of affected people, localization and related efforts (e.g. local NGOs on HCT, area-based coordination approaches </a:t>
            </a:r>
            <a:r>
              <a:rPr lang="en-US" sz="1300" dirty="0" err="1">
                <a:solidFill>
                  <a:srgbClr val="F99F4E"/>
                </a:solidFill>
                <a:latin typeface="+mn-lt"/>
              </a:rPr>
              <a:t>etc</a:t>
            </a:r>
            <a:r>
              <a:rPr lang="en-US" sz="1300" dirty="0">
                <a:solidFill>
                  <a:srgbClr val="F99F4E"/>
                </a:solidFill>
                <a:latin typeface="+mn-lt"/>
              </a:rPr>
              <a:t>) </a:t>
            </a:r>
            <a:r>
              <a:rPr lang="en-US" sz="1300" i="1" dirty="0">
                <a:solidFill>
                  <a:srgbClr val="F99F4E"/>
                </a:solidFill>
                <a:latin typeface="+mn-lt"/>
              </a:rPr>
              <a:t>[NOTE: This can be a link to a coordination org chart </a:t>
            </a:r>
            <a:r>
              <a:rPr lang="en-US" sz="1300" i="1" dirty="0" err="1">
                <a:solidFill>
                  <a:srgbClr val="F99F4E"/>
                </a:solidFill>
                <a:latin typeface="+mn-lt"/>
              </a:rPr>
              <a:t>etc</a:t>
            </a:r>
            <a:r>
              <a:rPr lang="en-US" sz="1300" i="1" dirty="0">
                <a:solidFill>
                  <a:srgbClr val="F99F4E"/>
                </a:solidFill>
                <a:latin typeface="+mn-lt"/>
              </a:rPr>
              <a:t> &amp; doesn’t need to be in the doc]</a:t>
            </a:r>
            <a:endParaRPr lang="en-US" sz="1300" i="1" dirty="0">
              <a:solidFill>
                <a:srgbClr val="F99F4E"/>
              </a:solidFill>
              <a:latin typeface="+mn-lt"/>
              <a:ea typeface="Roboto"/>
              <a:cs typeface="Roboto"/>
            </a:endParaRPr>
          </a:p>
          <a:p>
            <a:pPr lvl="2" indent="0">
              <a:buClr>
                <a:srgbClr val="F99F4E"/>
              </a:buClr>
              <a:buNone/>
            </a:pPr>
            <a:endParaRPr lang="en-US" sz="1200" i="1" dirty="0">
              <a:solidFill>
                <a:srgbClr val="F99F4E"/>
              </a:solidFill>
              <a:latin typeface="+mn-lt"/>
            </a:endParaRPr>
          </a:p>
          <a:p>
            <a:endParaRPr lang="en-US" sz="1200" i="1" dirty="0">
              <a:solidFill>
                <a:srgbClr val="F99F4E"/>
              </a:solidFill>
              <a:latin typeface="+mn-lt"/>
            </a:endParaRPr>
          </a:p>
          <a:p>
            <a:endParaRPr lang="en-US" sz="1200" i="1" dirty="0">
              <a:solidFill>
                <a:srgbClr val="F99F4E"/>
              </a:solidFill>
              <a:latin typeface="+mn-lt"/>
            </a:endParaRPr>
          </a:p>
          <a:p>
            <a:endParaRPr lang="en-US" sz="1200" i="1" dirty="0">
              <a:solidFill>
                <a:schemeClr val="tx2"/>
              </a:solidFill>
              <a:latin typeface="+mn-lt"/>
            </a:endParaRPr>
          </a:p>
          <a:p>
            <a:endParaRPr lang="en-US" sz="1800" b="1" dirty="0">
              <a:solidFill>
                <a:schemeClr val="tx2"/>
              </a:solidFill>
              <a:latin typeface="+mn-lt"/>
            </a:endParaRPr>
          </a:p>
          <a:p>
            <a:pPr marL="285750" indent="-285750">
              <a:buFont typeface="Arial" panose="020B0604020202020204" pitchFamily="34" charset="0"/>
              <a:buChar char="•"/>
            </a:pPr>
            <a:endParaRPr lang="en-US" sz="1500" dirty="0">
              <a:solidFill>
                <a:schemeClr val="tx2"/>
              </a:solidFill>
              <a:latin typeface="+mn-lt"/>
            </a:endParaRPr>
          </a:p>
          <a:p>
            <a:pPr marL="285750" indent="-285750">
              <a:buFont typeface="Arial" panose="020B0604020202020204" pitchFamily="34" charset="0"/>
              <a:buChar char="•"/>
            </a:pPr>
            <a:endParaRPr lang="en-US" sz="1800" dirty="0">
              <a:solidFill>
                <a:schemeClr val="tx2"/>
              </a:solidFill>
              <a:latin typeface="+mn-lt"/>
            </a:endParaRPr>
          </a:p>
        </p:txBody>
      </p:sp>
      <p:sp>
        <p:nvSpPr>
          <p:cNvPr id="3" name="Title 2">
            <a:extLst>
              <a:ext uri="{FF2B5EF4-FFF2-40B4-BE49-F238E27FC236}">
                <a16:creationId xmlns:a16="http://schemas.microsoft.com/office/drawing/2014/main" id="{EF72ACF3-77CB-B6DA-7AAF-0C72B3BA66A4}"/>
              </a:ext>
            </a:extLst>
          </p:cNvPr>
          <p:cNvSpPr>
            <a:spLocks noGrp="1"/>
          </p:cNvSpPr>
          <p:nvPr>
            <p:ph type="title"/>
          </p:nvPr>
        </p:nvSpPr>
        <p:spPr>
          <a:xfrm>
            <a:off x="609600" y="-24449"/>
            <a:ext cx="5308600" cy="1717393"/>
          </a:xfrm>
        </p:spPr>
        <p:txBody>
          <a:bodyPr/>
          <a:lstStyle/>
          <a:p>
            <a:r>
              <a:rPr lang="en-US" sz="3100">
                <a:solidFill>
                  <a:srgbClr val="F99F4E"/>
                </a:solidFill>
              </a:rPr>
              <a:t>2.3 Planning Assumptions, Operational Capacity &amp; Access, &amp; Response Trends </a:t>
            </a:r>
            <a:r>
              <a:rPr lang="en-US" sz="3100" b="0">
                <a:solidFill>
                  <a:srgbClr val="F99F4E"/>
                </a:solidFill>
              </a:rPr>
              <a:t>(1-2 </a:t>
            </a:r>
            <a:r>
              <a:rPr lang="en-US" sz="3100" b="0" err="1">
                <a:solidFill>
                  <a:srgbClr val="F99F4E"/>
                </a:solidFill>
              </a:rPr>
              <a:t>pgs</a:t>
            </a:r>
            <a:r>
              <a:rPr lang="en-US" sz="3100" b="0">
                <a:solidFill>
                  <a:srgbClr val="F99F4E"/>
                </a:solidFill>
              </a:rPr>
              <a:t>)</a:t>
            </a:r>
            <a:endParaRPr lang="en-US" sz="3100">
              <a:solidFill>
                <a:srgbClr val="F99F4E"/>
              </a:solidFill>
            </a:endParaRPr>
          </a:p>
        </p:txBody>
      </p:sp>
      <p:sp>
        <p:nvSpPr>
          <p:cNvPr id="4" name="Picture Placeholder 3">
            <a:extLst>
              <a:ext uri="{FF2B5EF4-FFF2-40B4-BE49-F238E27FC236}">
                <a16:creationId xmlns:a16="http://schemas.microsoft.com/office/drawing/2014/main" id="{DE51C3E1-3F6E-0B4F-CA7B-28BEC6059F50}"/>
              </a:ext>
            </a:extLst>
          </p:cNvPr>
          <p:cNvSpPr>
            <a:spLocks noGrp="1"/>
          </p:cNvSpPr>
          <p:nvPr>
            <p:ph type="pic" sz="quarter" idx="17"/>
          </p:nvPr>
        </p:nvSpPr>
        <p:spPr>
          <a:solidFill>
            <a:srgbClr val="F99F4E"/>
          </a:solidFill>
        </p:spPr>
        <p:txBody>
          <a:bodyPr/>
          <a:lstStyle/>
          <a:p>
            <a:endParaRPr lang="en-NL"/>
          </a:p>
        </p:txBody>
      </p:sp>
      <p:pic>
        <p:nvPicPr>
          <p:cNvPr id="8" name="Picture 7">
            <a:extLst>
              <a:ext uri="{FF2B5EF4-FFF2-40B4-BE49-F238E27FC236}">
                <a16:creationId xmlns:a16="http://schemas.microsoft.com/office/drawing/2014/main" id="{CB575623-D12F-C4BD-8FB4-74B865752504}"/>
              </a:ext>
            </a:extLst>
          </p:cNvPr>
          <p:cNvPicPr>
            <a:picLocks noChangeAspect="1"/>
          </p:cNvPicPr>
          <p:nvPr/>
        </p:nvPicPr>
        <p:blipFill>
          <a:blip r:embed="rId3"/>
          <a:stretch>
            <a:fillRect/>
          </a:stretch>
        </p:blipFill>
        <p:spPr>
          <a:xfrm>
            <a:off x="5918200" y="0"/>
            <a:ext cx="4978400" cy="2926782"/>
          </a:xfrm>
          <a:prstGeom prst="rect">
            <a:avLst/>
          </a:prstGeom>
        </p:spPr>
      </p:pic>
      <p:pic>
        <p:nvPicPr>
          <p:cNvPr id="12" name="Picture 11">
            <a:extLst>
              <a:ext uri="{FF2B5EF4-FFF2-40B4-BE49-F238E27FC236}">
                <a16:creationId xmlns:a16="http://schemas.microsoft.com/office/drawing/2014/main" id="{9DAAC2D8-9B48-1C20-4475-A4CDB99FC053}"/>
              </a:ext>
            </a:extLst>
          </p:cNvPr>
          <p:cNvPicPr>
            <a:picLocks noChangeAspect="1"/>
          </p:cNvPicPr>
          <p:nvPr/>
        </p:nvPicPr>
        <p:blipFill>
          <a:blip r:embed="rId4"/>
          <a:stretch>
            <a:fillRect/>
          </a:stretch>
        </p:blipFill>
        <p:spPr>
          <a:xfrm>
            <a:off x="6148756" y="3310251"/>
            <a:ext cx="3488808" cy="3258226"/>
          </a:xfrm>
          <a:prstGeom prst="rect">
            <a:avLst/>
          </a:prstGeom>
        </p:spPr>
      </p:pic>
      <p:pic>
        <p:nvPicPr>
          <p:cNvPr id="14" name="Picture 13">
            <a:extLst>
              <a:ext uri="{FF2B5EF4-FFF2-40B4-BE49-F238E27FC236}">
                <a16:creationId xmlns:a16="http://schemas.microsoft.com/office/drawing/2014/main" id="{627F7920-92E0-5220-1E1D-E37CD372554A}"/>
              </a:ext>
            </a:extLst>
          </p:cNvPr>
          <p:cNvPicPr>
            <a:picLocks noChangeAspect="1"/>
          </p:cNvPicPr>
          <p:nvPr/>
        </p:nvPicPr>
        <p:blipFill>
          <a:blip r:embed="rId5"/>
          <a:stretch>
            <a:fillRect/>
          </a:stretch>
        </p:blipFill>
        <p:spPr>
          <a:xfrm>
            <a:off x="9456615" y="2511567"/>
            <a:ext cx="2447210" cy="2831508"/>
          </a:xfrm>
          <a:prstGeom prst="rect">
            <a:avLst/>
          </a:prstGeom>
        </p:spPr>
      </p:pic>
      <p:pic>
        <p:nvPicPr>
          <p:cNvPr id="17" name="Picture 16">
            <a:extLst>
              <a:ext uri="{FF2B5EF4-FFF2-40B4-BE49-F238E27FC236}">
                <a16:creationId xmlns:a16="http://schemas.microsoft.com/office/drawing/2014/main" id="{3D3DD256-7145-222E-53F4-65389A22EF6E}"/>
              </a:ext>
            </a:extLst>
          </p:cNvPr>
          <p:cNvPicPr>
            <a:picLocks noChangeAspect="1"/>
          </p:cNvPicPr>
          <p:nvPr/>
        </p:nvPicPr>
        <p:blipFill>
          <a:blip r:embed="rId6"/>
          <a:stretch>
            <a:fillRect/>
          </a:stretch>
        </p:blipFill>
        <p:spPr>
          <a:xfrm>
            <a:off x="8910447" y="4640627"/>
            <a:ext cx="3213265" cy="1994002"/>
          </a:xfrm>
          <a:prstGeom prst="rect">
            <a:avLst/>
          </a:prstGeom>
        </p:spPr>
      </p:pic>
      <p:pic>
        <p:nvPicPr>
          <p:cNvPr id="19" name="Picture 18">
            <a:extLst>
              <a:ext uri="{FF2B5EF4-FFF2-40B4-BE49-F238E27FC236}">
                <a16:creationId xmlns:a16="http://schemas.microsoft.com/office/drawing/2014/main" id="{8049230B-67D3-A55D-94FD-017E0A9818DA}"/>
              </a:ext>
            </a:extLst>
          </p:cNvPr>
          <p:cNvPicPr>
            <a:picLocks noChangeAspect="1"/>
          </p:cNvPicPr>
          <p:nvPr/>
        </p:nvPicPr>
        <p:blipFill>
          <a:blip r:embed="rId7"/>
          <a:stretch>
            <a:fillRect/>
          </a:stretch>
        </p:blipFill>
        <p:spPr>
          <a:xfrm>
            <a:off x="8839217" y="1286165"/>
            <a:ext cx="3284495" cy="1397791"/>
          </a:xfrm>
          <a:prstGeom prst="rect">
            <a:avLst/>
          </a:prstGeom>
        </p:spPr>
      </p:pic>
    </p:spTree>
    <p:extLst>
      <p:ext uri="{BB962C8B-B14F-4D97-AF65-F5344CB8AC3E}">
        <p14:creationId xmlns:p14="http://schemas.microsoft.com/office/powerpoint/2010/main" val="1209542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96B656-A27A-644F-4870-DD24FB2DB9EF}"/>
              </a:ext>
            </a:extLst>
          </p:cNvPr>
          <p:cNvSpPr>
            <a:spLocks noGrp="1"/>
          </p:cNvSpPr>
          <p:nvPr>
            <p:ph type="body" sz="quarter" idx="21"/>
          </p:nvPr>
        </p:nvSpPr>
        <p:spPr/>
        <p:txBody>
          <a:bodyPr/>
          <a:lstStyle/>
          <a:p>
            <a:r>
              <a:rPr lang="en-US"/>
              <a:t>1</a:t>
            </a:r>
            <a:endParaRPr lang="en-AU"/>
          </a:p>
        </p:txBody>
      </p:sp>
      <p:sp>
        <p:nvSpPr>
          <p:cNvPr id="3" name="Text Placeholder 2">
            <a:extLst>
              <a:ext uri="{FF2B5EF4-FFF2-40B4-BE49-F238E27FC236}">
                <a16:creationId xmlns:a16="http://schemas.microsoft.com/office/drawing/2014/main" id="{FCDBA51F-05CE-744F-8356-6BD8E1D06D92}"/>
              </a:ext>
            </a:extLst>
          </p:cNvPr>
          <p:cNvSpPr>
            <a:spLocks noGrp="1"/>
          </p:cNvSpPr>
          <p:nvPr>
            <p:ph type="body" sz="quarter" idx="22"/>
          </p:nvPr>
        </p:nvSpPr>
        <p:spPr/>
        <p:txBody>
          <a:bodyPr/>
          <a:lstStyle/>
          <a:p>
            <a:r>
              <a:rPr lang="en-US" sz="2400"/>
              <a:t>KEY CONSIDERATIONS</a:t>
            </a:r>
            <a:endParaRPr lang="en-AU" sz="2400"/>
          </a:p>
        </p:txBody>
      </p:sp>
    </p:spTree>
    <p:extLst>
      <p:ext uri="{BB962C8B-B14F-4D97-AF65-F5344CB8AC3E}">
        <p14:creationId xmlns:p14="http://schemas.microsoft.com/office/powerpoint/2010/main" val="22974860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67DFCA-A672-7FC4-B1BE-26426E90F823}"/>
              </a:ext>
            </a:extLst>
          </p:cNvPr>
          <p:cNvSpPr>
            <a:spLocks noGrp="1"/>
          </p:cNvSpPr>
          <p:nvPr>
            <p:ph type="body" sz="quarter" idx="16"/>
          </p:nvPr>
        </p:nvSpPr>
        <p:spPr>
          <a:xfrm>
            <a:off x="269624" y="1239744"/>
            <a:ext cx="5762394" cy="5510741"/>
          </a:xfrm>
        </p:spPr>
        <p:txBody>
          <a:bodyPr vert="horz" lIns="0" tIns="0" rIns="0" bIns="0" rtlCol="0" anchor="t">
            <a:noAutofit/>
          </a:bodyPr>
          <a:lstStyle/>
          <a:p>
            <a:pPr>
              <a:buClr>
                <a:srgbClr val="F99F4E"/>
              </a:buClr>
            </a:pPr>
            <a:r>
              <a:rPr lang="en-US" sz="1500" i="1" dirty="0">
                <a:solidFill>
                  <a:srgbClr val="F99F4E"/>
                </a:solidFill>
                <a:latin typeface="+mn-lt"/>
              </a:rPr>
              <a:t>Briefly</a:t>
            </a:r>
            <a:r>
              <a:rPr lang="en-US" sz="1500" dirty="0">
                <a:solidFill>
                  <a:srgbClr val="F99F4E"/>
                </a:solidFill>
                <a:latin typeface="+mn-lt"/>
              </a:rPr>
              <a:t> (i.e.1-2 paras each) outline the HCT’s approach on the following issues: </a:t>
            </a:r>
            <a:endParaRPr lang="en-US" sz="1200" b="1" dirty="0">
              <a:solidFill>
                <a:srgbClr val="F99F4E"/>
              </a:solidFill>
              <a:latin typeface="+mn-lt"/>
            </a:endParaRPr>
          </a:p>
          <a:p>
            <a:pPr marL="628650" lvl="2" indent="-285750">
              <a:buClr>
                <a:srgbClr val="F99F4E"/>
              </a:buClr>
            </a:pPr>
            <a:r>
              <a:rPr lang="en-US" sz="1250" b="1" dirty="0">
                <a:solidFill>
                  <a:srgbClr val="F99F4E"/>
                </a:solidFill>
                <a:latin typeface="+mn-lt"/>
              </a:rPr>
              <a:t>ACCOUNTABILITY TO AFFECTED PEOPLE &amp; PEOPLE-CENTRED RESPONSE: </a:t>
            </a:r>
            <a:r>
              <a:rPr lang="en-US" sz="1250" dirty="0">
                <a:solidFill>
                  <a:srgbClr val="F99F4E"/>
                </a:solidFill>
                <a:latin typeface="+mn-lt"/>
              </a:rPr>
              <a:t>highlight how communities were consulted to determine the humanitarian response strategy &amp; plan; how communities and local actors will be included in the decision-making process throughout the response implementation; outline the (preferably collective) two-way communication channels between communities &amp; humanitarian actors;  how community perceptions, feedback and complaints will be collectively handled and analyzed to influence decision-making leading to response adjustment and course correction; highlight any other features of the response that make it more people-</a:t>
            </a:r>
            <a:r>
              <a:rPr lang="en-US" sz="1250" dirty="0" err="1">
                <a:solidFill>
                  <a:srgbClr val="F99F4E"/>
                </a:solidFill>
                <a:latin typeface="+mn-lt"/>
              </a:rPr>
              <a:t>centred</a:t>
            </a:r>
            <a:r>
              <a:rPr lang="en-US" sz="1250" dirty="0">
                <a:solidFill>
                  <a:srgbClr val="F99F4E"/>
                </a:solidFill>
                <a:latin typeface="+mn-lt"/>
              </a:rPr>
              <a:t> (e.g. shifting response capacity &amp;/or coordination closer to people impacted by the crisis </a:t>
            </a:r>
            <a:r>
              <a:rPr lang="en-US" sz="1250" dirty="0" err="1">
                <a:solidFill>
                  <a:srgbClr val="F99F4E"/>
                </a:solidFill>
                <a:latin typeface="+mn-lt"/>
              </a:rPr>
              <a:t>etc</a:t>
            </a:r>
            <a:r>
              <a:rPr lang="en-US" sz="1250" dirty="0">
                <a:solidFill>
                  <a:srgbClr val="F99F4E"/>
                </a:solidFill>
                <a:latin typeface="+mn-lt"/>
              </a:rPr>
              <a:t>) [Note: link to your AAP Strategy, if there is one]</a:t>
            </a:r>
          </a:p>
          <a:p>
            <a:pPr marL="628650" lvl="2" indent="-285750">
              <a:buClr>
                <a:srgbClr val="F99F4E"/>
              </a:buClr>
            </a:pPr>
            <a:r>
              <a:rPr lang="en-US" sz="1250" b="1" dirty="0">
                <a:solidFill>
                  <a:srgbClr val="F99F4E"/>
                </a:solidFill>
                <a:latin typeface="+mn-lt"/>
              </a:rPr>
              <a:t>PROTECTION FROM SEXUAL EXPLOITATION AND ABUSE</a:t>
            </a:r>
            <a:r>
              <a:rPr lang="en-US" sz="1250" b="1" i="1" dirty="0">
                <a:solidFill>
                  <a:srgbClr val="F99F4E"/>
                </a:solidFill>
                <a:latin typeface="+mn-lt"/>
              </a:rPr>
              <a:t>: </a:t>
            </a:r>
            <a:r>
              <a:rPr lang="en-US" sz="1250" dirty="0">
                <a:solidFill>
                  <a:srgbClr val="F99F4E"/>
                </a:solidFill>
                <a:latin typeface="+mn-lt"/>
              </a:rPr>
              <a:t>highlight the HCT’s collective approach to PSEA and how this is integrated in coordination mechanisms and the response, using a victim-</a:t>
            </a:r>
            <a:r>
              <a:rPr lang="en-US" sz="1250" dirty="0" err="1">
                <a:solidFill>
                  <a:srgbClr val="F99F4E"/>
                </a:solidFill>
                <a:latin typeface="+mn-lt"/>
              </a:rPr>
              <a:t>centred</a:t>
            </a:r>
            <a:r>
              <a:rPr lang="en-US" sz="1250" dirty="0">
                <a:solidFill>
                  <a:srgbClr val="F99F4E"/>
                </a:solidFill>
                <a:latin typeface="+mn-lt"/>
              </a:rPr>
              <a:t> approach </a:t>
            </a:r>
            <a:r>
              <a:rPr lang="en-US" sz="1250" i="1" dirty="0">
                <a:solidFill>
                  <a:srgbClr val="F99F4E"/>
                </a:solidFill>
                <a:latin typeface="+mn-lt"/>
              </a:rPr>
              <a:t>[Note: </a:t>
            </a:r>
            <a:r>
              <a:rPr lang="en-US" sz="1250" i="1" u="sng" dirty="0">
                <a:solidFill>
                  <a:srgbClr val="F99F4E"/>
                </a:solidFill>
                <a:latin typeface="+mn-lt"/>
              </a:rPr>
              <a:t>link</a:t>
            </a:r>
            <a:r>
              <a:rPr lang="en-US" sz="1250" i="1" dirty="0">
                <a:solidFill>
                  <a:srgbClr val="F99F4E"/>
                </a:solidFill>
                <a:latin typeface="+mn-lt"/>
              </a:rPr>
              <a:t> to your Inter-Agency PSEA Action Plan, which should meet the expectations of the SG Bulletin and IASC PSEA commitments]</a:t>
            </a:r>
            <a:r>
              <a:rPr lang="en-US" sz="1250" dirty="0">
                <a:solidFill>
                  <a:srgbClr val="F99F4E"/>
                </a:solidFill>
                <a:latin typeface="+mn-lt"/>
              </a:rPr>
              <a:t>; </a:t>
            </a:r>
            <a:endParaRPr lang="en-US" sz="1250" i="1" dirty="0">
              <a:solidFill>
                <a:srgbClr val="F99F4E"/>
              </a:solidFill>
              <a:latin typeface="+mn-lt"/>
            </a:endParaRPr>
          </a:p>
          <a:p>
            <a:pPr marL="628650" lvl="2" indent="-285750">
              <a:buClr>
                <a:srgbClr val="F99F4E"/>
              </a:buClr>
            </a:pPr>
            <a:r>
              <a:rPr lang="en-US" sz="1250" b="1" dirty="0">
                <a:solidFill>
                  <a:srgbClr val="F99F4E"/>
                </a:solidFill>
                <a:latin typeface="+mn-lt"/>
              </a:rPr>
              <a:t>GENDER, AGE, DISABILITY &amp; OTHER DIVERSITIES - SENSITIVITY &amp; EMPOWERMENT:  </a:t>
            </a:r>
            <a:r>
              <a:rPr lang="en-US" sz="1250" dirty="0">
                <a:solidFill>
                  <a:srgbClr val="F99F4E"/>
                </a:solidFill>
                <a:latin typeface="+mn-lt"/>
              </a:rPr>
              <a:t>Outline how the humanitarian response will factor in the unique needs of different people AND (if appropriate) how it will seek to empower different groups (e.g. women/girls; people with disabilities) within the response (e.g. through specific stakeholder platforms </a:t>
            </a:r>
            <a:r>
              <a:rPr lang="en-US" sz="1250" dirty="0" err="1">
                <a:solidFill>
                  <a:srgbClr val="F99F4E"/>
                </a:solidFill>
                <a:latin typeface="+mn-lt"/>
              </a:rPr>
              <a:t>etc</a:t>
            </a:r>
            <a:r>
              <a:rPr lang="en-US" sz="1250" dirty="0">
                <a:solidFill>
                  <a:srgbClr val="F99F4E"/>
                </a:solidFill>
                <a:latin typeface="+mn-lt"/>
              </a:rPr>
              <a:t>). </a:t>
            </a:r>
            <a:r>
              <a:rPr lang="en-US" sz="1250" i="1" dirty="0">
                <a:solidFill>
                  <a:srgbClr val="F99F4E"/>
                </a:solidFill>
                <a:latin typeface="+mn-lt"/>
              </a:rPr>
              <a:t>[Note: </a:t>
            </a:r>
            <a:r>
              <a:rPr lang="en-US" sz="1250" i="1" u="sng" dirty="0">
                <a:solidFill>
                  <a:srgbClr val="F99F4E"/>
                </a:solidFill>
                <a:latin typeface="+mn-lt"/>
              </a:rPr>
              <a:t>link</a:t>
            </a:r>
            <a:r>
              <a:rPr lang="en-US" sz="1250" i="1" dirty="0">
                <a:solidFill>
                  <a:srgbClr val="F99F4E"/>
                </a:solidFill>
                <a:latin typeface="+mn-lt"/>
              </a:rPr>
              <a:t> to any more detailed elaborations on these issues, such as gender strategies/road maps </a:t>
            </a:r>
            <a:r>
              <a:rPr lang="en-US" sz="1250" i="1" dirty="0" err="1">
                <a:solidFill>
                  <a:srgbClr val="F99F4E"/>
                </a:solidFill>
                <a:latin typeface="+mn-lt"/>
              </a:rPr>
              <a:t>etc</a:t>
            </a:r>
            <a:r>
              <a:rPr lang="en-US" sz="1250" i="1" dirty="0">
                <a:solidFill>
                  <a:srgbClr val="F99F4E"/>
                </a:solidFill>
                <a:latin typeface="+mn-lt"/>
              </a:rPr>
              <a:t>]</a:t>
            </a:r>
            <a:endParaRPr lang="en-US" sz="1250" b="1" dirty="0">
              <a:solidFill>
                <a:srgbClr val="F99F4E"/>
              </a:solidFill>
              <a:latin typeface="+mn-lt"/>
            </a:endParaRPr>
          </a:p>
          <a:p>
            <a:pPr lvl="2" indent="0">
              <a:buClr>
                <a:srgbClr val="F99F4E"/>
              </a:buClr>
              <a:buNone/>
            </a:pPr>
            <a:endParaRPr lang="en-US" sz="1200" b="1" dirty="0">
              <a:solidFill>
                <a:srgbClr val="F99F4E"/>
              </a:solidFill>
              <a:latin typeface="+mn-lt"/>
            </a:endParaRPr>
          </a:p>
          <a:p>
            <a:endParaRPr lang="en-US" sz="1200" i="1" dirty="0">
              <a:solidFill>
                <a:srgbClr val="F99F4E"/>
              </a:solidFill>
              <a:latin typeface="+mn-lt"/>
            </a:endParaRPr>
          </a:p>
          <a:p>
            <a:endParaRPr lang="en-US" sz="1200" i="1" dirty="0">
              <a:solidFill>
                <a:srgbClr val="F99F4E"/>
              </a:solidFill>
              <a:latin typeface="+mn-lt"/>
            </a:endParaRPr>
          </a:p>
          <a:p>
            <a:endParaRPr lang="en-US" sz="1200" i="1" dirty="0">
              <a:solidFill>
                <a:schemeClr val="tx2"/>
              </a:solidFill>
              <a:latin typeface="+mn-lt"/>
            </a:endParaRPr>
          </a:p>
          <a:p>
            <a:endParaRPr lang="en-US" sz="1800" b="1" dirty="0">
              <a:solidFill>
                <a:schemeClr val="tx2"/>
              </a:solidFill>
              <a:latin typeface="+mn-lt"/>
            </a:endParaRPr>
          </a:p>
          <a:p>
            <a:pPr marL="285750" indent="-285750">
              <a:buFont typeface="Arial" panose="020B0604020202020204" pitchFamily="34" charset="0"/>
              <a:buChar char="•"/>
            </a:pPr>
            <a:endParaRPr lang="en-US" sz="1500" dirty="0">
              <a:solidFill>
                <a:schemeClr val="tx2"/>
              </a:solidFill>
              <a:latin typeface="+mn-lt"/>
            </a:endParaRPr>
          </a:p>
          <a:p>
            <a:pPr marL="285750" indent="-285750">
              <a:buFont typeface="Arial" panose="020B0604020202020204" pitchFamily="34" charset="0"/>
              <a:buChar char="•"/>
            </a:pPr>
            <a:endParaRPr lang="en-US" sz="1800" dirty="0">
              <a:solidFill>
                <a:schemeClr val="tx2"/>
              </a:solidFill>
              <a:latin typeface="+mn-lt"/>
            </a:endParaRPr>
          </a:p>
        </p:txBody>
      </p:sp>
      <p:sp>
        <p:nvSpPr>
          <p:cNvPr id="3" name="Title 2">
            <a:extLst>
              <a:ext uri="{FF2B5EF4-FFF2-40B4-BE49-F238E27FC236}">
                <a16:creationId xmlns:a16="http://schemas.microsoft.com/office/drawing/2014/main" id="{EF72ACF3-77CB-B6DA-7AAF-0C72B3BA66A4}"/>
              </a:ext>
            </a:extLst>
          </p:cNvPr>
          <p:cNvSpPr>
            <a:spLocks noGrp="1"/>
          </p:cNvSpPr>
          <p:nvPr>
            <p:ph type="title"/>
          </p:nvPr>
        </p:nvSpPr>
        <p:spPr>
          <a:xfrm>
            <a:off x="382979" y="214152"/>
            <a:ext cx="5599288" cy="886397"/>
          </a:xfrm>
        </p:spPr>
        <p:txBody>
          <a:bodyPr/>
          <a:lstStyle/>
          <a:p>
            <a:r>
              <a:rPr lang="en-US" dirty="0">
                <a:solidFill>
                  <a:srgbClr val="F99F4E"/>
                </a:solidFill>
              </a:rPr>
              <a:t>2.4 Inclusive &amp; Quality Programming </a:t>
            </a:r>
            <a:r>
              <a:rPr lang="en-US" b="0" dirty="0">
                <a:solidFill>
                  <a:srgbClr val="F99F4E"/>
                </a:solidFill>
              </a:rPr>
              <a:t>(1-2 </a:t>
            </a:r>
            <a:r>
              <a:rPr lang="en-US" b="0" dirty="0" err="1">
                <a:solidFill>
                  <a:srgbClr val="F99F4E"/>
                </a:solidFill>
              </a:rPr>
              <a:t>pgs</a:t>
            </a:r>
            <a:r>
              <a:rPr lang="en-US" b="0" dirty="0">
                <a:solidFill>
                  <a:srgbClr val="F99F4E"/>
                </a:solidFill>
              </a:rPr>
              <a:t>)</a:t>
            </a:r>
            <a:endParaRPr lang="en-US" dirty="0">
              <a:solidFill>
                <a:srgbClr val="F99F4E"/>
              </a:solidFill>
            </a:endParaRPr>
          </a:p>
        </p:txBody>
      </p:sp>
      <p:sp>
        <p:nvSpPr>
          <p:cNvPr id="4" name="Picture Placeholder 3">
            <a:extLst>
              <a:ext uri="{FF2B5EF4-FFF2-40B4-BE49-F238E27FC236}">
                <a16:creationId xmlns:a16="http://schemas.microsoft.com/office/drawing/2014/main" id="{DE51C3E1-3F6E-0B4F-CA7B-28BEC6059F50}"/>
              </a:ext>
            </a:extLst>
          </p:cNvPr>
          <p:cNvSpPr>
            <a:spLocks noGrp="1"/>
          </p:cNvSpPr>
          <p:nvPr>
            <p:ph type="pic" sz="quarter" idx="17"/>
          </p:nvPr>
        </p:nvSpPr>
        <p:spPr>
          <a:solidFill>
            <a:srgbClr val="F99F4E"/>
          </a:solidFill>
        </p:spPr>
        <p:txBody>
          <a:bodyPr/>
          <a:lstStyle/>
          <a:p>
            <a:endParaRPr lang="en-NL"/>
          </a:p>
        </p:txBody>
      </p:sp>
      <p:pic>
        <p:nvPicPr>
          <p:cNvPr id="6" name="Picture 5">
            <a:extLst>
              <a:ext uri="{FF2B5EF4-FFF2-40B4-BE49-F238E27FC236}">
                <a16:creationId xmlns:a16="http://schemas.microsoft.com/office/drawing/2014/main" id="{80A73646-4B77-BDF4-B6F1-B37172C20A51}"/>
              </a:ext>
            </a:extLst>
          </p:cNvPr>
          <p:cNvPicPr>
            <a:picLocks noChangeAspect="1"/>
          </p:cNvPicPr>
          <p:nvPr/>
        </p:nvPicPr>
        <p:blipFill>
          <a:blip r:embed="rId3"/>
          <a:stretch>
            <a:fillRect/>
          </a:stretch>
        </p:blipFill>
        <p:spPr>
          <a:xfrm>
            <a:off x="6032018" y="8308"/>
            <a:ext cx="4629373" cy="3040863"/>
          </a:xfrm>
          <a:prstGeom prst="rect">
            <a:avLst/>
          </a:prstGeom>
        </p:spPr>
      </p:pic>
      <p:pic>
        <p:nvPicPr>
          <p:cNvPr id="9" name="Picture 8">
            <a:extLst>
              <a:ext uri="{FF2B5EF4-FFF2-40B4-BE49-F238E27FC236}">
                <a16:creationId xmlns:a16="http://schemas.microsoft.com/office/drawing/2014/main" id="{AE2D6FB6-CCC2-8AAA-01FE-E85F89CD5F51}"/>
              </a:ext>
            </a:extLst>
          </p:cNvPr>
          <p:cNvPicPr>
            <a:picLocks noChangeAspect="1"/>
          </p:cNvPicPr>
          <p:nvPr/>
        </p:nvPicPr>
        <p:blipFill>
          <a:blip r:embed="rId4"/>
          <a:stretch>
            <a:fillRect/>
          </a:stretch>
        </p:blipFill>
        <p:spPr>
          <a:xfrm>
            <a:off x="6096000" y="3040863"/>
            <a:ext cx="3249304" cy="1181147"/>
          </a:xfrm>
          <a:prstGeom prst="rect">
            <a:avLst/>
          </a:prstGeom>
        </p:spPr>
      </p:pic>
      <p:pic>
        <p:nvPicPr>
          <p:cNvPr id="11" name="Picture 10">
            <a:extLst>
              <a:ext uri="{FF2B5EF4-FFF2-40B4-BE49-F238E27FC236}">
                <a16:creationId xmlns:a16="http://schemas.microsoft.com/office/drawing/2014/main" id="{28BD7E62-30CB-2CAA-2BA9-5710C8ADE693}"/>
              </a:ext>
            </a:extLst>
          </p:cNvPr>
          <p:cNvPicPr>
            <a:picLocks noChangeAspect="1"/>
          </p:cNvPicPr>
          <p:nvPr/>
        </p:nvPicPr>
        <p:blipFill>
          <a:blip r:embed="rId5"/>
          <a:stretch>
            <a:fillRect/>
          </a:stretch>
        </p:blipFill>
        <p:spPr>
          <a:xfrm>
            <a:off x="6096000" y="4496825"/>
            <a:ext cx="3932217" cy="2166963"/>
          </a:xfrm>
          <a:prstGeom prst="rect">
            <a:avLst/>
          </a:prstGeom>
        </p:spPr>
      </p:pic>
      <p:pic>
        <p:nvPicPr>
          <p:cNvPr id="15" name="Picture 14">
            <a:extLst>
              <a:ext uri="{FF2B5EF4-FFF2-40B4-BE49-F238E27FC236}">
                <a16:creationId xmlns:a16="http://schemas.microsoft.com/office/drawing/2014/main" id="{F0157293-1CA2-C50E-0657-15B2002EF40D}"/>
              </a:ext>
            </a:extLst>
          </p:cNvPr>
          <p:cNvPicPr>
            <a:picLocks noChangeAspect="1"/>
          </p:cNvPicPr>
          <p:nvPr/>
        </p:nvPicPr>
        <p:blipFill>
          <a:blip r:embed="rId6"/>
          <a:stretch>
            <a:fillRect/>
          </a:stretch>
        </p:blipFill>
        <p:spPr>
          <a:xfrm>
            <a:off x="8696672" y="3130752"/>
            <a:ext cx="3495328" cy="2486217"/>
          </a:xfrm>
          <a:prstGeom prst="rect">
            <a:avLst/>
          </a:prstGeom>
        </p:spPr>
      </p:pic>
      <p:pic>
        <p:nvPicPr>
          <p:cNvPr id="17" name="Picture 16">
            <a:extLst>
              <a:ext uri="{FF2B5EF4-FFF2-40B4-BE49-F238E27FC236}">
                <a16:creationId xmlns:a16="http://schemas.microsoft.com/office/drawing/2014/main" id="{85721429-423A-B9C9-27EC-B129C04C7D4F}"/>
              </a:ext>
            </a:extLst>
          </p:cNvPr>
          <p:cNvPicPr>
            <a:picLocks noChangeAspect="1"/>
          </p:cNvPicPr>
          <p:nvPr/>
        </p:nvPicPr>
        <p:blipFill>
          <a:blip r:embed="rId7"/>
          <a:stretch>
            <a:fillRect/>
          </a:stretch>
        </p:blipFill>
        <p:spPr>
          <a:xfrm>
            <a:off x="8999769" y="81436"/>
            <a:ext cx="3192231" cy="2955273"/>
          </a:xfrm>
          <a:prstGeom prst="rect">
            <a:avLst/>
          </a:prstGeom>
        </p:spPr>
      </p:pic>
    </p:spTree>
    <p:extLst>
      <p:ext uri="{BB962C8B-B14F-4D97-AF65-F5344CB8AC3E}">
        <p14:creationId xmlns:p14="http://schemas.microsoft.com/office/powerpoint/2010/main" val="42918549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67DFCA-A672-7FC4-B1BE-26426E90F823}"/>
              </a:ext>
            </a:extLst>
          </p:cNvPr>
          <p:cNvSpPr>
            <a:spLocks noGrp="1"/>
          </p:cNvSpPr>
          <p:nvPr>
            <p:ph type="body" sz="quarter" idx="16"/>
          </p:nvPr>
        </p:nvSpPr>
        <p:spPr>
          <a:xfrm>
            <a:off x="609599" y="1528740"/>
            <a:ext cx="4800601" cy="3963988"/>
          </a:xfrm>
        </p:spPr>
        <p:txBody>
          <a:bodyPr vert="horz" lIns="0" tIns="0" rIns="0" bIns="0" rtlCol="0" anchor="t">
            <a:noAutofit/>
          </a:bodyPr>
          <a:lstStyle/>
          <a:p>
            <a:pPr marL="285750" indent="-285750">
              <a:buClr>
                <a:srgbClr val="F99F4E"/>
              </a:buClr>
              <a:buFont typeface="Arial" panose="020B0604020202020204" pitchFamily="34" charset="0"/>
              <a:buChar char="•"/>
            </a:pPr>
            <a:r>
              <a:rPr lang="en-US" sz="1500">
                <a:solidFill>
                  <a:srgbClr val="F99F4E"/>
                </a:solidFill>
                <a:latin typeface="+mn-lt"/>
              </a:rPr>
              <a:t>Briefly outline: </a:t>
            </a:r>
          </a:p>
          <a:p>
            <a:pPr marL="628650" lvl="2" indent="-285750">
              <a:buClr>
                <a:srgbClr val="F99F4E"/>
              </a:buClr>
            </a:pPr>
            <a:r>
              <a:rPr lang="en-US" sz="1500" b="1">
                <a:solidFill>
                  <a:srgbClr val="F99F4E"/>
                </a:solidFill>
                <a:latin typeface="+mn-lt"/>
              </a:rPr>
              <a:t>COSTING METHODOLOGY:</a:t>
            </a:r>
            <a:r>
              <a:rPr lang="en-US" sz="1500">
                <a:solidFill>
                  <a:srgbClr val="F99F4E"/>
                </a:solidFill>
                <a:latin typeface="+mn-lt"/>
              </a:rPr>
              <a:t> explain which costing methodology was used for the HRP (project-costed, activity/unit-costed or hybrid);</a:t>
            </a:r>
          </a:p>
          <a:p>
            <a:pPr marL="980440" lvl="3" indent="-285750">
              <a:buClr>
                <a:srgbClr val="F99F4E"/>
              </a:buClr>
            </a:pPr>
            <a:r>
              <a:rPr lang="en-US" sz="1500">
                <a:solidFill>
                  <a:srgbClr val="F99F4E"/>
                </a:solidFill>
                <a:latin typeface="+mn-lt"/>
              </a:rPr>
              <a:t>For </a:t>
            </a:r>
            <a:r>
              <a:rPr lang="en-US" sz="1500" b="1">
                <a:solidFill>
                  <a:srgbClr val="F99F4E"/>
                </a:solidFill>
                <a:latin typeface="+mn-lt"/>
              </a:rPr>
              <a:t>project-costed </a:t>
            </a:r>
            <a:r>
              <a:rPr lang="en-US" sz="1500">
                <a:solidFill>
                  <a:srgbClr val="F99F4E"/>
                </a:solidFill>
                <a:latin typeface="+mn-lt"/>
              </a:rPr>
              <a:t>HRPs, provide info on the project submission &amp; vetting process (e.g. cluster </a:t>
            </a:r>
            <a:r>
              <a:rPr lang="en-US" sz="1500" err="1">
                <a:solidFill>
                  <a:srgbClr val="F99F4E"/>
                </a:solidFill>
                <a:latin typeface="+mn-lt"/>
              </a:rPr>
              <a:t>defences</a:t>
            </a:r>
            <a:r>
              <a:rPr lang="en-US" sz="1500">
                <a:solidFill>
                  <a:srgbClr val="F99F4E"/>
                </a:solidFill>
                <a:latin typeface="+mn-lt"/>
              </a:rPr>
              <a:t>, inter-cluster </a:t>
            </a:r>
            <a:r>
              <a:rPr lang="en-US" sz="1500" err="1">
                <a:solidFill>
                  <a:srgbClr val="F99F4E"/>
                </a:solidFill>
                <a:latin typeface="+mn-lt"/>
              </a:rPr>
              <a:t>defences</a:t>
            </a:r>
            <a:r>
              <a:rPr lang="en-US" sz="1500">
                <a:solidFill>
                  <a:srgbClr val="F99F4E"/>
                </a:solidFill>
                <a:latin typeface="+mn-lt"/>
              </a:rPr>
              <a:t> </a:t>
            </a:r>
            <a:r>
              <a:rPr lang="en-US" sz="1500" err="1">
                <a:solidFill>
                  <a:srgbClr val="F99F4E"/>
                </a:solidFill>
                <a:latin typeface="+mn-lt"/>
              </a:rPr>
              <a:t>etc</a:t>
            </a:r>
            <a:r>
              <a:rPr lang="en-US" sz="1500">
                <a:solidFill>
                  <a:srgbClr val="F99F4E"/>
                </a:solidFill>
                <a:latin typeface="+mn-lt"/>
              </a:rPr>
              <a:t>) – how were projects selected for inclusion? </a:t>
            </a:r>
            <a:endParaRPr lang="en-US" sz="1500">
              <a:solidFill>
                <a:srgbClr val="F99F4E"/>
              </a:solidFill>
              <a:latin typeface="+mn-lt"/>
              <a:ea typeface="Roboto"/>
              <a:cs typeface="Roboto"/>
            </a:endParaRPr>
          </a:p>
          <a:p>
            <a:pPr marL="980440" lvl="3" indent="-285750">
              <a:buClr>
                <a:srgbClr val="F99F4E"/>
              </a:buClr>
            </a:pPr>
            <a:r>
              <a:rPr lang="en-US" sz="1500">
                <a:solidFill>
                  <a:srgbClr val="F99F4E"/>
                </a:solidFill>
                <a:latin typeface="+mn-lt"/>
              </a:rPr>
              <a:t>For </a:t>
            </a:r>
            <a:r>
              <a:rPr lang="en-US" sz="1500" b="1">
                <a:solidFill>
                  <a:srgbClr val="F99F4E"/>
                </a:solidFill>
                <a:latin typeface="+mn-lt"/>
              </a:rPr>
              <a:t>unit-costed HRPs</a:t>
            </a:r>
            <a:r>
              <a:rPr lang="en-US" sz="1500">
                <a:solidFill>
                  <a:srgbClr val="F99F4E"/>
                </a:solidFill>
                <a:latin typeface="+mn-lt"/>
              </a:rPr>
              <a:t>, present data and methodology used to estimate costs;</a:t>
            </a:r>
            <a:endParaRPr lang="en-US" sz="1500">
              <a:solidFill>
                <a:srgbClr val="F99F4E"/>
              </a:solidFill>
              <a:latin typeface="+mn-lt"/>
              <a:ea typeface="Roboto"/>
              <a:cs typeface="Roboto"/>
            </a:endParaRPr>
          </a:p>
          <a:p>
            <a:pPr marL="980440" lvl="3" indent="-285750">
              <a:buClr>
                <a:srgbClr val="F99F4E"/>
              </a:buClr>
            </a:pPr>
            <a:r>
              <a:rPr lang="en-US" sz="1500">
                <a:solidFill>
                  <a:srgbClr val="F99F4E"/>
                </a:solidFill>
                <a:latin typeface="+mn-lt"/>
              </a:rPr>
              <a:t>For </a:t>
            </a:r>
            <a:r>
              <a:rPr lang="en-US" sz="1500" b="1">
                <a:solidFill>
                  <a:srgbClr val="F99F4E"/>
                </a:solidFill>
                <a:latin typeface="+mn-lt"/>
              </a:rPr>
              <a:t>hybrid-costed HRPs, </a:t>
            </a:r>
            <a:r>
              <a:rPr lang="en-US" sz="1500">
                <a:solidFill>
                  <a:srgbClr val="F99F4E"/>
                </a:solidFill>
                <a:latin typeface="+mn-lt"/>
              </a:rPr>
              <a:t>highlight which elements of each were used and how the $ figures were arrived at.</a:t>
            </a:r>
            <a:endParaRPr lang="en-US" sz="1500">
              <a:solidFill>
                <a:srgbClr val="F99F4E"/>
              </a:solidFill>
              <a:latin typeface="+mn-lt"/>
              <a:ea typeface="Roboto"/>
              <a:cs typeface="Roboto"/>
            </a:endParaRPr>
          </a:p>
          <a:p>
            <a:pPr marL="628650" lvl="2" indent="-285750">
              <a:buClr>
                <a:srgbClr val="F99F4E"/>
              </a:buClr>
            </a:pPr>
            <a:r>
              <a:rPr lang="en-US" sz="1500" b="1">
                <a:solidFill>
                  <a:srgbClr val="F99F4E"/>
                </a:solidFill>
                <a:latin typeface="+mn-lt"/>
              </a:rPr>
              <a:t>CHANGES IN THE COST OF OPERATING: </a:t>
            </a:r>
            <a:r>
              <a:rPr lang="en-US" sz="1500">
                <a:solidFill>
                  <a:srgbClr val="F99F4E"/>
                </a:solidFill>
                <a:latin typeface="+mn-lt"/>
              </a:rPr>
              <a:t>highlight any *major* changes in operating costs which may justify a change in the overall ask of the HRP (e.g. fuel price rises, inflation </a:t>
            </a:r>
            <a:r>
              <a:rPr lang="en-US" sz="1500" err="1">
                <a:solidFill>
                  <a:srgbClr val="F99F4E"/>
                </a:solidFill>
                <a:latin typeface="+mn-lt"/>
              </a:rPr>
              <a:t>etc</a:t>
            </a:r>
            <a:r>
              <a:rPr lang="en-US" sz="1500">
                <a:solidFill>
                  <a:srgbClr val="F99F4E"/>
                </a:solidFill>
                <a:latin typeface="+mn-lt"/>
              </a:rPr>
              <a:t>).</a:t>
            </a:r>
            <a:endParaRPr lang="en-US" sz="1500" b="1">
              <a:solidFill>
                <a:srgbClr val="F99F4E"/>
              </a:solidFill>
              <a:latin typeface="+mn-lt"/>
            </a:endParaRPr>
          </a:p>
          <a:p>
            <a:pPr lvl="2" indent="0">
              <a:buClr>
                <a:srgbClr val="F99F4E"/>
              </a:buClr>
              <a:buNone/>
            </a:pPr>
            <a:endParaRPr lang="en-US" sz="1200" i="1">
              <a:solidFill>
                <a:srgbClr val="F99F4E"/>
              </a:solidFill>
              <a:latin typeface="+mn-lt"/>
            </a:endParaRPr>
          </a:p>
          <a:p>
            <a:endParaRPr lang="en-US" sz="1200" i="1">
              <a:solidFill>
                <a:srgbClr val="F99F4E"/>
              </a:solidFill>
              <a:latin typeface="+mn-lt"/>
            </a:endParaRPr>
          </a:p>
          <a:p>
            <a:endParaRPr lang="en-US" sz="1200" i="1">
              <a:solidFill>
                <a:srgbClr val="F99F4E"/>
              </a:solidFill>
              <a:latin typeface="+mn-lt"/>
            </a:endParaRPr>
          </a:p>
          <a:p>
            <a:endParaRPr lang="en-US" sz="1200" i="1">
              <a:solidFill>
                <a:schemeClr val="tx2"/>
              </a:solidFill>
              <a:latin typeface="+mn-lt"/>
            </a:endParaRPr>
          </a:p>
          <a:p>
            <a:endParaRPr lang="en-US" sz="1800" b="1">
              <a:solidFill>
                <a:schemeClr val="tx2"/>
              </a:solidFill>
              <a:latin typeface="+mn-lt"/>
            </a:endParaRPr>
          </a:p>
          <a:p>
            <a:pPr marL="285750" indent="-285750">
              <a:buFont typeface="Arial" panose="020B0604020202020204" pitchFamily="34" charset="0"/>
              <a:buChar char="•"/>
            </a:pPr>
            <a:endParaRPr lang="en-US" sz="1500">
              <a:solidFill>
                <a:schemeClr val="tx2"/>
              </a:solidFill>
              <a:latin typeface="+mn-lt"/>
            </a:endParaRPr>
          </a:p>
          <a:p>
            <a:pPr marL="285750" indent="-285750">
              <a:buFont typeface="Arial" panose="020B0604020202020204" pitchFamily="34" charset="0"/>
              <a:buChar char="•"/>
            </a:pPr>
            <a:endParaRPr lang="en-US" sz="1800">
              <a:solidFill>
                <a:schemeClr val="tx2"/>
              </a:solidFill>
              <a:latin typeface="+mn-lt"/>
            </a:endParaRPr>
          </a:p>
        </p:txBody>
      </p:sp>
      <p:sp>
        <p:nvSpPr>
          <p:cNvPr id="3" name="Title 2">
            <a:extLst>
              <a:ext uri="{FF2B5EF4-FFF2-40B4-BE49-F238E27FC236}">
                <a16:creationId xmlns:a16="http://schemas.microsoft.com/office/drawing/2014/main" id="{EF72ACF3-77CB-B6DA-7AAF-0C72B3BA66A4}"/>
              </a:ext>
            </a:extLst>
          </p:cNvPr>
          <p:cNvSpPr>
            <a:spLocks noGrp="1"/>
          </p:cNvSpPr>
          <p:nvPr>
            <p:ph type="title"/>
          </p:nvPr>
        </p:nvSpPr>
        <p:spPr>
          <a:xfrm>
            <a:off x="609600" y="391049"/>
            <a:ext cx="4978400" cy="886397"/>
          </a:xfrm>
        </p:spPr>
        <p:txBody>
          <a:bodyPr/>
          <a:lstStyle/>
          <a:p>
            <a:r>
              <a:rPr lang="en-US">
                <a:solidFill>
                  <a:srgbClr val="F99F4E"/>
                </a:solidFill>
              </a:rPr>
              <a:t>2.5 Cost of the Response </a:t>
            </a:r>
            <a:r>
              <a:rPr lang="en-US" b="0">
                <a:solidFill>
                  <a:srgbClr val="F99F4E"/>
                </a:solidFill>
              </a:rPr>
              <a:t>(1/2 to 1 </a:t>
            </a:r>
            <a:r>
              <a:rPr lang="en-US" b="0" err="1">
                <a:solidFill>
                  <a:srgbClr val="F99F4E"/>
                </a:solidFill>
              </a:rPr>
              <a:t>pg</a:t>
            </a:r>
            <a:r>
              <a:rPr lang="en-US" b="0">
                <a:solidFill>
                  <a:srgbClr val="F99F4E"/>
                </a:solidFill>
              </a:rPr>
              <a:t>)</a:t>
            </a:r>
            <a:endParaRPr lang="en-US">
              <a:solidFill>
                <a:srgbClr val="F99F4E"/>
              </a:solidFill>
            </a:endParaRPr>
          </a:p>
        </p:txBody>
      </p:sp>
      <p:sp>
        <p:nvSpPr>
          <p:cNvPr id="4" name="Picture Placeholder 3">
            <a:extLst>
              <a:ext uri="{FF2B5EF4-FFF2-40B4-BE49-F238E27FC236}">
                <a16:creationId xmlns:a16="http://schemas.microsoft.com/office/drawing/2014/main" id="{DE51C3E1-3F6E-0B4F-CA7B-28BEC6059F50}"/>
              </a:ext>
            </a:extLst>
          </p:cNvPr>
          <p:cNvSpPr>
            <a:spLocks noGrp="1"/>
          </p:cNvSpPr>
          <p:nvPr>
            <p:ph type="pic" sz="quarter" idx="17"/>
          </p:nvPr>
        </p:nvSpPr>
        <p:spPr>
          <a:solidFill>
            <a:srgbClr val="F99F4E"/>
          </a:solidFill>
        </p:spPr>
        <p:txBody>
          <a:bodyPr/>
          <a:lstStyle/>
          <a:p>
            <a:endParaRPr lang="en-NL"/>
          </a:p>
        </p:txBody>
      </p:sp>
      <p:pic>
        <p:nvPicPr>
          <p:cNvPr id="6" name="Picture 5">
            <a:extLst>
              <a:ext uri="{FF2B5EF4-FFF2-40B4-BE49-F238E27FC236}">
                <a16:creationId xmlns:a16="http://schemas.microsoft.com/office/drawing/2014/main" id="{4693002B-DDA9-2C10-0924-98254728BDBF}"/>
              </a:ext>
            </a:extLst>
          </p:cNvPr>
          <p:cNvPicPr>
            <a:picLocks noChangeAspect="1"/>
          </p:cNvPicPr>
          <p:nvPr/>
        </p:nvPicPr>
        <p:blipFill>
          <a:blip r:embed="rId3"/>
          <a:stretch>
            <a:fillRect/>
          </a:stretch>
        </p:blipFill>
        <p:spPr>
          <a:xfrm>
            <a:off x="7173157" y="0"/>
            <a:ext cx="5031892" cy="3367136"/>
          </a:xfrm>
          <a:prstGeom prst="rect">
            <a:avLst/>
          </a:prstGeom>
        </p:spPr>
      </p:pic>
      <p:pic>
        <p:nvPicPr>
          <p:cNvPr id="8" name="Picture 7">
            <a:extLst>
              <a:ext uri="{FF2B5EF4-FFF2-40B4-BE49-F238E27FC236}">
                <a16:creationId xmlns:a16="http://schemas.microsoft.com/office/drawing/2014/main" id="{9D664A09-6935-0E55-996F-83AC688E93E3}"/>
              </a:ext>
            </a:extLst>
          </p:cNvPr>
          <p:cNvPicPr>
            <a:picLocks noChangeAspect="1"/>
          </p:cNvPicPr>
          <p:nvPr/>
        </p:nvPicPr>
        <p:blipFill>
          <a:blip r:embed="rId4"/>
          <a:stretch>
            <a:fillRect/>
          </a:stretch>
        </p:blipFill>
        <p:spPr>
          <a:xfrm>
            <a:off x="6096000" y="3367136"/>
            <a:ext cx="5206678" cy="3433029"/>
          </a:xfrm>
          <a:prstGeom prst="rect">
            <a:avLst/>
          </a:prstGeom>
        </p:spPr>
      </p:pic>
    </p:spTree>
    <p:extLst>
      <p:ext uri="{BB962C8B-B14F-4D97-AF65-F5344CB8AC3E}">
        <p14:creationId xmlns:p14="http://schemas.microsoft.com/office/powerpoint/2010/main" val="6651247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67DFCA-A672-7FC4-B1BE-26426E90F823}"/>
              </a:ext>
            </a:extLst>
          </p:cNvPr>
          <p:cNvSpPr>
            <a:spLocks noGrp="1"/>
          </p:cNvSpPr>
          <p:nvPr>
            <p:ph type="body" sz="quarter" idx="16"/>
          </p:nvPr>
        </p:nvSpPr>
        <p:spPr>
          <a:xfrm>
            <a:off x="609599" y="1528740"/>
            <a:ext cx="4800601" cy="3963988"/>
          </a:xfrm>
        </p:spPr>
        <p:txBody>
          <a:bodyPr vert="horz" lIns="0" tIns="0" rIns="0" bIns="0" rtlCol="0" anchor="t">
            <a:noAutofit/>
          </a:bodyPr>
          <a:lstStyle/>
          <a:p>
            <a:pPr marL="285750" indent="-285750">
              <a:buClr>
                <a:srgbClr val="F99F4E"/>
              </a:buClr>
              <a:buFont typeface="Arial" panose="020B0604020202020204" pitchFamily="34" charset="0"/>
              <a:buChar char="•"/>
            </a:pPr>
            <a:r>
              <a:rPr lang="en-US" sz="1500" dirty="0">
                <a:solidFill>
                  <a:srgbClr val="F99F4E"/>
                </a:solidFill>
                <a:latin typeface="+mn-lt"/>
              </a:rPr>
              <a:t>Consider </a:t>
            </a:r>
            <a:r>
              <a:rPr lang="en-US" sz="1500" b="1" dirty="0">
                <a:solidFill>
                  <a:srgbClr val="F99F4E"/>
                </a:solidFill>
                <a:latin typeface="+mn-lt"/>
              </a:rPr>
              <a:t>appropriateness, feasibility and relevance of multipurpose cash</a:t>
            </a:r>
            <a:r>
              <a:rPr lang="en-US" sz="1500" dirty="0">
                <a:solidFill>
                  <a:srgbClr val="F99F4E"/>
                </a:solidFill>
                <a:latin typeface="+mn-lt"/>
              </a:rPr>
              <a:t>, including feedback from affected people, where relevant;</a:t>
            </a:r>
            <a:endParaRPr lang="en-US" sz="1500" dirty="0">
              <a:solidFill>
                <a:srgbClr val="F99F4E"/>
              </a:solidFill>
              <a:latin typeface="+mn-lt"/>
              <a:ea typeface="Roboto"/>
              <a:cs typeface="Roboto"/>
            </a:endParaRPr>
          </a:p>
          <a:p>
            <a:pPr marL="285750" indent="-285750">
              <a:buClr>
                <a:srgbClr val="F99F4E"/>
              </a:buClr>
              <a:buFont typeface="Arial" panose="020B0604020202020204" pitchFamily="34" charset="0"/>
              <a:buChar char="•"/>
            </a:pPr>
            <a:r>
              <a:rPr lang="en-US" sz="1500" dirty="0">
                <a:solidFill>
                  <a:srgbClr val="F99F4E"/>
                </a:solidFill>
                <a:latin typeface="+mn-lt"/>
              </a:rPr>
              <a:t>Describe </a:t>
            </a:r>
            <a:r>
              <a:rPr lang="en-US" sz="1500" b="1" dirty="0">
                <a:solidFill>
                  <a:srgbClr val="F99F4E"/>
                </a:solidFill>
                <a:latin typeface="+mn-lt"/>
              </a:rPr>
              <a:t>how the use of multipurpose cash will be coordinated and contribute to/interface with </a:t>
            </a:r>
            <a:r>
              <a:rPr lang="en-US" sz="1500" dirty="0">
                <a:solidFill>
                  <a:srgbClr val="F99F4E"/>
                </a:solidFill>
                <a:latin typeface="+mn-lt"/>
              </a:rPr>
              <a:t>inter- and multi-sectoral and sectoral response approaches and modalities;  </a:t>
            </a:r>
            <a:endParaRPr lang="en-US" sz="1500" dirty="0">
              <a:solidFill>
                <a:srgbClr val="F99F4E"/>
              </a:solidFill>
              <a:latin typeface="+mn-lt"/>
              <a:ea typeface="Roboto"/>
              <a:cs typeface="Roboto"/>
            </a:endParaRPr>
          </a:p>
          <a:p>
            <a:pPr marL="285750" indent="-285750">
              <a:buClr>
                <a:srgbClr val="F99F4E"/>
              </a:buClr>
              <a:buFont typeface="Arial" panose="020B0604020202020204" pitchFamily="34" charset="0"/>
              <a:buChar char="•"/>
            </a:pPr>
            <a:r>
              <a:rPr lang="en-US" sz="1500" dirty="0">
                <a:solidFill>
                  <a:srgbClr val="F99F4E"/>
                </a:solidFill>
                <a:latin typeface="+mn-lt"/>
              </a:rPr>
              <a:t>Outline </a:t>
            </a:r>
            <a:r>
              <a:rPr lang="en-US" sz="1500" b="1" dirty="0">
                <a:solidFill>
                  <a:srgbClr val="F99F4E"/>
                </a:solidFill>
                <a:latin typeface="+mn-lt"/>
              </a:rPr>
              <a:t>how MPC will contribute to response objectives</a:t>
            </a:r>
            <a:r>
              <a:rPr lang="en-US" sz="1500" dirty="0">
                <a:solidFill>
                  <a:srgbClr val="F99F4E"/>
                </a:solidFill>
                <a:latin typeface="+mn-lt"/>
              </a:rPr>
              <a:t> and provide details of the target population, geographic focus and monitoring plans;</a:t>
            </a:r>
            <a:endParaRPr lang="en-US" sz="1500" dirty="0">
              <a:solidFill>
                <a:srgbClr val="F99F4E"/>
              </a:solidFill>
              <a:latin typeface="+mn-lt"/>
              <a:ea typeface="Roboto"/>
              <a:cs typeface="Roboto"/>
            </a:endParaRPr>
          </a:p>
          <a:p>
            <a:pPr marL="285750" indent="-285750">
              <a:buClr>
                <a:srgbClr val="F99F4E"/>
              </a:buClr>
              <a:buFont typeface="Arial" panose="020B0604020202020204" pitchFamily="34" charset="0"/>
              <a:buChar char="•"/>
            </a:pPr>
            <a:r>
              <a:rPr lang="en-US" sz="1500" dirty="0">
                <a:solidFill>
                  <a:srgbClr val="F99F4E"/>
                </a:solidFill>
                <a:latin typeface="+mn-lt"/>
              </a:rPr>
              <a:t>Describe </a:t>
            </a:r>
            <a:r>
              <a:rPr lang="en-US" sz="1500" b="1" dirty="0">
                <a:solidFill>
                  <a:srgbClr val="F99F4E"/>
                </a:solidFill>
                <a:latin typeface="+mn-lt"/>
              </a:rPr>
              <a:t>applicable standards and calculations </a:t>
            </a:r>
            <a:r>
              <a:rPr lang="en-US" sz="1500" dirty="0">
                <a:solidFill>
                  <a:srgbClr val="F99F4E"/>
                </a:solidFill>
                <a:latin typeface="+mn-lt"/>
              </a:rPr>
              <a:t>(including calculation of Minimum Expenditure Basket); and, if applicable, how this is adapted to specific/diverse groups of people.</a:t>
            </a:r>
            <a:endParaRPr lang="en-US" sz="1500" dirty="0">
              <a:solidFill>
                <a:srgbClr val="F99F4E"/>
              </a:solidFill>
              <a:latin typeface="+mn-lt"/>
              <a:ea typeface="Roboto"/>
              <a:cs typeface="Roboto"/>
            </a:endParaRPr>
          </a:p>
          <a:p>
            <a:pPr marL="285750" indent="-285750">
              <a:buClr>
                <a:srgbClr val="F99F4E"/>
              </a:buClr>
              <a:buFont typeface="Arial" panose="020B0604020202020204" pitchFamily="34" charset="0"/>
              <a:buChar char="•"/>
            </a:pPr>
            <a:r>
              <a:rPr lang="en-US" sz="1500" dirty="0">
                <a:solidFill>
                  <a:srgbClr val="F99F4E"/>
                </a:solidFill>
                <a:latin typeface="+mn-lt"/>
              </a:rPr>
              <a:t>Provide </a:t>
            </a:r>
            <a:r>
              <a:rPr lang="en-US" sz="1500" b="1" dirty="0">
                <a:solidFill>
                  <a:srgbClr val="F99F4E"/>
                </a:solidFill>
                <a:latin typeface="+mn-lt"/>
              </a:rPr>
              <a:t>consolidated financial requirements </a:t>
            </a:r>
            <a:r>
              <a:rPr lang="en-US" sz="1500" dirty="0">
                <a:solidFill>
                  <a:srgbClr val="F99F4E"/>
                </a:solidFill>
                <a:latin typeface="+mn-lt"/>
              </a:rPr>
              <a:t>disaggregated by MPC portion (i.e. X % of total requirements MPC or $ amount) and targeting strategy;</a:t>
            </a:r>
            <a:endParaRPr lang="en-US" sz="1500" dirty="0">
              <a:solidFill>
                <a:srgbClr val="F99F4E"/>
              </a:solidFill>
              <a:latin typeface="+mn-lt"/>
              <a:ea typeface="Roboto"/>
              <a:cs typeface="Roboto"/>
            </a:endParaRPr>
          </a:p>
          <a:p>
            <a:pPr marL="285750" indent="-285750">
              <a:buClr>
                <a:srgbClr val="F99F4E"/>
              </a:buClr>
              <a:buFont typeface="Arial" panose="020B0604020202020204" pitchFamily="34" charset="0"/>
              <a:buChar char="•"/>
            </a:pPr>
            <a:r>
              <a:rPr lang="en-US" sz="1500" dirty="0">
                <a:solidFill>
                  <a:srgbClr val="F99F4E"/>
                </a:solidFill>
                <a:latin typeface="+mn-lt"/>
              </a:rPr>
              <a:t>Outline how </a:t>
            </a:r>
            <a:r>
              <a:rPr lang="en-US" sz="1500" b="1" dirty="0">
                <a:solidFill>
                  <a:srgbClr val="F99F4E"/>
                </a:solidFill>
                <a:latin typeface="+mn-lt"/>
              </a:rPr>
              <a:t>MPC and social protection assistance </a:t>
            </a:r>
            <a:r>
              <a:rPr lang="en-US" sz="1500" dirty="0">
                <a:solidFill>
                  <a:srgbClr val="F99F4E"/>
                </a:solidFill>
                <a:latin typeface="+mn-lt"/>
              </a:rPr>
              <a:t>complement each other;</a:t>
            </a:r>
            <a:endParaRPr lang="en-US" sz="1500" dirty="0">
              <a:solidFill>
                <a:srgbClr val="F99F4E"/>
              </a:solidFill>
              <a:latin typeface="+mn-lt"/>
              <a:ea typeface="Roboto"/>
              <a:cs typeface="Roboto"/>
            </a:endParaRPr>
          </a:p>
          <a:p>
            <a:pPr marL="285750" indent="-285750">
              <a:buClr>
                <a:srgbClr val="F99F4E"/>
              </a:buClr>
              <a:buFont typeface="Arial" panose="020B0604020202020204" pitchFamily="34" charset="0"/>
              <a:buChar char="•"/>
            </a:pPr>
            <a:r>
              <a:rPr lang="en-US" sz="1500" dirty="0">
                <a:solidFill>
                  <a:srgbClr val="F99F4E"/>
                </a:solidFill>
                <a:latin typeface="+mn-lt"/>
              </a:rPr>
              <a:t>Indicate </a:t>
            </a:r>
            <a:r>
              <a:rPr lang="en-US" sz="1500" b="1" dirty="0">
                <a:solidFill>
                  <a:srgbClr val="F99F4E"/>
                </a:solidFill>
                <a:latin typeface="+mn-lt"/>
              </a:rPr>
              <a:t>key partners </a:t>
            </a:r>
            <a:r>
              <a:rPr lang="en-US" sz="1500" dirty="0">
                <a:solidFill>
                  <a:srgbClr val="F99F4E"/>
                </a:solidFill>
                <a:latin typeface="+mn-lt"/>
              </a:rPr>
              <a:t>involved in coordinated use of MPC.</a:t>
            </a:r>
            <a:endParaRPr lang="en-US" sz="1200" dirty="0">
              <a:solidFill>
                <a:srgbClr val="F99F4E"/>
              </a:solidFill>
              <a:latin typeface="+mn-lt"/>
            </a:endParaRPr>
          </a:p>
          <a:p>
            <a:pPr lvl="2" indent="0">
              <a:buClr>
                <a:srgbClr val="F99F4E"/>
              </a:buClr>
              <a:buNone/>
            </a:pPr>
            <a:endParaRPr lang="en-US" sz="1200" b="1" dirty="0">
              <a:solidFill>
                <a:srgbClr val="F99F4E"/>
              </a:solidFill>
              <a:latin typeface="+mn-lt"/>
            </a:endParaRPr>
          </a:p>
          <a:p>
            <a:endParaRPr lang="en-US" sz="1200" i="1" dirty="0">
              <a:solidFill>
                <a:srgbClr val="F99F4E"/>
              </a:solidFill>
              <a:latin typeface="+mn-lt"/>
            </a:endParaRPr>
          </a:p>
          <a:p>
            <a:endParaRPr lang="en-US" sz="1200" i="1" dirty="0">
              <a:solidFill>
                <a:srgbClr val="F99F4E"/>
              </a:solidFill>
              <a:latin typeface="+mn-lt"/>
            </a:endParaRPr>
          </a:p>
          <a:p>
            <a:endParaRPr lang="en-US" sz="1200" i="1" dirty="0">
              <a:solidFill>
                <a:schemeClr val="tx2"/>
              </a:solidFill>
              <a:latin typeface="+mn-lt"/>
            </a:endParaRPr>
          </a:p>
          <a:p>
            <a:endParaRPr lang="en-US" sz="1800" b="1" dirty="0">
              <a:solidFill>
                <a:schemeClr val="tx2"/>
              </a:solidFill>
              <a:latin typeface="+mn-lt"/>
            </a:endParaRPr>
          </a:p>
          <a:p>
            <a:pPr marL="285750" indent="-285750">
              <a:buFont typeface="Arial" panose="020B0604020202020204" pitchFamily="34" charset="0"/>
              <a:buChar char="•"/>
            </a:pPr>
            <a:endParaRPr lang="en-US" sz="1500" dirty="0">
              <a:solidFill>
                <a:schemeClr val="tx2"/>
              </a:solidFill>
              <a:latin typeface="+mn-lt"/>
            </a:endParaRPr>
          </a:p>
          <a:p>
            <a:pPr marL="285750" indent="-285750">
              <a:buFont typeface="Arial" panose="020B0604020202020204" pitchFamily="34" charset="0"/>
              <a:buChar char="•"/>
            </a:pPr>
            <a:endParaRPr lang="en-US" sz="1800" dirty="0">
              <a:solidFill>
                <a:schemeClr val="tx2"/>
              </a:solidFill>
              <a:latin typeface="+mn-lt"/>
            </a:endParaRPr>
          </a:p>
        </p:txBody>
      </p:sp>
      <p:sp>
        <p:nvSpPr>
          <p:cNvPr id="3" name="Title 2">
            <a:extLst>
              <a:ext uri="{FF2B5EF4-FFF2-40B4-BE49-F238E27FC236}">
                <a16:creationId xmlns:a16="http://schemas.microsoft.com/office/drawing/2014/main" id="{EF72ACF3-77CB-B6DA-7AAF-0C72B3BA66A4}"/>
              </a:ext>
            </a:extLst>
          </p:cNvPr>
          <p:cNvSpPr>
            <a:spLocks noGrp="1"/>
          </p:cNvSpPr>
          <p:nvPr>
            <p:ph type="title"/>
          </p:nvPr>
        </p:nvSpPr>
        <p:spPr>
          <a:xfrm>
            <a:off x="664307" y="114742"/>
            <a:ext cx="4978400" cy="1329595"/>
          </a:xfrm>
        </p:spPr>
        <p:txBody>
          <a:bodyPr/>
          <a:lstStyle/>
          <a:p>
            <a:r>
              <a:rPr lang="en-US">
                <a:solidFill>
                  <a:srgbClr val="F99F4E"/>
                </a:solidFill>
              </a:rPr>
              <a:t>2.6 [Optional] Consolidated overview on the use of multipurpose cash</a:t>
            </a:r>
          </a:p>
        </p:txBody>
      </p:sp>
      <p:sp>
        <p:nvSpPr>
          <p:cNvPr id="4" name="Picture Placeholder 3">
            <a:extLst>
              <a:ext uri="{FF2B5EF4-FFF2-40B4-BE49-F238E27FC236}">
                <a16:creationId xmlns:a16="http://schemas.microsoft.com/office/drawing/2014/main" id="{DE51C3E1-3F6E-0B4F-CA7B-28BEC6059F50}"/>
              </a:ext>
            </a:extLst>
          </p:cNvPr>
          <p:cNvSpPr>
            <a:spLocks noGrp="1"/>
          </p:cNvSpPr>
          <p:nvPr>
            <p:ph type="pic" sz="quarter" idx="17"/>
          </p:nvPr>
        </p:nvSpPr>
        <p:spPr>
          <a:solidFill>
            <a:srgbClr val="F99F4E"/>
          </a:solidFill>
        </p:spPr>
        <p:txBody>
          <a:bodyPr/>
          <a:lstStyle/>
          <a:p>
            <a:endParaRPr lang="en-NL"/>
          </a:p>
        </p:txBody>
      </p:sp>
      <p:pic>
        <p:nvPicPr>
          <p:cNvPr id="7" name="Picture 6">
            <a:extLst>
              <a:ext uri="{FF2B5EF4-FFF2-40B4-BE49-F238E27FC236}">
                <a16:creationId xmlns:a16="http://schemas.microsoft.com/office/drawing/2014/main" id="{F074CEF0-DE27-E881-A3FF-BA712D8536F8}"/>
              </a:ext>
            </a:extLst>
          </p:cNvPr>
          <p:cNvPicPr>
            <a:picLocks noChangeAspect="1"/>
          </p:cNvPicPr>
          <p:nvPr/>
        </p:nvPicPr>
        <p:blipFill>
          <a:blip r:embed="rId2"/>
          <a:stretch>
            <a:fillRect/>
          </a:stretch>
        </p:blipFill>
        <p:spPr>
          <a:xfrm>
            <a:off x="6096000" y="-8878"/>
            <a:ext cx="3432298" cy="3963988"/>
          </a:xfrm>
          <a:prstGeom prst="rect">
            <a:avLst/>
          </a:prstGeom>
        </p:spPr>
      </p:pic>
      <p:pic>
        <p:nvPicPr>
          <p:cNvPr id="10" name="Picture 9">
            <a:extLst>
              <a:ext uri="{FF2B5EF4-FFF2-40B4-BE49-F238E27FC236}">
                <a16:creationId xmlns:a16="http://schemas.microsoft.com/office/drawing/2014/main" id="{51CC1C3D-E2CA-8047-08A1-FB7F8AE8BBB2}"/>
              </a:ext>
            </a:extLst>
          </p:cNvPr>
          <p:cNvPicPr>
            <a:picLocks noChangeAspect="1"/>
          </p:cNvPicPr>
          <p:nvPr/>
        </p:nvPicPr>
        <p:blipFill>
          <a:blip r:embed="rId3"/>
          <a:stretch>
            <a:fillRect/>
          </a:stretch>
        </p:blipFill>
        <p:spPr>
          <a:xfrm>
            <a:off x="9018953" y="2799041"/>
            <a:ext cx="3117313" cy="3887020"/>
          </a:xfrm>
          <a:prstGeom prst="rect">
            <a:avLst/>
          </a:prstGeom>
        </p:spPr>
      </p:pic>
      <p:pic>
        <p:nvPicPr>
          <p:cNvPr id="13" name="Picture 12">
            <a:extLst>
              <a:ext uri="{FF2B5EF4-FFF2-40B4-BE49-F238E27FC236}">
                <a16:creationId xmlns:a16="http://schemas.microsoft.com/office/drawing/2014/main" id="{458335F6-7215-DE2B-FC6E-69612383D49B}"/>
              </a:ext>
            </a:extLst>
          </p:cNvPr>
          <p:cNvPicPr>
            <a:picLocks noChangeAspect="1"/>
          </p:cNvPicPr>
          <p:nvPr/>
        </p:nvPicPr>
        <p:blipFill>
          <a:blip r:embed="rId4"/>
          <a:stretch>
            <a:fillRect/>
          </a:stretch>
        </p:blipFill>
        <p:spPr>
          <a:xfrm>
            <a:off x="6331945" y="4119240"/>
            <a:ext cx="2247675" cy="2222884"/>
          </a:xfrm>
          <a:prstGeom prst="rect">
            <a:avLst/>
          </a:prstGeom>
        </p:spPr>
      </p:pic>
    </p:spTree>
    <p:extLst>
      <p:ext uri="{BB962C8B-B14F-4D97-AF65-F5344CB8AC3E}">
        <p14:creationId xmlns:p14="http://schemas.microsoft.com/office/powerpoint/2010/main" val="38205707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67DFCA-A672-7FC4-B1BE-26426E90F823}"/>
              </a:ext>
            </a:extLst>
          </p:cNvPr>
          <p:cNvSpPr>
            <a:spLocks noGrp="1"/>
          </p:cNvSpPr>
          <p:nvPr>
            <p:ph type="body" sz="quarter" idx="16"/>
          </p:nvPr>
        </p:nvSpPr>
        <p:spPr>
          <a:xfrm>
            <a:off x="582966" y="1214298"/>
            <a:ext cx="4800601" cy="3963988"/>
          </a:xfrm>
        </p:spPr>
        <p:txBody>
          <a:bodyPr/>
          <a:lstStyle/>
          <a:p>
            <a:pPr marL="285750" indent="-285750">
              <a:buClr>
                <a:srgbClr val="F99F4E"/>
              </a:buClr>
              <a:buFont typeface="Arial" panose="020B0604020202020204" pitchFamily="34" charset="0"/>
              <a:buChar char="•"/>
            </a:pPr>
            <a:r>
              <a:rPr lang="en-US" sz="1500">
                <a:solidFill>
                  <a:srgbClr val="F99F4E"/>
                </a:solidFill>
                <a:latin typeface="+mn-lt"/>
              </a:rPr>
              <a:t>Outline how the needs AND response will be monitored, including:</a:t>
            </a:r>
          </a:p>
          <a:p>
            <a:pPr marL="628650" lvl="2" indent="-285750">
              <a:buClr>
                <a:srgbClr val="F99F4E"/>
              </a:buClr>
            </a:pPr>
            <a:r>
              <a:rPr lang="en-US" sz="1200" b="1">
                <a:solidFill>
                  <a:srgbClr val="F99F4E"/>
                </a:solidFill>
                <a:latin typeface="+mn-lt"/>
              </a:rPr>
              <a:t>SITUATIONAL MONITORING: </a:t>
            </a:r>
            <a:r>
              <a:rPr lang="en-US" sz="1200">
                <a:solidFill>
                  <a:srgbClr val="F99F4E"/>
                </a:solidFill>
                <a:latin typeface="+mn-lt"/>
              </a:rPr>
              <a:t>highlight key assessment processes and/or dates which will be used to monitor needs (e.g. displacement tracking, IPC </a:t>
            </a:r>
            <a:r>
              <a:rPr lang="en-US" sz="1200" err="1">
                <a:solidFill>
                  <a:srgbClr val="F99F4E"/>
                </a:solidFill>
                <a:latin typeface="+mn-lt"/>
              </a:rPr>
              <a:t>etc</a:t>
            </a:r>
            <a:r>
              <a:rPr lang="en-US" sz="1200">
                <a:solidFill>
                  <a:srgbClr val="F99F4E"/>
                </a:solidFill>
                <a:latin typeface="+mn-lt"/>
              </a:rPr>
              <a:t>), as well as how assessments will be coordinated and tracked (Assessment Working Group </a:t>
            </a:r>
            <a:r>
              <a:rPr lang="en-US" sz="1200" err="1">
                <a:solidFill>
                  <a:srgbClr val="F99F4E"/>
                </a:solidFill>
                <a:latin typeface="+mn-lt"/>
              </a:rPr>
              <a:t>etc</a:t>
            </a:r>
            <a:r>
              <a:rPr lang="en-US" sz="1200">
                <a:solidFill>
                  <a:srgbClr val="F99F4E"/>
                </a:solidFill>
                <a:latin typeface="+mn-lt"/>
              </a:rPr>
              <a:t>)</a:t>
            </a:r>
          </a:p>
          <a:p>
            <a:pPr marL="628650" lvl="2" indent="-285750">
              <a:buClr>
                <a:srgbClr val="F99F4E"/>
              </a:buClr>
            </a:pPr>
            <a:r>
              <a:rPr lang="en-US" sz="1200" b="1">
                <a:solidFill>
                  <a:srgbClr val="F99F4E"/>
                </a:solidFill>
                <a:latin typeface="+mn-lt"/>
              </a:rPr>
              <a:t>RESPONSE MONITORING: </a:t>
            </a:r>
            <a:r>
              <a:rPr lang="en-US" sz="1200">
                <a:solidFill>
                  <a:srgbClr val="F99F4E"/>
                </a:solidFill>
                <a:latin typeface="+mn-lt"/>
              </a:rPr>
              <a:t>outline how collective response monitoring will be carried out, and using which indicators (</a:t>
            </a:r>
            <a:r>
              <a:rPr lang="en-US" sz="1200" i="1">
                <a:solidFill>
                  <a:srgbClr val="F99F4E"/>
                </a:solidFill>
                <a:latin typeface="+mn-lt"/>
              </a:rPr>
              <a:t>note: you can </a:t>
            </a:r>
            <a:r>
              <a:rPr lang="en-US" sz="1200" i="1" u="sng">
                <a:solidFill>
                  <a:srgbClr val="F99F4E"/>
                </a:solidFill>
                <a:latin typeface="+mn-lt"/>
              </a:rPr>
              <a:t>link</a:t>
            </a:r>
            <a:r>
              <a:rPr lang="en-US" sz="1200" i="1">
                <a:solidFill>
                  <a:srgbClr val="F99F4E"/>
                </a:solidFill>
                <a:latin typeface="+mn-lt"/>
              </a:rPr>
              <a:t> to the full </a:t>
            </a:r>
            <a:r>
              <a:rPr lang="en-US" sz="1200" i="1" err="1">
                <a:solidFill>
                  <a:srgbClr val="F99F4E"/>
                </a:solidFill>
                <a:latin typeface="+mn-lt"/>
              </a:rPr>
              <a:t>logframe</a:t>
            </a:r>
            <a:r>
              <a:rPr lang="en-US" sz="1200" i="1">
                <a:solidFill>
                  <a:srgbClr val="F99F4E"/>
                </a:solidFill>
                <a:latin typeface="+mn-lt"/>
              </a:rPr>
              <a:t> for the HRP, rather than including it inside the document!)</a:t>
            </a:r>
          </a:p>
          <a:p>
            <a:pPr marL="628650" lvl="2" indent="-285750">
              <a:buClr>
                <a:srgbClr val="F99F4E"/>
              </a:buClr>
            </a:pPr>
            <a:r>
              <a:rPr lang="en-US" sz="1200" b="1">
                <a:solidFill>
                  <a:srgbClr val="F99F4E"/>
                </a:solidFill>
                <a:latin typeface="+mn-lt"/>
              </a:rPr>
              <a:t>MONITORING THE QUALITY &amp; INCLUSIVENESS OF HUMANITARIAN PROGRAMMING: </a:t>
            </a:r>
            <a:r>
              <a:rPr lang="en-US" sz="1200">
                <a:solidFill>
                  <a:srgbClr val="F99F4E"/>
                </a:solidFill>
                <a:latin typeface="+mn-lt"/>
              </a:rPr>
              <a:t>outline how:</a:t>
            </a:r>
          </a:p>
          <a:p>
            <a:pPr marL="980694" lvl="3" indent="-285750">
              <a:buClr>
                <a:srgbClr val="F99F4E"/>
              </a:buClr>
            </a:pPr>
            <a:r>
              <a:rPr lang="en-US" sz="1200">
                <a:solidFill>
                  <a:srgbClr val="F99F4E"/>
                </a:solidFill>
                <a:latin typeface="+mn-lt"/>
              </a:rPr>
              <a:t>Community feedback will be received &amp; integrated into the response / course corrections; </a:t>
            </a:r>
          </a:p>
          <a:p>
            <a:pPr marL="980694" lvl="3" indent="-285750">
              <a:spcAft>
                <a:spcPts val="500"/>
              </a:spcAft>
              <a:buClr>
                <a:srgbClr val="F99F4E"/>
              </a:buClr>
            </a:pPr>
            <a:r>
              <a:rPr lang="en-US" sz="1200">
                <a:solidFill>
                  <a:srgbClr val="F99F4E"/>
                </a:solidFill>
                <a:latin typeface="+mn-lt"/>
              </a:rPr>
              <a:t>Gender, age, and disability-sensitivity will be tracked in the response.</a:t>
            </a:r>
          </a:p>
          <a:p>
            <a:pPr marL="285750" indent="-285750">
              <a:spcBef>
                <a:spcPts val="500"/>
              </a:spcBef>
              <a:buClr>
                <a:srgbClr val="F99F4E"/>
              </a:buClr>
              <a:buFont typeface="Arial" panose="020B0604020202020204" pitchFamily="34" charset="0"/>
              <a:buChar char="•"/>
            </a:pPr>
            <a:r>
              <a:rPr lang="en-US" sz="1500">
                <a:solidFill>
                  <a:srgbClr val="F99F4E"/>
                </a:solidFill>
                <a:latin typeface="+mn-lt"/>
              </a:rPr>
              <a:t>Show a </a:t>
            </a:r>
            <a:r>
              <a:rPr lang="en-US" sz="1500" b="1">
                <a:solidFill>
                  <a:srgbClr val="F99F4E"/>
                </a:solidFill>
                <a:latin typeface="+mn-lt"/>
              </a:rPr>
              <a:t>timeline for reports/updates </a:t>
            </a:r>
            <a:r>
              <a:rPr lang="en-US" sz="1500">
                <a:solidFill>
                  <a:srgbClr val="F99F4E"/>
                </a:solidFill>
                <a:latin typeface="+mn-lt"/>
              </a:rPr>
              <a:t>that monitor the situation and response (e.g. Humanitarian Snapshot, Humanitarian Dashboard and, if applicable, Periodic Monitoring Report).</a:t>
            </a:r>
          </a:p>
          <a:p>
            <a:pPr marL="285750" indent="-285750">
              <a:buClr>
                <a:srgbClr val="F99F4E"/>
              </a:buClr>
              <a:buFont typeface="Arial" panose="020B0604020202020204" pitchFamily="34" charset="0"/>
              <a:buChar char="•"/>
            </a:pPr>
            <a:r>
              <a:rPr lang="en-US" sz="1500">
                <a:solidFill>
                  <a:srgbClr val="F99F4E"/>
                </a:solidFill>
                <a:latin typeface="+mn-lt"/>
              </a:rPr>
              <a:t>Link to the </a:t>
            </a:r>
            <a:r>
              <a:rPr lang="en-US" sz="1500" b="1">
                <a:solidFill>
                  <a:srgbClr val="F99F4E"/>
                </a:solidFill>
                <a:latin typeface="+mn-lt"/>
              </a:rPr>
              <a:t>HRP Monitoring Framework on </a:t>
            </a:r>
            <a:r>
              <a:rPr lang="en-US" sz="1500" b="1" err="1">
                <a:solidFill>
                  <a:srgbClr val="F99F4E"/>
                </a:solidFill>
                <a:latin typeface="+mn-lt"/>
              </a:rPr>
              <a:t>HumanitarianAction</a:t>
            </a:r>
            <a:r>
              <a:rPr lang="en-US" sz="1500" b="1">
                <a:solidFill>
                  <a:srgbClr val="F99F4E"/>
                </a:solidFill>
                <a:latin typeface="+mn-lt"/>
              </a:rPr>
              <a:t> </a:t>
            </a:r>
            <a:r>
              <a:rPr lang="en-US" sz="1500">
                <a:solidFill>
                  <a:srgbClr val="F99F4E"/>
                </a:solidFill>
                <a:latin typeface="+mn-lt"/>
              </a:rPr>
              <a:t>(which provides access to live/real-time response data)</a:t>
            </a:r>
          </a:p>
          <a:p>
            <a:pPr lvl="3" indent="0">
              <a:buClr>
                <a:srgbClr val="F99F4E"/>
              </a:buClr>
              <a:buNone/>
            </a:pPr>
            <a:endParaRPr lang="en-US" sz="1200" b="1">
              <a:solidFill>
                <a:srgbClr val="F99F4E"/>
              </a:solidFill>
              <a:latin typeface="+mn-lt"/>
            </a:endParaRPr>
          </a:p>
          <a:p>
            <a:pPr marL="628650" lvl="2" indent="-285750">
              <a:buClr>
                <a:srgbClr val="F99F4E"/>
              </a:buClr>
            </a:pPr>
            <a:endParaRPr lang="en-US" sz="900">
              <a:solidFill>
                <a:srgbClr val="F99F4E"/>
              </a:solidFill>
              <a:latin typeface="+mn-lt"/>
            </a:endParaRPr>
          </a:p>
          <a:p>
            <a:pPr lvl="2" indent="0">
              <a:buClr>
                <a:srgbClr val="F99F4E"/>
              </a:buClr>
              <a:buNone/>
            </a:pPr>
            <a:endParaRPr lang="en-US" sz="1200" b="1">
              <a:solidFill>
                <a:srgbClr val="F99F4E"/>
              </a:solidFill>
              <a:latin typeface="+mn-lt"/>
            </a:endParaRPr>
          </a:p>
          <a:p>
            <a:endParaRPr lang="en-US" sz="1200" i="1">
              <a:solidFill>
                <a:srgbClr val="F99F4E"/>
              </a:solidFill>
              <a:latin typeface="+mn-lt"/>
            </a:endParaRPr>
          </a:p>
          <a:p>
            <a:endParaRPr lang="en-US" sz="1200" i="1">
              <a:solidFill>
                <a:srgbClr val="F99F4E"/>
              </a:solidFill>
              <a:latin typeface="+mn-lt"/>
            </a:endParaRPr>
          </a:p>
          <a:p>
            <a:endParaRPr lang="en-US" sz="1200" i="1">
              <a:solidFill>
                <a:schemeClr val="tx2"/>
              </a:solidFill>
              <a:latin typeface="+mn-lt"/>
            </a:endParaRPr>
          </a:p>
          <a:p>
            <a:endParaRPr lang="en-US" sz="1800" b="1">
              <a:solidFill>
                <a:schemeClr val="tx2"/>
              </a:solidFill>
              <a:latin typeface="+mn-lt"/>
            </a:endParaRPr>
          </a:p>
          <a:p>
            <a:pPr marL="285750" indent="-285750">
              <a:buFont typeface="Arial" panose="020B0604020202020204" pitchFamily="34" charset="0"/>
              <a:buChar char="•"/>
            </a:pPr>
            <a:endParaRPr lang="en-US" sz="1500">
              <a:solidFill>
                <a:schemeClr val="tx2"/>
              </a:solidFill>
              <a:latin typeface="+mn-lt"/>
            </a:endParaRPr>
          </a:p>
          <a:p>
            <a:pPr marL="285750" indent="-285750">
              <a:buFont typeface="Arial" panose="020B0604020202020204" pitchFamily="34" charset="0"/>
              <a:buChar char="•"/>
            </a:pPr>
            <a:endParaRPr lang="en-US" sz="1800">
              <a:solidFill>
                <a:schemeClr val="tx2"/>
              </a:solidFill>
              <a:latin typeface="+mn-lt"/>
            </a:endParaRPr>
          </a:p>
        </p:txBody>
      </p:sp>
      <p:sp>
        <p:nvSpPr>
          <p:cNvPr id="3" name="Title 2">
            <a:extLst>
              <a:ext uri="{FF2B5EF4-FFF2-40B4-BE49-F238E27FC236}">
                <a16:creationId xmlns:a16="http://schemas.microsoft.com/office/drawing/2014/main" id="{EF72ACF3-77CB-B6DA-7AAF-0C72B3BA66A4}"/>
              </a:ext>
            </a:extLst>
          </p:cNvPr>
          <p:cNvSpPr>
            <a:spLocks noGrp="1"/>
          </p:cNvSpPr>
          <p:nvPr>
            <p:ph type="title"/>
          </p:nvPr>
        </p:nvSpPr>
        <p:spPr>
          <a:xfrm>
            <a:off x="664307" y="557940"/>
            <a:ext cx="4978400" cy="443198"/>
          </a:xfrm>
        </p:spPr>
        <p:txBody>
          <a:bodyPr/>
          <a:lstStyle/>
          <a:p>
            <a:r>
              <a:rPr lang="en-US">
                <a:solidFill>
                  <a:srgbClr val="F99F4E"/>
                </a:solidFill>
              </a:rPr>
              <a:t>2.8 Monitoring</a:t>
            </a:r>
          </a:p>
        </p:txBody>
      </p:sp>
      <p:sp>
        <p:nvSpPr>
          <p:cNvPr id="4" name="Picture Placeholder 3">
            <a:extLst>
              <a:ext uri="{FF2B5EF4-FFF2-40B4-BE49-F238E27FC236}">
                <a16:creationId xmlns:a16="http://schemas.microsoft.com/office/drawing/2014/main" id="{DE51C3E1-3F6E-0B4F-CA7B-28BEC6059F50}"/>
              </a:ext>
            </a:extLst>
          </p:cNvPr>
          <p:cNvSpPr>
            <a:spLocks noGrp="1"/>
          </p:cNvSpPr>
          <p:nvPr>
            <p:ph type="pic" sz="quarter" idx="17"/>
          </p:nvPr>
        </p:nvSpPr>
        <p:spPr>
          <a:solidFill>
            <a:srgbClr val="F99F4E"/>
          </a:solidFill>
        </p:spPr>
        <p:txBody>
          <a:bodyPr/>
          <a:lstStyle/>
          <a:p>
            <a:endParaRPr lang="en-NL"/>
          </a:p>
        </p:txBody>
      </p:sp>
      <p:pic>
        <p:nvPicPr>
          <p:cNvPr id="6" name="Picture 5">
            <a:extLst>
              <a:ext uri="{FF2B5EF4-FFF2-40B4-BE49-F238E27FC236}">
                <a16:creationId xmlns:a16="http://schemas.microsoft.com/office/drawing/2014/main" id="{E9D5B3A7-9BB1-4179-0E08-EDBAE99E46D5}"/>
              </a:ext>
            </a:extLst>
          </p:cNvPr>
          <p:cNvPicPr>
            <a:picLocks noChangeAspect="1"/>
          </p:cNvPicPr>
          <p:nvPr/>
        </p:nvPicPr>
        <p:blipFill>
          <a:blip r:embed="rId2"/>
          <a:stretch>
            <a:fillRect/>
          </a:stretch>
        </p:blipFill>
        <p:spPr>
          <a:xfrm>
            <a:off x="6040064" y="1"/>
            <a:ext cx="4592645" cy="3586038"/>
          </a:xfrm>
          <a:prstGeom prst="rect">
            <a:avLst/>
          </a:prstGeom>
        </p:spPr>
      </p:pic>
      <p:pic>
        <p:nvPicPr>
          <p:cNvPr id="9" name="Picture 8">
            <a:extLst>
              <a:ext uri="{FF2B5EF4-FFF2-40B4-BE49-F238E27FC236}">
                <a16:creationId xmlns:a16="http://schemas.microsoft.com/office/drawing/2014/main" id="{E41C889C-FDCC-27C9-3BBC-1A3644D4A00B}"/>
              </a:ext>
            </a:extLst>
          </p:cNvPr>
          <p:cNvPicPr>
            <a:picLocks noChangeAspect="1"/>
          </p:cNvPicPr>
          <p:nvPr/>
        </p:nvPicPr>
        <p:blipFill>
          <a:blip r:embed="rId3"/>
          <a:stretch>
            <a:fillRect/>
          </a:stretch>
        </p:blipFill>
        <p:spPr>
          <a:xfrm>
            <a:off x="8887547" y="3586038"/>
            <a:ext cx="3115175" cy="3184497"/>
          </a:xfrm>
          <a:prstGeom prst="rect">
            <a:avLst/>
          </a:prstGeom>
        </p:spPr>
      </p:pic>
    </p:spTree>
    <p:extLst>
      <p:ext uri="{BB962C8B-B14F-4D97-AF65-F5344CB8AC3E}">
        <p14:creationId xmlns:p14="http://schemas.microsoft.com/office/powerpoint/2010/main" val="10761541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72ACF3-77CB-B6DA-7AAF-0C72B3BA66A4}"/>
              </a:ext>
            </a:extLst>
          </p:cNvPr>
          <p:cNvSpPr>
            <a:spLocks noGrp="1"/>
          </p:cNvSpPr>
          <p:nvPr>
            <p:ph type="title"/>
          </p:nvPr>
        </p:nvSpPr>
        <p:spPr>
          <a:xfrm>
            <a:off x="609600" y="391049"/>
            <a:ext cx="4800600" cy="886397"/>
          </a:xfrm>
        </p:spPr>
        <p:txBody>
          <a:bodyPr/>
          <a:lstStyle/>
          <a:p>
            <a:r>
              <a:rPr lang="en-US">
                <a:solidFill>
                  <a:srgbClr val="F99F4E"/>
                </a:solidFill>
              </a:rPr>
              <a:t>Part 3. Cluster/Sector Needs &amp; Response </a:t>
            </a:r>
          </a:p>
        </p:txBody>
      </p:sp>
      <p:sp>
        <p:nvSpPr>
          <p:cNvPr id="4" name="Picture Placeholder 3">
            <a:extLst>
              <a:ext uri="{FF2B5EF4-FFF2-40B4-BE49-F238E27FC236}">
                <a16:creationId xmlns:a16="http://schemas.microsoft.com/office/drawing/2014/main" id="{DE51C3E1-3F6E-0B4F-CA7B-28BEC6059F50}"/>
              </a:ext>
            </a:extLst>
          </p:cNvPr>
          <p:cNvSpPr>
            <a:spLocks noGrp="1"/>
          </p:cNvSpPr>
          <p:nvPr>
            <p:ph type="pic" sz="quarter" idx="17"/>
          </p:nvPr>
        </p:nvSpPr>
        <p:spPr>
          <a:solidFill>
            <a:srgbClr val="F99F4E"/>
          </a:solidFill>
        </p:spPr>
        <p:txBody>
          <a:bodyPr/>
          <a:lstStyle/>
          <a:p>
            <a:endParaRPr lang="en-NL"/>
          </a:p>
        </p:txBody>
      </p:sp>
    </p:spTree>
    <p:extLst>
      <p:ext uri="{BB962C8B-B14F-4D97-AF65-F5344CB8AC3E}">
        <p14:creationId xmlns:p14="http://schemas.microsoft.com/office/powerpoint/2010/main" val="16087765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67DFCA-A672-7FC4-B1BE-26426E90F823}"/>
              </a:ext>
            </a:extLst>
          </p:cNvPr>
          <p:cNvSpPr>
            <a:spLocks noGrp="1"/>
          </p:cNvSpPr>
          <p:nvPr>
            <p:ph type="body" sz="quarter" idx="16"/>
          </p:nvPr>
        </p:nvSpPr>
        <p:spPr>
          <a:xfrm>
            <a:off x="518828" y="1309284"/>
            <a:ext cx="5350526" cy="6271202"/>
          </a:xfrm>
        </p:spPr>
        <p:txBody>
          <a:bodyPr vert="horz" lIns="0" tIns="0" rIns="0" bIns="0" rtlCol="0" anchor="t">
            <a:noAutofit/>
          </a:bodyPr>
          <a:lstStyle/>
          <a:p>
            <a:pPr marL="285750" indent="-285750">
              <a:buClr>
                <a:srgbClr val="F99F4E"/>
              </a:buClr>
              <a:buFont typeface="Arial" panose="020B0604020202020204" pitchFamily="34" charset="0"/>
              <a:buChar char="•"/>
            </a:pPr>
            <a:r>
              <a:rPr lang="en-US" sz="1500" dirty="0">
                <a:solidFill>
                  <a:srgbClr val="F99F4E"/>
                </a:solidFill>
                <a:latin typeface="+mn-lt"/>
              </a:rPr>
              <a:t>Provide 1-2 pages per cluster/sector/</a:t>
            </a:r>
            <a:r>
              <a:rPr lang="en-US" sz="1500" dirty="0" err="1">
                <a:solidFill>
                  <a:srgbClr val="F99F4E"/>
                </a:solidFill>
                <a:latin typeface="+mn-lt"/>
              </a:rPr>
              <a:t>AoR</a:t>
            </a:r>
            <a:r>
              <a:rPr lang="en-US" sz="1500" dirty="0">
                <a:solidFill>
                  <a:srgbClr val="F99F4E"/>
                </a:solidFill>
                <a:latin typeface="+mn-lt"/>
              </a:rPr>
              <a:t>, which covers (one para each): </a:t>
            </a:r>
          </a:p>
          <a:p>
            <a:pPr marL="628650" lvl="2" indent="-285750">
              <a:buClr>
                <a:srgbClr val="F99F4E"/>
              </a:buClr>
            </a:pPr>
            <a:r>
              <a:rPr lang="en-US" sz="1200" dirty="0">
                <a:solidFill>
                  <a:srgbClr val="F99F4E"/>
                </a:solidFill>
                <a:latin typeface="+mn-lt"/>
              </a:rPr>
              <a:t>SUMMARY OF NEEDS</a:t>
            </a:r>
            <a:endParaRPr lang="en-US" sz="1200" dirty="0">
              <a:solidFill>
                <a:srgbClr val="F99F4E"/>
              </a:solidFill>
              <a:latin typeface="+mn-lt"/>
              <a:ea typeface="Roboto"/>
              <a:cs typeface="Roboto"/>
            </a:endParaRPr>
          </a:p>
          <a:p>
            <a:pPr marL="628650" lvl="2" indent="-285750">
              <a:buClr>
                <a:srgbClr val="F99F4E"/>
              </a:buClr>
            </a:pPr>
            <a:r>
              <a:rPr lang="en-US" sz="1200" dirty="0">
                <a:solidFill>
                  <a:srgbClr val="F99F4E"/>
                </a:solidFill>
                <a:latin typeface="+mn-lt"/>
              </a:rPr>
              <a:t>RESPONSE STRATEGY</a:t>
            </a:r>
            <a:endParaRPr lang="en-US" sz="1200" dirty="0">
              <a:solidFill>
                <a:srgbClr val="F99F4E"/>
              </a:solidFill>
              <a:latin typeface="+mn-lt"/>
              <a:ea typeface="Roboto"/>
              <a:cs typeface="Roboto"/>
            </a:endParaRPr>
          </a:p>
          <a:p>
            <a:pPr marL="628650" lvl="2" indent="-285750">
              <a:buClr>
                <a:srgbClr val="F99F4E"/>
              </a:buClr>
            </a:pPr>
            <a:r>
              <a:rPr lang="en-US" sz="1200" dirty="0">
                <a:solidFill>
                  <a:srgbClr val="F99F4E"/>
                </a:solidFill>
                <a:latin typeface="+mn-lt"/>
              </a:rPr>
              <a:t>TARGETING &amp; PRIORITIZATION</a:t>
            </a:r>
            <a:endParaRPr lang="en-US" sz="1200" dirty="0">
              <a:solidFill>
                <a:srgbClr val="F99F4E"/>
              </a:solidFill>
              <a:latin typeface="+mn-lt"/>
              <a:ea typeface="Roboto"/>
              <a:cs typeface="Roboto"/>
            </a:endParaRPr>
          </a:p>
          <a:p>
            <a:pPr marL="628650" lvl="2" indent="-285750">
              <a:buClr>
                <a:srgbClr val="F99F4E"/>
              </a:buClr>
            </a:pPr>
            <a:r>
              <a:rPr lang="en-US" sz="1200" dirty="0">
                <a:solidFill>
                  <a:srgbClr val="F99F4E"/>
                </a:solidFill>
                <a:latin typeface="+mn-lt"/>
              </a:rPr>
              <a:t>PROMOTING QUALITY &amp; INCLUSIVE PROGRAMMING (including  AAP, PSEA and Gender as per slide 20)</a:t>
            </a:r>
          </a:p>
          <a:p>
            <a:pPr marL="628650" lvl="2" indent="-285750">
              <a:buClr>
                <a:srgbClr val="F99F4E"/>
              </a:buClr>
            </a:pPr>
            <a:r>
              <a:rPr lang="en-US" sz="1200" dirty="0">
                <a:solidFill>
                  <a:srgbClr val="F99F4E"/>
                </a:solidFill>
                <a:latin typeface="+mn-lt"/>
              </a:rPr>
              <a:t>COST OF RESPONSE</a:t>
            </a:r>
            <a:endParaRPr lang="en-US" sz="1200" dirty="0">
              <a:solidFill>
                <a:srgbClr val="F99F4E"/>
              </a:solidFill>
              <a:latin typeface="+mn-lt"/>
              <a:ea typeface="Roboto"/>
              <a:cs typeface="Roboto"/>
            </a:endParaRPr>
          </a:p>
          <a:p>
            <a:pPr marL="628650" lvl="2" indent="-285750">
              <a:buClr>
                <a:srgbClr val="F99F4E"/>
              </a:buClr>
            </a:pPr>
            <a:r>
              <a:rPr lang="en-US" sz="1200" dirty="0">
                <a:solidFill>
                  <a:srgbClr val="F99F4E"/>
                </a:solidFill>
                <a:latin typeface="+mn-lt"/>
              </a:rPr>
              <a:t>PLUS: </a:t>
            </a:r>
            <a:endParaRPr lang="en-US" sz="1200" dirty="0">
              <a:solidFill>
                <a:srgbClr val="F99F4E"/>
              </a:solidFill>
              <a:latin typeface="+mn-lt"/>
              <a:ea typeface="Roboto"/>
              <a:cs typeface="Roboto"/>
            </a:endParaRPr>
          </a:p>
          <a:p>
            <a:pPr marL="980440" lvl="3" indent="-285750">
              <a:buClr>
                <a:srgbClr val="F99F4E"/>
              </a:buClr>
            </a:pPr>
            <a:r>
              <a:rPr lang="en-US" sz="1200" dirty="0" err="1">
                <a:solidFill>
                  <a:srgbClr val="F99F4E"/>
                </a:solidFill>
                <a:latin typeface="+mn-lt"/>
              </a:rPr>
              <a:t>PiN</a:t>
            </a:r>
            <a:r>
              <a:rPr lang="en-US" sz="1200" dirty="0">
                <a:solidFill>
                  <a:srgbClr val="F99F4E"/>
                </a:solidFill>
                <a:latin typeface="+mn-lt"/>
              </a:rPr>
              <a:t>, PT, Requirements, # Partners</a:t>
            </a:r>
            <a:endParaRPr lang="en-US" sz="1200" dirty="0">
              <a:solidFill>
                <a:srgbClr val="F99F4E"/>
              </a:solidFill>
              <a:latin typeface="+mn-lt"/>
              <a:ea typeface="Roboto"/>
              <a:cs typeface="Roboto"/>
            </a:endParaRPr>
          </a:p>
          <a:p>
            <a:pPr marL="980440" lvl="3" indent="-285750">
              <a:buClr>
                <a:srgbClr val="F99F4E"/>
              </a:buClr>
            </a:pPr>
            <a:r>
              <a:rPr lang="en-US" sz="1200" dirty="0">
                <a:solidFill>
                  <a:srgbClr val="F99F4E"/>
                </a:solidFill>
                <a:latin typeface="+mn-lt"/>
              </a:rPr>
              <a:t>Cluster Objectives &amp; linkages to Strategic Objectives (and under the Cluster Objectives, include the following “The cluster page, including indicators and activities, can be found online </a:t>
            </a:r>
            <a:r>
              <a:rPr lang="en-US" sz="1200" u="sng" dirty="0">
                <a:solidFill>
                  <a:srgbClr val="F99F4E"/>
                </a:solidFill>
                <a:latin typeface="+mn-lt"/>
              </a:rPr>
              <a:t>here</a:t>
            </a:r>
            <a:r>
              <a:rPr lang="en-US" sz="1200" dirty="0">
                <a:solidFill>
                  <a:srgbClr val="F99F4E"/>
                </a:solidFill>
                <a:latin typeface="+mn-lt"/>
              </a:rPr>
              <a:t>”</a:t>
            </a:r>
            <a:endParaRPr lang="en-US" sz="1200" u="sng" dirty="0">
              <a:solidFill>
                <a:srgbClr val="F99F4E"/>
              </a:solidFill>
              <a:latin typeface="+mn-lt"/>
              <a:ea typeface="Roboto"/>
              <a:cs typeface="Roboto"/>
            </a:endParaRPr>
          </a:p>
          <a:p>
            <a:pPr lvl="2" indent="0">
              <a:buClr>
                <a:srgbClr val="F99F4E"/>
              </a:buClr>
              <a:buNone/>
            </a:pPr>
            <a:r>
              <a:rPr lang="en-US" sz="1200" i="1" dirty="0">
                <a:solidFill>
                  <a:srgbClr val="F99F4E"/>
                </a:solidFill>
                <a:latin typeface="+mn-lt"/>
              </a:rPr>
              <a:t>NOTE: In addition to the text on the cluster page, </a:t>
            </a:r>
            <a:r>
              <a:rPr lang="en-US" sz="1200" b="1" i="1" dirty="0">
                <a:solidFill>
                  <a:srgbClr val="F99F4E"/>
                </a:solidFill>
                <a:latin typeface="+mn-lt"/>
              </a:rPr>
              <a:t>it is critical that clusters provide their activities, indicators and targets</a:t>
            </a:r>
            <a:r>
              <a:rPr lang="en-US" sz="1200" i="1" dirty="0">
                <a:solidFill>
                  <a:srgbClr val="F99F4E"/>
                </a:solidFill>
                <a:latin typeface="+mn-lt"/>
              </a:rPr>
              <a:t>, linked to their Cluster Objectives (and thereby to Strategic Objectives), which should come together in the Monitoring Framework and be entered in HPC-Tools. They will be available in the online cluster page in </a:t>
            </a:r>
            <a:r>
              <a:rPr lang="en-US" sz="1200" i="1" dirty="0" err="1">
                <a:solidFill>
                  <a:srgbClr val="F99F4E"/>
                </a:solidFill>
                <a:latin typeface="+mn-lt"/>
              </a:rPr>
              <a:t>HumanitarianAction</a:t>
            </a:r>
            <a:r>
              <a:rPr lang="en-US" sz="1200" i="1" dirty="0">
                <a:solidFill>
                  <a:srgbClr val="F99F4E"/>
                </a:solidFill>
                <a:latin typeface="+mn-lt"/>
              </a:rPr>
              <a:t>, which will provide </a:t>
            </a:r>
            <a:r>
              <a:rPr lang="en-US" sz="1200" b="1" i="1" dirty="0">
                <a:solidFill>
                  <a:srgbClr val="F99F4E"/>
                </a:solidFill>
                <a:latin typeface="+mn-lt"/>
              </a:rPr>
              <a:t>real-time results data </a:t>
            </a:r>
            <a:r>
              <a:rPr lang="en-US" sz="1200" i="1" dirty="0">
                <a:solidFill>
                  <a:srgbClr val="F99F4E"/>
                </a:solidFill>
                <a:latin typeface="+mn-lt"/>
              </a:rPr>
              <a:t>during the year.</a:t>
            </a:r>
            <a:endParaRPr lang="en-US" sz="1200" i="1" dirty="0">
              <a:solidFill>
                <a:srgbClr val="F99F4E"/>
              </a:solidFill>
              <a:latin typeface="+mn-lt"/>
              <a:ea typeface="Roboto"/>
              <a:cs typeface="Roboto"/>
            </a:endParaRPr>
          </a:p>
          <a:p>
            <a:pPr lvl="2" indent="0">
              <a:buClr>
                <a:srgbClr val="F99F4E"/>
              </a:buClr>
              <a:buNone/>
            </a:pPr>
            <a:r>
              <a:rPr lang="en-US" sz="1200" i="1" dirty="0">
                <a:solidFill>
                  <a:srgbClr val="F99F4E"/>
                </a:solidFill>
                <a:latin typeface="+mn-lt"/>
              </a:rPr>
              <a:t>NOTE: Keep visuals together with the cluster pages (rather than separated out).</a:t>
            </a:r>
            <a:endParaRPr lang="en-US" sz="1200" i="1" dirty="0">
              <a:solidFill>
                <a:srgbClr val="F99F4E"/>
              </a:solidFill>
              <a:latin typeface="+mn-lt"/>
              <a:ea typeface="Roboto"/>
              <a:cs typeface="Roboto"/>
            </a:endParaRPr>
          </a:p>
          <a:p>
            <a:pPr lvl="2" indent="0">
              <a:buClr>
                <a:srgbClr val="F99F4E"/>
              </a:buClr>
              <a:buNone/>
            </a:pPr>
            <a:r>
              <a:rPr lang="en-US" sz="1200" i="1" dirty="0">
                <a:solidFill>
                  <a:srgbClr val="F99F4E"/>
                </a:solidFill>
                <a:latin typeface="+mn-lt"/>
              </a:rPr>
              <a:t>NOTE: Each sector/cluster should provide the </a:t>
            </a:r>
            <a:r>
              <a:rPr lang="en-US" sz="1200" i="1" u="sng" dirty="0">
                <a:solidFill>
                  <a:srgbClr val="F99F4E"/>
                </a:solidFill>
                <a:latin typeface="+mn-lt"/>
              </a:rPr>
              <a:t>link</a:t>
            </a:r>
            <a:r>
              <a:rPr lang="en-US" sz="1200" i="1" dirty="0">
                <a:solidFill>
                  <a:srgbClr val="F99F4E"/>
                </a:solidFill>
                <a:latin typeface="+mn-lt"/>
              </a:rPr>
              <a:t> to the online cluster page on </a:t>
            </a:r>
            <a:r>
              <a:rPr lang="en-US" sz="1200" i="1" dirty="0" err="1">
                <a:solidFill>
                  <a:srgbClr val="F99F4E"/>
                </a:solidFill>
                <a:latin typeface="+mn-lt"/>
              </a:rPr>
              <a:t>HumanitarianAction</a:t>
            </a:r>
            <a:r>
              <a:rPr lang="en-US" sz="1200" i="1" dirty="0">
                <a:solidFill>
                  <a:srgbClr val="F99F4E"/>
                </a:solidFill>
                <a:latin typeface="+mn-lt"/>
              </a:rPr>
              <a:t>. They may also link to a longer/more detailed strategy, if they so choose.</a:t>
            </a:r>
            <a:endParaRPr lang="en-US" sz="1200" i="1" dirty="0">
              <a:solidFill>
                <a:srgbClr val="F99F4E"/>
              </a:solidFill>
              <a:latin typeface="+mn-lt"/>
              <a:ea typeface="Roboto"/>
              <a:cs typeface="Roboto"/>
            </a:endParaRPr>
          </a:p>
          <a:p>
            <a:pPr marL="694690" lvl="3" indent="0">
              <a:buClr>
                <a:srgbClr val="F99F4E"/>
              </a:buClr>
              <a:buNone/>
            </a:pPr>
            <a:endParaRPr lang="en-US" sz="1200" b="1" dirty="0">
              <a:solidFill>
                <a:srgbClr val="F99F4E"/>
              </a:solidFill>
              <a:latin typeface="+mn-lt"/>
              <a:ea typeface="Roboto"/>
              <a:cs typeface="Roboto"/>
            </a:endParaRPr>
          </a:p>
          <a:p>
            <a:pPr marL="628650" lvl="2" indent="-285750">
              <a:buClr>
                <a:srgbClr val="F99F4E"/>
              </a:buClr>
            </a:pPr>
            <a:endParaRPr lang="en-US" sz="900" dirty="0">
              <a:solidFill>
                <a:srgbClr val="F99F4E"/>
              </a:solidFill>
              <a:latin typeface="+mn-lt"/>
            </a:endParaRPr>
          </a:p>
          <a:p>
            <a:pPr lvl="2" indent="0">
              <a:buClr>
                <a:srgbClr val="F99F4E"/>
              </a:buClr>
              <a:buNone/>
            </a:pPr>
            <a:endParaRPr lang="en-US" sz="1200" b="1" dirty="0">
              <a:solidFill>
                <a:srgbClr val="F99F4E"/>
              </a:solidFill>
              <a:latin typeface="+mn-lt"/>
            </a:endParaRPr>
          </a:p>
          <a:p>
            <a:endParaRPr lang="en-US" sz="1200" i="1" dirty="0">
              <a:solidFill>
                <a:srgbClr val="F99F4E"/>
              </a:solidFill>
              <a:latin typeface="+mn-lt"/>
            </a:endParaRPr>
          </a:p>
          <a:p>
            <a:endParaRPr lang="en-US" sz="1200" i="1" dirty="0">
              <a:solidFill>
                <a:srgbClr val="F99F4E"/>
              </a:solidFill>
              <a:latin typeface="+mn-lt"/>
            </a:endParaRPr>
          </a:p>
          <a:p>
            <a:endParaRPr lang="en-US" sz="1200" i="1" dirty="0">
              <a:solidFill>
                <a:schemeClr val="tx2"/>
              </a:solidFill>
              <a:latin typeface="+mn-lt"/>
            </a:endParaRPr>
          </a:p>
          <a:p>
            <a:endParaRPr lang="en-US" sz="1800" b="1" dirty="0">
              <a:solidFill>
                <a:schemeClr val="tx2"/>
              </a:solidFill>
              <a:latin typeface="+mn-lt"/>
            </a:endParaRPr>
          </a:p>
          <a:p>
            <a:pPr marL="285750" indent="-285750">
              <a:buFont typeface="Arial" panose="020B0604020202020204" pitchFamily="34" charset="0"/>
              <a:buChar char="•"/>
            </a:pPr>
            <a:endParaRPr lang="en-US" sz="1500" dirty="0">
              <a:solidFill>
                <a:schemeClr val="tx2"/>
              </a:solidFill>
              <a:latin typeface="+mn-lt"/>
            </a:endParaRPr>
          </a:p>
          <a:p>
            <a:pPr marL="285750" indent="-285750">
              <a:buFont typeface="Arial" panose="020B0604020202020204" pitchFamily="34" charset="0"/>
              <a:buChar char="•"/>
            </a:pPr>
            <a:endParaRPr lang="en-US" sz="1800" dirty="0">
              <a:solidFill>
                <a:schemeClr val="tx2"/>
              </a:solidFill>
              <a:latin typeface="+mn-lt"/>
            </a:endParaRPr>
          </a:p>
        </p:txBody>
      </p:sp>
      <p:sp>
        <p:nvSpPr>
          <p:cNvPr id="3" name="Title 2">
            <a:extLst>
              <a:ext uri="{FF2B5EF4-FFF2-40B4-BE49-F238E27FC236}">
                <a16:creationId xmlns:a16="http://schemas.microsoft.com/office/drawing/2014/main" id="{EF72ACF3-77CB-B6DA-7AAF-0C72B3BA66A4}"/>
              </a:ext>
            </a:extLst>
          </p:cNvPr>
          <p:cNvSpPr>
            <a:spLocks noGrp="1"/>
          </p:cNvSpPr>
          <p:nvPr>
            <p:ph type="title"/>
          </p:nvPr>
        </p:nvSpPr>
        <p:spPr>
          <a:xfrm>
            <a:off x="664307" y="557940"/>
            <a:ext cx="4978400" cy="443198"/>
          </a:xfrm>
        </p:spPr>
        <p:txBody>
          <a:bodyPr/>
          <a:lstStyle/>
          <a:p>
            <a:r>
              <a:rPr lang="en-US">
                <a:solidFill>
                  <a:srgbClr val="F99F4E"/>
                </a:solidFill>
              </a:rPr>
              <a:t>3.1 Cluster/Sector Pages</a:t>
            </a:r>
          </a:p>
        </p:txBody>
      </p:sp>
      <p:sp>
        <p:nvSpPr>
          <p:cNvPr id="4" name="Picture Placeholder 3">
            <a:extLst>
              <a:ext uri="{FF2B5EF4-FFF2-40B4-BE49-F238E27FC236}">
                <a16:creationId xmlns:a16="http://schemas.microsoft.com/office/drawing/2014/main" id="{DE51C3E1-3F6E-0B4F-CA7B-28BEC6059F50}"/>
              </a:ext>
            </a:extLst>
          </p:cNvPr>
          <p:cNvSpPr>
            <a:spLocks noGrp="1"/>
          </p:cNvSpPr>
          <p:nvPr>
            <p:ph type="pic" sz="quarter" idx="17"/>
          </p:nvPr>
        </p:nvSpPr>
        <p:spPr>
          <a:solidFill>
            <a:srgbClr val="F99F4E"/>
          </a:solidFill>
        </p:spPr>
        <p:txBody>
          <a:bodyPr/>
          <a:lstStyle/>
          <a:p>
            <a:endParaRPr lang="en-NL"/>
          </a:p>
        </p:txBody>
      </p:sp>
      <p:pic>
        <p:nvPicPr>
          <p:cNvPr id="10" name="Picture 9">
            <a:extLst>
              <a:ext uri="{FF2B5EF4-FFF2-40B4-BE49-F238E27FC236}">
                <a16:creationId xmlns:a16="http://schemas.microsoft.com/office/drawing/2014/main" id="{662FA453-1C03-1835-F75F-161698272585}"/>
              </a:ext>
            </a:extLst>
          </p:cNvPr>
          <p:cNvPicPr>
            <a:picLocks noChangeAspect="1"/>
          </p:cNvPicPr>
          <p:nvPr/>
        </p:nvPicPr>
        <p:blipFill>
          <a:blip r:embed="rId2"/>
          <a:stretch>
            <a:fillRect/>
          </a:stretch>
        </p:blipFill>
        <p:spPr>
          <a:xfrm>
            <a:off x="6096000" y="0"/>
            <a:ext cx="5196115" cy="6858000"/>
          </a:xfrm>
          <a:prstGeom prst="rect">
            <a:avLst/>
          </a:prstGeom>
        </p:spPr>
      </p:pic>
      <p:pic>
        <p:nvPicPr>
          <p:cNvPr id="12" name="Picture 11">
            <a:extLst>
              <a:ext uri="{FF2B5EF4-FFF2-40B4-BE49-F238E27FC236}">
                <a16:creationId xmlns:a16="http://schemas.microsoft.com/office/drawing/2014/main" id="{BB31659A-46E9-41B1-AF11-20BA54366DE4}"/>
              </a:ext>
            </a:extLst>
          </p:cNvPr>
          <p:cNvPicPr>
            <a:picLocks noChangeAspect="1"/>
          </p:cNvPicPr>
          <p:nvPr/>
        </p:nvPicPr>
        <p:blipFill>
          <a:blip r:embed="rId3"/>
          <a:stretch>
            <a:fillRect/>
          </a:stretch>
        </p:blipFill>
        <p:spPr>
          <a:xfrm>
            <a:off x="9545455" y="3571630"/>
            <a:ext cx="2646545" cy="3286369"/>
          </a:xfrm>
          <a:prstGeom prst="rect">
            <a:avLst/>
          </a:prstGeom>
        </p:spPr>
      </p:pic>
    </p:spTree>
    <p:extLst>
      <p:ext uri="{BB962C8B-B14F-4D97-AF65-F5344CB8AC3E}">
        <p14:creationId xmlns:p14="http://schemas.microsoft.com/office/powerpoint/2010/main" val="15300110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72ACF3-77CB-B6DA-7AAF-0C72B3BA66A4}"/>
              </a:ext>
            </a:extLst>
          </p:cNvPr>
          <p:cNvSpPr>
            <a:spLocks noGrp="1"/>
          </p:cNvSpPr>
          <p:nvPr>
            <p:ph type="title"/>
          </p:nvPr>
        </p:nvSpPr>
        <p:spPr>
          <a:xfrm>
            <a:off x="609600" y="391049"/>
            <a:ext cx="4800600" cy="886397"/>
          </a:xfrm>
        </p:spPr>
        <p:txBody>
          <a:bodyPr/>
          <a:lstStyle/>
          <a:p>
            <a:r>
              <a:rPr lang="en-US">
                <a:solidFill>
                  <a:srgbClr val="F99F4E"/>
                </a:solidFill>
              </a:rPr>
              <a:t>Part 4. [IF APPLICABLE] Refugee Response Plan</a:t>
            </a:r>
          </a:p>
        </p:txBody>
      </p:sp>
      <p:sp>
        <p:nvSpPr>
          <p:cNvPr id="4" name="Picture Placeholder 3">
            <a:extLst>
              <a:ext uri="{FF2B5EF4-FFF2-40B4-BE49-F238E27FC236}">
                <a16:creationId xmlns:a16="http://schemas.microsoft.com/office/drawing/2014/main" id="{DE51C3E1-3F6E-0B4F-CA7B-28BEC6059F50}"/>
              </a:ext>
            </a:extLst>
          </p:cNvPr>
          <p:cNvSpPr>
            <a:spLocks noGrp="1"/>
          </p:cNvSpPr>
          <p:nvPr>
            <p:ph type="pic" sz="quarter" idx="17"/>
          </p:nvPr>
        </p:nvSpPr>
        <p:spPr>
          <a:solidFill>
            <a:srgbClr val="F99F4E"/>
          </a:solidFill>
        </p:spPr>
        <p:txBody>
          <a:bodyPr/>
          <a:lstStyle/>
          <a:p>
            <a:endParaRPr lang="en-NL"/>
          </a:p>
        </p:txBody>
      </p:sp>
      <p:sp>
        <p:nvSpPr>
          <p:cNvPr id="2" name="Text Placeholder 1">
            <a:extLst>
              <a:ext uri="{FF2B5EF4-FFF2-40B4-BE49-F238E27FC236}">
                <a16:creationId xmlns:a16="http://schemas.microsoft.com/office/drawing/2014/main" id="{5B115026-FCDD-9F98-C231-E335C38A83C5}"/>
              </a:ext>
            </a:extLst>
          </p:cNvPr>
          <p:cNvSpPr>
            <a:spLocks noGrp="1"/>
          </p:cNvSpPr>
          <p:nvPr>
            <p:ph type="body" sz="quarter" idx="16"/>
          </p:nvPr>
        </p:nvSpPr>
        <p:spPr>
          <a:xfrm>
            <a:off x="609599" y="1528740"/>
            <a:ext cx="4800601" cy="3963988"/>
          </a:xfrm>
        </p:spPr>
        <p:txBody>
          <a:bodyPr/>
          <a:lstStyle/>
          <a:p>
            <a:pPr lvl="3" indent="0">
              <a:buClr>
                <a:srgbClr val="F99F4E"/>
              </a:buClr>
              <a:buNone/>
            </a:pPr>
            <a:endParaRPr lang="en-US" sz="1200" b="1">
              <a:solidFill>
                <a:srgbClr val="F99F4E"/>
              </a:solidFill>
              <a:latin typeface="+mn-lt"/>
            </a:endParaRPr>
          </a:p>
          <a:p>
            <a:pPr marL="628650" lvl="2" indent="-285750">
              <a:buClr>
                <a:srgbClr val="F99F4E"/>
              </a:buClr>
            </a:pPr>
            <a:endParaRPr lang="en-US" sz="900">
              <a:solidFill>
                <a:srgbClr val="F99F4E"/>
              </a:solidFill>
              <a:latin typeface="+mn-lt"/>
            </a:endParaRPr>
          </a:p>
          <a:p>
            <a:pPr lvl="2" indent="0">
              <a:buClr>
                <a:srgbClr val="F99F4E"/>
              </a:buClr>
              <a:buNone/>
            </a:pPr>
            <a:endParaRPr lang="en-US" sz="1200" b="1">
              <a:solidFill>
                <a:srgbClr val="F99F4E"/>
              </a:solidFill>
              <a:latin typeface="+mn-lt"/>
            </a:endParaRPr>
          </a:p>
          <a:p>
            <a:endParaRPr lang="en-US" sz="1200" i="1">
              <a:solidFill>
                <a:srgbClr val="F99F4E"/>
              </a:solidFill>
              <a:latin typeface="+mn-lt"/>
            </a:endParaRPr>
          </a:p>
          <a:p>
            <a:endParaRPr lang="en-US" sz="1200" i="1">
              <a:solidFill>
                <a:srgbClr val="F99F4E"/>
              </a:solidFill>
              <a:latin typeface="+mn-lt"/>
            </a:endParaRPr>
          </a:p>
          <a:p>
            <a:endParaRPr lang="en-US" sz="1200" i="1">
              <a:solidFill>
                <a:schemeClr val="tx2"/>
              </a:solidFill>
              <a:latin typeface="+mn-lt"/>
            </a:endParaRPr>
          </a:p>
          <a:p>
            <a:endParaRPr lang="en-US" sz="1800" b="1">
              <a:solidFill>
                <a:schemeClr val="tx2"/>
              </a:solidFill>
              <a:latin typeface="+mn-lt"/>
            </a:endParaRPr>
          </a:p>
          <a:p>
            <a:pPr marL="285750" indent="-285750">
              <a:buFont typeface="Arial" panose="020B0604020202020204" pitchFamily="34" charset="0"/>
              <a:buChar char="•"/>
            </a:pPr>
            <a:endParaRPr lang="en-US" sz="1500">
              <a:solidFill>
                <a:schemeClr val="tx2"/>
              </a:solidFill>
              <a:latin typeface="+mn-lt"/>
            </a:endParaRPr>
          </a:p>
          <a:p>
            <a:pPr marL="285750" indent="-285750">
              <a:buFont typeface="Arial" panose="020B0604020202020204" pitchFamily="34" charset="0"/>
              <a:buChar char="•"/>
            </a:pPr>
            <a:endParaRPr lang="en-US" sz="1800">
              <a:solidFill>
                <a:schemeClr val="tx2"/>
              </a:solidFill>
              <a:latin typeface="+mn-lt"/>
            </a:endParaRPr>
          </a:p>
        </p:txBody>
      </p:sp>
      <p:pic>
        <p:nvPicPr>
          <p:cNvPr id="6" name="Picture 5">
            <a:extLst>
              <a:ext uri="{FF2B5EF4-FFF2-40B4-BE49-F238E27FC236}">
                <a16:creationId xmlns:a16="http://schemas.microsoft.com/office/drawing/2014/main" id="{96918D96-6367-E038-B704-0B8C661F9260}"/>
              </a:ext>
            </a:extLst>
          </p:cNvPr>
          <p:cNvPicPr>
            <a:picLocks noChangeAspect="1"/>
          </p:cNvPicPr>
          <p:nvPr/>
        </p:nvPicPr>
        <p:blipFill>
          <a:blip r:embed="rId2"/>
          <a:stretch>
            <a:fillRect/>
          </a:stretch>
        </p:blipFill>
        <p:spPr>
          <a:xfrm>
            <a:off x="6096000" y="0"/>
            <a:ext cx="5143500" cy="6858000"/>
          </a:xfrm>
          <a:prstGeom prst="rect">
            <a:avLst/>
          </a:prstGeom>
        </p:spPr>
      </p:pic>
      <p:sp>
        <p:nvSpPr>
          <p:cNvPr id="7" name="Text Placeholder 1">
            <a:extLst>
              <a:ext uri="{FF2B5EF4-FFF2-40B4-BE49-F238E27FC236}">
                <a16:creationId xmlns:a16="http://schemas.microsoft.com/office/drawing/2014/main" id="{50166157-F21B-02C5-554C-924AF00AFBB1}"/>
              </a:ext>
            </a:extLst>
          </p:cNvPr>
          <p:cNvSpPr txBox="1">
            <a:spLocks/>
          </p:cNvSpPr>
          <p:nvPr/>
        </p:nvSpPr>
        <p:spPr>
          <a:xfrm>
            <a:off x="761999" y="1681140"/>
            <a:ext cx="4800601" cy="3963988"/>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spcAft>
                <a:spcPts val="500"/>
              </a:spcAft>
              <a:buClr>
                <a:schemeClr val="accent1"/>
              </a:buClr>
              <a:buFont typeface="Arial" panose="020B0604020202020204" pitchFamily="34" charset="0"/>
              <a:buNone/>
              <a:defRPr sz="2400" b="0" kern="1200">
                <a:solidFill>
                  <a:schemeClr val="tx1"/>
                </a:solidFill>
                <a:latin typeface="Roboto"/>
                <a:ea typeface="+mn-ea"/>
                <a:cs typeface="+mn-cs"/>
              </a:defRPr>
            </a:lvl1pPr>
            <a:lvl2pPr marL="0" indent="0" algn="l" defTabSz="914400" rtl="0" eaLnBrk="1" latinLnBrk="0" hangingPunct="1">
              <a:lnSpc>
                <a:spcPct val="90000"/>
              </a:lnSpc>
              <a:spcBef>
                <a:spcPts val="500"/>
              </a:spcBef>
              <a:buClr>
                <a:schemeClr val="accent1"/>
              </a:buClr>
              <a:buFont typeface="Arial" panose="020B0604020202020204" pitchFamily="34" charset="0"/>
              <a:buNone/>
              <a:defRPr sz="2100" kern="1200">
                <a:solidFill>
                  <a:schemeClr val="tx1"/>
                </a:solidFill>
                <a:latin typeface="Roboto"/>
                <a:ea typeface="+mn-ea"/>
                <a:cs typeface="+mn-cs"/>
              </a:defRPr>
            </a:lvl2pPr>
            <a:lvl3pPr marL="342900" indent="-342900" algn="l" defTabSz="914400" rtl="0" eaLnBrk="1" latinLnBrk="0" hangingPunct="1">
              <a:lnSpc>
                <a:spcPct val="100000"/>
              </a:lnSpc>
              <a:spcBef>
                <a:spcPts val="500"/>
              </a:spcBef>
              <a:buClr>
                <a:schemeClr val="accent1"/>
              </a:buClr>
              <a:buFont typeface="Arial" panose="020B0604020202020204" pitchFamily="34" charset="0"/>
              <a:buChar char="•"/>
              <a:defRPr sz="2100" kern="1200">
                <a:solidFill>
                  <a:schemeClr val="tx1"/>
                </a:solidFill>
                <a:latin typeface="Roboto"/>
                <a:ea typeface="+mn-ea"/>
                <a:cs typeface="+mn-cs"/>
              </a:defRPr>
            </a:lvl3pPr>
            <a:lvl4pPr marL="694944" indent="-342900" algn="l" defTabSz="914400" rtl="0" eaLnBrk="1" latinLnBrk="0" hangingPunct="1">
              <a:lnSpc>
                <a:spcPct val="100000"/>
              </a:lnSpc>
              <a:spcBef>
                <a:spcPts val="500"/>
              </a:spcBef>
              <a:buClr>
                <a:schemeClr val="accent1"/>
              </a:buClr>
              <a:buFont typeface="Arial" panose="020B0604020202020204" pitchFamily="34" charset="0"/>
              <a:buChar char="•"/>
              <a:defRPr sz="2100" kern="1200">
                <a:solidFill>
                  <a:schemeClr val="tx1"/>
                </a:solidFill>
                <a:latin typeface="Roboto"/>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
                <a:srgbClr val="F99F4E"/>
              </a:buClr>
              <a:buFont typeface="Arial" panose="020B0604020202020204" pitchFamily="34" charset="0"/>
              <a:buChar char="•"/>
            </a:pPr>
            <a:r>
              <a:rPr lang="en-US" sz="1500">
                <a:solidFill>
                  <a:srgbClr val="F99F4E"/>
                </a:solidFill>
                <a:latin typeface="+mn-lt"/>
              </a:rPr>
              <a:t>[from HRP guidance]</a:t>
            </a:r>
            <a:r>
              <a:rPr lang="en-US" sz="1200" i="1">
                <a:solidFill>
                  <a:srgbClr val="F99F4E"/>
                </a:solidFill>
                <a:latin typeface="+mn-lt"/>
              </a:rPr>
              <a:t>.</a:t>
            </a:r>
          </a:p>
          <a:p>
            <a:pPr lvl="3" indent="0">
              <a:buClr>
                <a:srgbClr val="F99F4E"/>
              </a:buClr>
              <a:buFont typeface="Arial" panose="020B0604020202020204" pitchFamily="34" charset="0"/>
              <a:buNone/>
            </a:pPr>
            <a:endParaRPr lang="en-US" sz="1200" b="1">
              <a:solidFill>
                <a:srgbClr val="F99F4E"/>
              </a:solidFill>
              <a:latin typeface="+mn-lt"/>
            </a:endParaRPr>
          </a:p>
          <a:p>
            <a:pPr marL="628650" lvl="2" indent="-285750">
              <a:buClr>
                <a:srgbClr val="F99F4E"/>
              </a:buClr>
            </a:pPr>
            <a:endParaRPr lang="en-US" sz="900">
              <a:solidFill>
                <a:srgbClr val="F99F4E"/>
              </a:solidFill>
              <a:latin typeface="+mn-lt"/>
            </a:endParaRPr>
          </a:p>
          <a:p>
            <a:pPr lvl="2" indent="0">
              <a:buClr>
                <a:srgbClr val="F99F4E"/>
              </a:buClr>
              <a:buFont typeface="Arial" panose="020B0604020202020204" pitchFamily="34" charset="0"/>
              <a:buNone/>
            </a:pPr>
            <a:endParaRPr lang="en-US" sz="1200" b="1">
              <a:solidFill>
                <a:srgbClr val="F99F4E"/>
              </a:solidFill>
              <a:latin typeface="+mn-lt"/>
            </a:endParaRPr>
          </a:p>
          <a:p>
            <a:endParaRPr lang="en-US" sz="1200" i="1">
              <a:solidFill>
                <a:srgbClr val="F99F4E"/>
              </a:solidFill>
              <a:latin typeface="+mn-lt"/>
            </a:endParaRPr>
          </a:p>
          <a:p>
            <a:endParaRPr lang="en-US" sz="1200" i="1">
              <a:solidFill>
                <a:srgbClr val="F99F4E"/>
              </a:solidFill>
              <a:latin typeface="+mn-lt"/>
            </a:endParaRPr>
          </a:p>
          <a:p>
            <a:endParaRPr lang="en-US" sz="1200" i="1">
              <a:solidFill>
                <a:schemeClr val="tx2"/>
              </a:solidFill>
              <a:latin typeface="+mn-lt"/>
            </a:endParaRPr>
          </a:p>
          <a:p>
            <a:endParaRPr lang="en-US" sz="1800" b="1">
              <a:solidFill>
                <a:schemeClr val="tx2"/>
              </a:solidFill>
              <a:latin typeface="+mn-lt"/>
            </a:endParaRPr>
          </a:p>
          <a:p>
            <a:pPr marL="285750" indent="-285750">
              <a:buFont typeface="Arial" panose="020B0604020202020204" pitchFamily="34" charset="0"/>
              <a:buChar char="•"/>
            </a:pPr>
            <a:endParaRPr lang="en-US" sz="1500">
              <a:solidFill>
                <a:schemeClr val="tx2"/>
              </a:solidFill>
              <a:latin typeface="+mn-lt"/>
            </a:endParaRPr>
          </a:p>
          <a:p>
            <a:pPr marL="285750" indent="-285750">
              <a:buFont typeface="Arial" panose="020B0604020202020204" pitchFamily="34" charset="0"/>
              <a:buChar char="•"/>
            </a:pPr>
            <a:endParaRPr lang="en-US" sz="1800">
              <a:solidFill>
                <a:schemeClr val="tx2"/>
              </a:solidFill>
              <a:latin typeface="+mn-lt"/>
            </a:endParaRPr>
          </a:p>
        </p:txBody>
      </p:sp>
    </p:spTree>
    <p:extLst>
      <p:ext uri="{BB962C8B-B14F-4D97-AF65-F5344CB8AC3E}">
        <p14:creationId xmlns:p14="http://schemas.microsoft.com/office/powerpoint/2010/main" val="7468385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72ACF3-77CB-B6DA-7AAF-0C72B3BA66A4}"/>
              </a:ext>
            </a:extLst>
          </p:cNvPr>
          <p:cNvSpPr>
            <a:spLocks noGrp="1"/>
          </p:cNvSpPr>
          <p:nvPr>
            <p:ph type="title"/>
          </p:nvPr>
        </p:nvSpPr>
        <p:spPr>
          <a:xfrm>
            <a:off x="609600" y="391049"/>
            <a:ext cx="4800600" cy="886397"/>
          </a:xfrm>
        </p:spPr>
        <p:txBody>
          <a:bodyPr/>
          <a:lstStyle/>
          <a:p>
            <a:r>
              <a:rPr lang="en-US">
                <a:solidFill>
                  <a:srgbClr val="F99F4E"/>
                </a:solidFill>
              </a:rPr>
              <a:t>End. How to Contribute &amp; About</a:t>
            </a:r>
          </a:p>
        </p:txBody>
      </p:sp>
      <p:sp>
        <p:nvSpPr>
          <p:cNvPr id="4" name="Picture Placeholder 3">
            <a:extLst>
              <a:ext uri="{FF2B5EF4-FFF2-40B4-BE49-F238E27FC236}">
                <a16:creationId xmlns:a16="http://schemas.microsoft.com/office/drawing/2014/main" id="{DE51C3E1-3F6E-0B4F-CA7B-28BEC6059F50}"/>
              </a:ext>
            </a:extLst>
          </p:cNvPr>
          <p:cNvSpPr>
            <a:spLocks noGrp="1"/>
          </p:cNvSpPr>
          <p:nvPr>
            <p:ph type="pic" sz="quarter" idx="17"/>
          </p:nvPr>
        </p:nvSpPr>
        <p:spPr>
          <a:solidFill>
            <a:srgbClr val="F99F4E"/>
          </a:solidFill>
        </p:spPr>
        <p:txBody>
          <a:bodyPr/>
          <a:lstStyle/>
          <a:p>
            <a:endParaRPr lang="en-NL"/>
          </a:p>
        </p:txBody>
      </p:sp>
      <p:sp>
        <p:nvSpPr>
          <p:cNvPr id="2" name="Text Placeholder 1">
            <a:extLst>
              <a:ext uri="{FF2B5EF4-FFF2-40B4-BE49-F238E27FC236}">
                <a16:creationId xmlns:a16="http://schemas.microsoft.com/office/drawing/2014/main" id="{5B115026-FCDD-9F98-C231-E335C38A83C5}"/>
              </a:ext>
            </a:extLst>
          </p:cNvPr>
          <p:cNvSpPr>
            <a:spLocks noGrp="1"/>
          </p:cNvSpPr>
          <p:nvPr>
            <p:ph type="body" sz="quarter" idx="16"/>
          </p:nvPr>
        </p:nvSpPr>
        <p:spPr>
          <a:xfrm>
            <a:off x="609599" y="1528740"/>
            <a:ext cx="4800601" cy="3963988"/>
          </a:xfrm>
        </p:spPr>
        <p:txBody>
          <a:bodyPr/>
          <a:lstStyle/>
          <a:p>
            <a:pPr lvl="3" indent="0">
              <a:buClr>
                <a:srgbClr val="F99F4E"/>
              </a:buClr>
              <a:buNone/>
            </a:pPr>
            <a:endParaRPr lang="en-US" sz="1200" b="1">
              <a:solidFill>
                <a:srgbClr val="F99F4E"/>
              </a:solidFill>
              <a:latin typeface="+mn-lt"/>
            </a:endParaRPr>
          </a:p>
          <a:p>
            <a:pPr marL="628650" lvl="2" indent="-285750">
              <a:buClr>
                <a:srgbClr val="F99F4E"/>
              </a:buClr>
            </a:pPr>
            <a:endParaRPr lang="en-US" sz="900">
              <a:solidFill>
                <a:srgbClr val="F99F4E"/>
              </a:solidFill>
              <a:latin typeface="+mn-lt"/>
            </a:endParaRPr>
          </a:p>
          <a:p>
            <a:pPr lvl="2" indent="0">
              <a:buClr>
                <a:srgbClr val="F99F4E"/>
              </a:buClr>
              <a:buNone/>
            </a:pPr>
            <a:endParaRPr lang="en-US" sz="1200" b="1">
              <a:solidFill>
                <a:srgbClr val="F99F4E"/>
              </a:solidFill>
              <a:latin typeface="+mn-lt"/>
            </a:endParaRPr>
          </a:p>
          <a:p>
            <a:endParaRPr lang="en-US" sz="1200" i="1">
              <a:solidFill>
                <a:srgbClr val="F99F4E"/>
              </a:solidFill>
              <a:latin typeface="+mn-lt"/>
            </a:endParaRPr>
          </a:p>
          <a:p>
            <a:endParaRPr lang="en-US" sz="1200" i="1">
              <a:solidFill>
                <a:srgbClr val="F99F4E"/>
              </a:solidFill>
              <a:latin typeface="+mn-lt"/>
            </a:endParaRPr>
          </a:p>
          <a:p>
            <a:endParaRPr lang="en-US" sz="1200" i="1">
              <a:solidFill>
                <a:schemeClr val="tx2"/>
              </a:solidFill>
              <a:latin typeface="+mn-lt"/>
            </a:endParaRPr>
          </a:p>
          <a:p>
            <a:endParaRPr lang="en-US" sz="1800" b="1">
              <a:solidFill>
                <a:schemeClr val="tx2"/>
              </a:solidFill>
              <a:latin typeface="+mn-lt"/>
            </a:endParaRPr>
          </a:p>
          <a:p>
            <a:pPr marL="285750" indent="-285750">
              <a:buFont typeface="Arial" panose="020B0604020202020204" pitchFamily="34" charset="0"/>
              <a:buChar char="•"/>
            </a:pPr>
            <a:endParaRPr lang="en-US" sz="1500">
              <a:solidFill>
                <a:schemeClr val="tx2"/>
              </a:solidFill>
              <a:latin typeface="+mn-lt"/>
            </a:endParaRPr>
          </a:p>
          <a:p>
            <a:pPr marL="285750" indent="-285750">
              <a:buFont typeface="Arial" panose="020B0604020202020204" pitchFamily="34" charset="0"/>
              <a:buChar char="•"/>
            </a:pPr>
            <a:endParaRPr lang="en-US" sz="1800">
              <a:solidFill>
                <a:schemeClr val="tx2"/>
              </a:solidFill>
              <a:latin typeface="+mn-lt"/>
            </a:endParaRPr>
          </a:p>
        </p:txBody>
      </p:sp>
      <p:sp>
        <p:nvSpPr>
          <p:cNvPr id="7" name="Text Placeholder 1">
            <a:extLst>
              <a:ext uri="{FF2B5EF4-FFF2-40B4-BE49-F238E27FC236}">
                <a16:creationId xmlns:a16="http://schemas.microsoft.com/office/drawing/2014/main" id="{50166157-F21B-02C5-554C-924AF00AFBB1}"/>
              </a:ext>
            </a:extLst>
          </p:cNvPr>
          <p:cNvSpPr txBox="1">
            <a:spLocks/>
          </p:cNvSpPr>
          <p:nvPr/>
        </p:nvSpPr>
        <p:spPr>
          <a:xfrm>
            <a:off x="761999" y="1681140"/>
            <a:ext cx="4800601" cy="3963988"/>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spcAft>
                <a:spcPts val="500"/>
              </a:spcAft>
              <a:buClr>
                <a:schemeClr val="accent1"/>
              </a:buClr>
              <a:buFont typeface="Arial" panose="020B0604020202020204" pitchFamily="34" charset="0"/>
              <a:buNone/>
              <a:defRPr sz="2400" b="0" kern="1200">
                <a:solidFill>
                  <a:schemeClr val="tx1"/>
                </a:solidFill>
                <a:latin typeface="Roboto"/>
                <a:ea typeface="+mn-ea"/>
                <a:cs typeface="+mn-cs"/>
              </a:defRPr>
            </a:lvl1pPr>
            <a:lvl2pPr marL="0" indent="0" algn="l" defTabSz="914400" rtl="0" eaLnBrk="1" latinLnBrk="0" hangingPunct="1">
              <a:lnSpc>
                <a:spcPct val="90000"/>
              </a:lnSpc>
              <a:spcBef>
                <a:spcPts val="500"/>
              </a:spcBef>
              <a:buClr>
                <a:schemeClr val="accent1"/>
              </a:buClr>
              <a:buFont typeface="Arial" panose="020B0604020202020204" pitchFamily="34" charset="0"/>
              <a:buNone/>
              <a:defRPr sz="2100" kern="1200">
                <a:solidFill>
                  <a:schemeClr val="tx1"/>
                </a:solidFill>
                <a:latin typeface="Roboto"/>
                <a:ea typeface="+mn-ea"/>
                <a:cs typeface="+mn-cs"/>
              </a:defRPr>
            </a:lvl2pPr>
            <a:lvl3pPr marL="342900" indent="-342900" algn="l" defTabSz="914400" rtl="0" eaLnBrk="1" latinLnBrk="0" hangingPunct="1">
              <a:lnSpc>
                <a:spcPct val="100000"/>
              </a:lnSpc>
              <a:spcBef>
                <a:spcPts val="500"/>
              </a:spcBef>
              <a:buClr>
                <a:schemeClr val="accent1"/>
              </a:buClr>
              <a:buFont typeface="Arial" panose="020B0604020202020204" pitchFamily="34" charset="0"/>
              <a:buChar char="•"/>
              <a:defRPr sz="2100" kern="1200">
                <a:solidFill>
                  <a:schemeClr val="tx1"/>
                </a:solidFill>
                <a:latin typeface="Roboto"/>
                <a:ea typeface="+mn-ea"/>
                <a:cs typeface="+mn-cs"/>
              </a:defRPr>
            </a:lvl3pPr>
            <a:lvl4pPr marL="694944" indent="-342900" algn="l" defTabSz="914400" rtl="0" eaLnBrk="1" latinLnBrk="0" hangingPunct="1">
              <a:lnSpc>
                <a:spcPct val="100000"/>
              </a:lnSpc>
              <a:spcBef>
                <a:spcPts val="500"/>
              </a:spcBef>
              <a:buClr>
                <a:schemeClr val="accent1"/>
              </a:buClr>
              <a:buFont typeface="Arial" panose="020B0604020202020204" pitchFamily="34" charset="0"/>
              <a:buChar char="•"/>
              <a:defRPr sz="2100" kern="1200">
                <a:solidFill>
                  <a:schemeClr val="tx1"/>
                </a:solidFill>
                <a:latin typeface="Roboto"/>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
                <a:srgbClr val="F99F4E"/>
              </a:buClr>
              <a:buFont typeface="Arial" panose="020B0604020202020204" pitchFamily="34" charset="0"/>
              <a:buChar char="•"/>
            </a:pPr>
            <a:r>
              <a:rPr lang="en-US" sz="1500" dirty="0">
                <a:solidFill>
                  <a:srgbClr val="F99F4E"/>
                </a:solidFill>
                <a:latin typeface="+mn-lt"/>
              </a:rPr>
              <a:t>Highlights</a:t>
            </a:r>
            <a:r>
              <a:rPr lang="en-US" sz="1200" i="1" dirty="0">
                <a:solidFill>
                  <a:srgbClr val="F99F4E"/>
                </a:solidFill>
                <a:latin typeface="+mn-lt"/>
              </a:rPr>
              <a:t>:</a:t>
            </a:r>
          </a:p>
          <a:p>
            <a:pPr marL="628650" lvl="2" indent="-285750">
              <a:buClr>
                <a:srgbClr val="F99F4E"/>
              </a:buClr>
            </a:pPr>
            <a:r>
              <a:rPr lang="en-US" sz="1500" i="1" dirty="0">
                <a:solidFill>
                  <a:srgbClr val="F99F4E"/>
                </a:solidFill>
                <a:latin typeface="+mn-lt"/>
              </a:rPr>
              <a:t>How to contribute (e.g. via the Response Plan, to the CBPF, to CERF </a:t>
            </a:r>
            <a:r>
              <a:rPr lang="en-US" sz="1500" i="1" dirty="0" err="1">
                <a:solidFill>
                  <a:srgbClr val="F99F4E"/>
                </a:solidFill>
                <a:latin typeface="+mn-lt"/>
              </a:rPr>
              <a:t>etc</a:t>
            </a:r>
            <a:r>
              <a:rPr lang="en-US" sz="1500" i="1" dirty="0">
                <a:solidFill>
                  <a:srgbClr val="F99F4E"/>
                </a:solidFill>
                <a:latin typeface="+mn-lt"/>
              </a:rPr>
              <a:t>)</a:t>
            </a:r>
          </a:p>
          <a:p>
            <a:pPr marL="628650" lvl="2" indent="-285750">
              <a:buClr>
                <a:srgbClr val="F99F4E"/>
              </a:buClr>
            </a:pPr>
            <a:r>
              <a:rPr lang="en-US" sz="1500" i="1" dirty="0">
                <a:solidFill>
                  <a:srgbClr val="F99F4E"/>
                </a:solidFill>
                <a:latin typeface="+mn-lt"/>
              </a:rPr>
              <a:t>About (background to the document – standard para)</a:t>
            </a:r>
          </a:p>
          <a:p>
            <a:pPr marL="628650" lvl="2" indent="-285750">
              <a:buClr>
                <a:srgbClr val="F99F4E"/>
              </a:buClr>
            </a:pPr>
            <a:r>
              <a:rPr lang="en-US" sz="1500" i="1" dirty="0">
                <a:solidFill>
                  <a:srgbClr val="F99F4E"/>
                </a:solidFill>
                <a:latin typeface="+mn-lt"/>
              </a:rPr>
              <a:t>Where to get the latest updates (NOTE CHANGES: this section should show OCHA, </a:t>
            </a:r>
            <a:r>
              <a:rPr lang="en-US" sz="1500" i="1" dirty="0" err="1">
                <a:solidFill>
                  <a:srgbClr val="F99F4E"/>
                </a:solidFill>
                <a:latin typeface="+mn-lt"/>
              </a:rPr>
              <a:t>HumanitarianAction</a:t>
            </a:r>
            <a:r>
              <a:rPr lang="en-US" sz="1500" i="1" dirty="0">
                <a:solidFill>
                  <a:srgbClr val="F99F4E"/>
                </a:solidFill>
                <a:latin typeface="+mn-lt"/>
              </a:rPr>
              <a:t> and FTS. </a:t>
            </a:r>
            <a:r>
              <a:rPr lang="en-US" sz="1500" i="1" dirty="0" err="1">
                <a:solidFill>
                  <a:srgbClr val="F99F4E"/>
                </a:solidFill>
                <a:latin typeface="+mn-lt"/>
              </a:rPr>
              <a:t>HumanitarianResponse</a:t>
            </a:r>
            <a:r>
              <a:rPr lang="en-US" sz="1500" i="1" dirty="0">
                <a:solidFill>
                  <a:srgbClr val="F99F4E"/>
                </a:solidFill>
                <a:latin typeface="+mn-lt"/>
              </a:rPr>
              <a:t> has been discontinued and replaced with </a:t>
            </a:r>
            <a:r>
              <a:rPr lang="en-US" sz="1500" i="1" dirty="0" err="1">
                <a:solidFill>
                  <a:srgbClr val="F99F4E"/>
                </a:solidFill>
                <a:latin typeface="+mn-lt"/>
              </a:rPr>
              <a:t>ResponseReliefWeb</a:t>
            </a:r>
            <a:r>
              <a:rPr lang="en-US" sz="1500" i="1" dirty="0">
                <a:solidFill>
                  <a:srgbClr val="F99F4E"/>
                </a:solidFill>
                <a:latin typeface="+mn-lt"/>
              </a:rPr>
              <a:t>. (note: background </a:t>
            </a:r>
            <a:r>
              <a:rPr lang="en-US" sz="1500" i="1" dirty="0" err="1">
                <a:solidFill>
                  <a:srgbClr val="F99F4E"/>
                </a:solidFill>
                <a:latin typeface="+mn-lt"/>
              </a:rPr>
              <a:t>colour</a:t>
            </a:r>
            <a:r>
              <a:rPr lang="en-US" sz="1500" i="1" dirty="0">
                <a:solidFill>
                  <a:srgbClr val="F99F4E"/>
                </a:solidFill>
                <a:latin typeface="+mn-lt"/>
              </a:rPr>
              <a:t> should be in orange).</a:t>
            </a:r>
          </a:p>
          <a:p>
            <a:pPr marL="285750" lvl="1" indent="-285750">
              <a:buClr>
                <a:srgbClr val="F99F4E"/>
              </a:buClr>
              <a:buFont typeface="Arial" panose="020B0604020202020204" pitchFamily="34" charset="0"/>
              <a:buChar char="•"/>
            </a:pPr>
            <a:endParaRPr lang="en-US" sz="900" i="1" dirty="0">
              <a:solidFill>
                <a:srgbClr val="F99F4E"/>
              </a:solidFill>
              <a:latin typeface="+mn-lt"/>
            </a:endParaRPr>
          </a:p>
          <a:p>
            <a:pPr lvl="3" indent="0">
              <a:buClr>
                <a:srgbClr val="F99F4E"/>
              </a:buClr>
              <a:buFont typeface="Arial" panose="020B0604020202020204" pitchFamily="34" charset="0"/>
              <a:buNone/>
            </a:pPr>
            <a:endParaRPr lang="en-US" sz="1200" b="1" dirty="0">
              <a:solidFill>
                <a:srgbClr val="F99F4E"/>
              </a:solidFill>
              <a:latin typeface="+mn-lt"/>
            </a:endParaRPr>
          </a:p>
          <a:p>
            <a:pPr marL="628650" lvl="2" indent="-285750">
              <a:buClr>
                <a:srgbClr val="F99F4E"/>
              </a:buClr>
            </a:pPr>
            <a:endParaRPr lang="en-US" sz="900" dirty="0">
              <a:solidFill>
                <a:srgbClr val="F99F4E"/>
              </a:solidFill>
              <a:latin typeface="+mn-lt"/>
            </a:endParaRPr>
          </a:p>
          <a:p>
            <a:pPr lvl="2" indent="0">
              <a:buClr>
                <a:srgbClr val="F99F4E"/>
              </a:buClr>
              <a:buFont typeface="Arial" panose="020B0604020202020204" pitchFamily="34" charset="0"/>
              <a:buNone/>
            </a:pPr>
            <a:endParaRPr lang="en-US" sz="1200" b="1" dirty="0">
              <a:solidFill>
                <a:srgbClr val="F99F4E"/>
              </a:solidFill>
              <a:latin typeface="+mn-lt"/>
            </a:endParaRPr>
          </a:p>
          <a:p>
            <a:endParaRPr lang="en-US" sz="1200" i="1" dirty="0">
              <a:solidFill>
                <a:srgbClr val="F99F4E"/>
              </a:solidFill>
              <a:latin typeface="+mn-lt"/>
            </a:endParaRPr>
          </a:p>
          <a:p>
            <a:endParaRPr lang="en-US" sz="1200" i="1" dirty="0">
              <a:solidFill>
                <a:srgbClr val="F99F4E"/>
              </a:solidFill>
              <a:latin typeface="+mn-lt"/>
            </a:endParaRPr>
          </a:p>
          <a:p>
            <a:endParaRPr lang="en-US" sz="1200" i="1" dirty="0">
              <a:solidFill>
                <a:schemeClr val="tx2"/>
              </a:solidFill>
              <a:latin typeface="+mn-lt"/>
            </a:endParaRPr>
          </a:p>
          <a:p>
            <a:endParaRPr lang="en-US" sz="1800" b="1" dirty="0">
              <a:solidFill>
                <a:schemeClr val="tx2"/>
              </a:solidFill>
              <a:latin typeface="+mn-lt"/>
            </a:endParaRPr>
          </a:p>
          <a:p>
            <a:pPr marL="285750" indent="-285750">
              <a:buFont typeface="Arial" panose="020B0604020202020204" pitchFamily="34" charset="0"/>
              <a:buChar char="•"/>
            </a:pPr>
            <a:endParaRPr lang="en-US" sz="1500" dirty="0">
              <a:solidFill>
                <a:schemeClr val="tx2"/>
              </a:solidFill>
              <a:latin typeface="+mn-lt"/>
            </a:endParaRPr>
          </a:p>
          <a:p>
            <a:pPr marL="285750" indent="-285750">
              <a:buFont typeface="Arial" panose="020B0604020202020204" pitchFamily="34" charset="0"/>
              <a:buChar char="•"/>
            </a:pPr>
            <a:endParaRPr lang="en-US" sz="1800" dirty="0">
              <a:solidFill>
                <a:schemeClr val="tx2"/>
              </a:solidFill>
              <a:latin typeface="+mn-lt"/>
            </a:endParaRPr>
          </a:p>
        </p:txBody>
      </p:sp>
      <p:pic>
        <p:nvPicPr>
          <p:cNvPr id="6" name="Picture 5">
            <a:extLst>
              <a:ext uri="{FF2B5EF4-FFF2-40B4-BE49-F238E27FC236}">
                <a16:creationId xmlns:a16="http://schemas.microsoft.com/office/drawing/2014/main" id="{F708368A-136A-081A-8B68-B13882E71F99}"/>
              </a:ext>
            </a:extLst>
          </p:cNvPr>
          <p:cNvPicPr>
            <a:picLocks noChangeAspect="1"/>
          </p:cNvPicPr>
          <p:nvPr/>
        </p:nvPicPr>
        <p:blipFill>
          <a:blip r:embed="rId2"/>
          <a:stretch>
            <a:fillRect/>
          </a:stretch>
        </p:blipFill>
        <p:spPr>
          <a:xfrm>
            <a:off x="6096000" y="0"/>
            <a:ext cx="4873528" cy="6858000"/>
          </a:xfrm>
          <a:prstGeom prst="rect">
            <a:avLst/>
          </a:prstGeom>
        </p:spPr>
      </p:pic>
    </p:spTree>
    <p:extLst>
      <p:ext uri="{BB962C8B-B14F-4D97-AF65-F5344CB8AC3E}">
        <p14:creationId xmlns:p14="http://schemas.microsoft.com/office/powerpoint/2010/main" val="3635121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115D6-A3F1-BBFA-DB21-7FA1BDD58284}"/>
              </a:ext>
            </a:extLst>
          </p:cNvPr>
          <p:cNvSpPr>
            <a:spLocks noGrp="1"/>
          </p:cNvSpPr>
          <p:nvPr>
            <p:ph type="title"/>
          </p:nvPr>
        </p:nvSpPr>
        <p:spPr>
          <a:xfrm>
            <a:off x="609600" y="609599"/>
            <a:ext cx="10274910" cy="954795"/>
          </a:xfrm>
        </p:spPr>
        <p:txBody>
          <a:bodyPr/>
          <a:lstStyle/>
          <a:p>
            <a:r>
              <a:rPr lang="en-US"/>
              <a:t>A THREE–PRONGED APPROACH FOR CREDIBLE &amp; COMPELLING HUMANITARIAN APPEALS</a:t>
            </a:r>
          </a:p>
        </p:txBody>
      </p:sp>
      <p:sp>
        <p:nvSpPr>
          <p:cNvPr id="4" name="Rectangle: Rounded Corners 3">
            <a:extLst>
              <a:ext uri="{FF2B5EF4-FFF2-40B4-BE49-F238E27FC236}">
                <a16:creationId xmlns:a16="http://schemas.microsoft.com/office/drawing/2014/main" id="{F63BAE81-6A9F-5873-944C-8FB8939B4580}"/>
              </a:ext>
            </a:extLst>
          </p:cNvPr>
          <p:cNvSpPr/>
          <p:nvPr/>
        </p:nvSpPr>
        <p:spPr>
          <a:xfrm>
            <a:off x="801666" y="2981194"/>
            <a:ext cx="2580361" cy="3494761"/>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Tell a compelling story about </a:t>
            </a:r>
            <a:r>
              <a:rPr lang="en-US" b="1"/>
              <a:t>humanitarian needs </a:t>
            </a:r>
            <a:r>
              <a:rPr lang="en-US"/>
              <a:t>and our humanitarian imperative to respond</a:t>
            </a:r>
          </a:p>
        </p:txBody>
      </p:sp>
      <p:sp>
        <p:nvSpPr>
          <p:cNvPr id="5" name="Rectangle: Rounded Corners 4">
            <a:extLst>
              <a:ext uri="{FF2B5EF4-FFF2-40B4-BE49-F238E27FC236}">
                <a16:creationId xmlns:a16="http://schemas.microsoft.com/office/drawing/2014/main" id="{2C22D8D2-B35A-5E7D-B7C1-849FD232F4DC}"/>
              </a:ext>
            </a:extLst>
          </p:cNvPr>
          <p:cNvSpPr/>
          <p:nvPr/>
        </p:nvSpPr>
        <p:spPr>
          <a:xfrm>
            <a:off x="4805819" y="2981193"/>
            <a:ext cx="2580361" cy="3494761"/>
          </a:xfrm>
          <a:prstGeom prst="roundRect">
            <a:avLst/>
          </a:prstGeom>
          <a:solidFill>
            <a:srgbClr val="418F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Make our </a:t>
            </a:r>
            <a:r>
              <a:rPr lang="en-US" b="1"/>
              <a:t>humanitarian appeals as credible, clearly defined and well-prioritized </a:t>
            </a:r>
            <a:r>
              <a:rPr lang="en-US"/>
              <a:t>as possible through rational boundary-setting and clear prioritization </a:t>
            </a:r>
          </a:p>
        </p:txBody>
      </p:sp>
      <p:sp>
        <p:nvSpPr>
          <p:cNvPr id="6" name="Rectangle: Rounded Corners 5">
            <a:extLst>
              <a:ext uri="{FF2B5EF4-FFF2-40B4-BE49-F238E27FC236}">
                <a16:creationId xmlns:a16="http://schemas.microsoft.com/office/drawing/2014/main" id="{DDE0F872-33D4-7E3D-E0C6-85AFB08E8631}"/>
              </a:ext>
            </a:extLst>
          </p:cNvPr>
          <p:cNvSpPr/>
          <p:nvPr/>
        </p:nvSpPr>
        <p:spPr>
          <a:xfrm>
            <a:off x="8809972" y="2974928"/>
            <a:ext cx="2580361" cy="3494761"/>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Advocate firmly with development actors </a:t>
            </a:r>
            <a:r>
              <a:rPr lang="en-US"/>
              <a:t>to assist the people who we no longer serve and/or who would benefit from resilience programming</a:t>
            </a:r>
          </a:p>
        </p:txBody>
      </p:sp>
      <p:pic>
        <p:nvPicPr>
          <p:cNvPr id="7" name="Graphic 6">
            <a:extLst>
              <a:ext uri="{FF2B5EF4-FFF2-40B4-BE49-F238E27FC236}">
                <a16:creationId xmlns:a16="http://schemas.microsoft.com/office/drawing/2014/main" id="{09DD9089-C191-D46D-EF2B-61643CA04C1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87811" y="1780747"/>
            <a:ext cx="1164271" cy="800436"/>
          </a:xfrm>
          <a:prstGeom prst="rect">
            <a:avLst/>
          </a:prstGeom>
        </p:spPr>
      </p:pic>
      <p:pic>
        <p:nvPicPr>
          <p:cNvPr id="10" name="Graphic 9">
            <a:extLst>
              <a:ext uri="{FF2B5EF4-FFF2-40B4-BE49-F238E27FC236}">
                <a16:creationId xmlns:a16="http://schemas.microsoft.com/office/drawing/2014/main" id="{8E1EF292-9622-B2E7-7743-AEECF7F4C2F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01665" y="1780747"/>
            <a:ext cx="953290" cy="953290"/>
          </a:xfrm>
          <a:prstGeom prst="rect">
            <a:avLst/>
          </a:prstGeom>
        </p:spPr>
      </p:pic>
      <p:pic>
        <p:nvPicPr>
          <p:cNvPr id="11" name="Graphic 10">
            <a:extLst>
              <a:ext uri="{FF2B5EF4-FFF2-40B4-BE49-F238E27FC236}">
                <a16:creationId xmlns:a16="http://schemas.microsoft.com/office/drawing/2014/main" id="{A779B11E-664E-D345-6BBE-A7389A65A22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39918" y="1794276"/>
            <a:ext cx="1326721" cy="939761"/>
          </a:xfrm>
          <a:prstGeom prst="rect">
            <a:avLst/>
          </a:prstGeom>
        </p:spPr>
      </p:pic>
    </p:spTree>
    <p:extLst>
      <p:ext uri="{BB962C8B-B14F-4D97-AF65-F5344CB8AC3E}">
        <p14:creationId xmlns:p14="http://schemas.microsoft.com/office/powerpoint/2010/main" val="4037352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B2E69252-E5C3-FBC8-8163-FA3C2BF71FA5}"/>
              </a:ext>
            </a:extLst>
          </p:cNvPr>
          <p:cNvSpPr>
            <a:spLocks noGrp="1"/>
          </p:cNvSpPr>
          <p:nvPr>
            <p:ph type="pic" sz="quarter" idx="48"/>
          </p:nvPr>
        </p:nvSpPr>
        <p:spPr>
          <a:xfrm>
            <a:off x="3173365" y="1995370"/>
            <a:ext cx="18288" cy="4114800"/>
          </a:xfrm>
        </p:spPr>
        <p:txBody>
          <a:bodyPr/>
          <a:lstStyle/>
          <a:p>
            <a:endParaRPr lang="en-NL"/>
          </a:p>
        </p:txBody>
      </p:sp>
      <p:sp>
        <p:nvSpPr>
          <p:cNvPr id="13" name="Picture Placeholder 12">
            <a:extLst>
              <a:ext uri="{FF2B5EF4-FFF2-40B4-BE49-F238E27FC236}">
                <a16:creationId xmlns:a16="http://schemas.microsoft.com/office/drawing/2014/main" id="{FB8AE914-6294-1FCC-EB50-6F20CEC30731}"/>
              </a:ext>
            </a:extLst>
          </p:cNvPr>
          <p:cNvSpPr>
            <a:spLocks noGrp="1"/>
          </p:cNvSpPr>
          <p:nvPr>
            <p:ph type="pic" sz="quarter" idx="49"/>
          </p:nvPr>
        </p:nvSpPr>
        <p:spPr>
          <a:xfrm>
            <a:off x="6103076" y="1995371"/>
            <a:ext cx="18288" cy="4114800"/>
          </a:xfrm>
        </p:spPr>
        <p:txBody>
          <a:bodyPr/>
          <a:lstStyle/>
          <a:p>
            <a:endParaRPr lang="en-NL"/>
          </a:p>
        </p:txBody>
      </p:sp>
      <p:sp>
        <p:nvSpPr>
          <p:cNvPr id="14" name="Picture Placeholder 13">
            <a:extLst>
              <a:ext uri="{FF2B5EF4-FFF2-40B4-BE49-F238E27FC236}">
                <a16:creationId xmlns:a16="http://schemas.microsoft.com/office/drawing/2014/main" id="{D0D593A3-BB8C-3A32-BA00-BF7DA7C2BE0A}"/>
              </a:ext>
            </a:extLst>
          </p:cNvPr>
          <p:cNvSpPr>
            <a:spLocks noGrp="1"/>
          </p:cNvSpPr>
          <p:nvPr>
            <p:ph type="pic" sz="quarter" idx="50"/>
          </p:nvPr>
        </p:nvSpPr>
        <p:spPr>
          <a:xfrm>
            <a:off x="9012862" y="1995371"/>
            <a:ext cx="18288" cy="4114800"/>
          </a:xfrm>
        </p:spPr>
        <p:txBody>
          <a:bodyPr/>
          <a:lstStyle/>
          <a:p>
            <a:endParaRPr lang="en-NL"/>
          </a:p>
        </p:txBody>
      </p:sp>
      <p:sp>
        <p:nvSpPr>
          <p:cNvPr id="3" name="Title 2">
            <a:extLst>
              <a:ext uri="{FF2B5EF4-FFF2-40B4-BE49-F238E27FC236}">
                <a16:creationId xmlns:a16="http://schemas.microsoft.com/office/drawing/2014/main" id="{5D41401C-B6A0-6ECA-8212-43F44BBCCE2E}"/>
              </a:ext>
            </a:extLst>
          </p:cNvPr>
          <p:cNvSpPr>
            <a:spLocks noGrp="1"/>
          </p:cNvSpPr>
          <p:nvPr>
            <p:ph type="title"/>
          </p:nvPr>
        </p:nvSpPr>
        <p:spPr/>
        <p:txBody>
          <a:bodyPr/>
          <a:lstStyle/>
          <a:p>
            <a:r>
              <a:rPr lang="en-US">
                <a:solidFill>
                  <a:srgbClr val="5A5A5A"/>
                </a:solidFill>
              </a:rPr>
              <a:t>CORE REQUIREMENTS - </a:t>
            </a:r>
            <a:r>
              <a:rPr lang="en-US"/>
              <a:t>HNO</a:t>
            </a:r>
          </a:p>
        </p:txBody>
      </p:sp>
      <p:sp>
        <p:nvSpPr>
          <p:cNvPr id="4" name="Text Placeholder 3">
            <a:extLst>
              <a:ext uri="{FF2B5EF4-FFF2-40B4-BE49-F238E27FC236}">
                <a16:creationId xmlns:a16="http://schemas.microsoft.com/office/drawing/2014/main" id="{6CEEEB86-6AB1-C6C3-C3ED-23A2D75A4312}"/>
              </a:ext>
            </a:extLst>
          </p:cNvPr>
          <p:cNvSpPr>
            <a:spLocks noGrp="1"/>
          </p:cNvSpPr>
          <p:nvPr>
            <p:ph type="body" sz="quarter" idx="22"/>
          </p:nvPr>
        </p:nvSpPr>
        <p:spPr>
          <a:xfrm>
            <a:off x="244988" y="2911077"/>
            <a:ext cx="2801748" cy="3628848"/>
          </a:xfrm>
        </p:spPr>
        <p:txBody>
          <a:bodyPr vert="horz" lIns="0" tIns="0" rIns="0" bIns="0" rtlCol="0" anchor="t">
            <a:noAutofit/>
          </a:bodyPr>
          <a:lstStyle/>
          <a:p>
            <a:r>
              <a:rPr lang="en-US" dirty="0"/>
              <a:t>Tell a clear &amp; compelling story</a:t>
            </a:r>
          </a:p>
          <a:p>
            <a:pPr marL="285750" indent="-285750">
              <a:buFont typeface="Arial" panose="020B0604020202020204" pitchFamily="34" charset="0"/>
              <a:buChar char="•"/>
            </a:pPr>
            <a:r>
              <a:rPr lang="en-US" sz="1600" b="0" dirty="0"/>
              <a:t>Reflect the </a:t>
            </a:r>
            <a:r>
              <a:rPr lang="en-US" sz="1600" dirty="0"/>
              <a:t>voices of diverse affected communities and groups</a:t>
            </a:r>
            <a:r>
              <a:rPr lang="en-US" sz="1600" b="0" dirty="0"/>
              <a:t>.</a:t>
            </a:r>
            <a:r>
              <a:rPr lang="en-US" sz="1600" dirty="0"/>
              <a:t> </a:t>
            </a:r>
            <a:endParaRPr lang="en-US" sz="1600" dirty="0">
              <a:ea typeface="Roboto"/>
              <a:cs typeface="Roboto"/>
            </a:endParaRPr>
          </a:p>
          <a:p>
            <a:pPr marL="285750" indent="-285750">
              <a:buFont typeface="Arial" panose="020B0604020202020204" pitchFamily="34" charset="0"/>
              <a:buChar char="•"/>
            </a:pPr>
            <a:r>
              <a:rPr lang="en-US" sz="1600" b="0" dirty="0"/>
              <a:t>Describe the </a:t>
            </a:r>
            <a:r>
              <a:rPr lang="en-US" sz="1600" dirty="0"/>
              <a:t>scale, scope &amp; magnitude </a:t>
            </a:r>
            <a:r>
              <a:rPr lang="en-US" sz="1600" b="0" dirty="0"/>
              <a:t>of the crisis in </a:t>
            </a:r>
            <a:r>
              <a:rPr lang="en-US" sz="1600" b="0" i="1" dirty="0"/>
              <a:t>human</a:t>
            </a:r>
            <a:r>
              <a:rPr lang="en-US" sz="1600" b="0" dirty="0"/>
              <a:t> terms.</a:t>
            </a:r>
            <a:endParaRPr lang="en-US" sz="1600" b="0" dirty="0">
              <a:ea typeface="Roboto"/>
              <a:cs typeface="Roboto"/>
            </a:endParaRPr>
          </a:p>
          <a:p>
            <a:pPr marL="285750" indent="-285750">
              <a:buFont typeface="Arial" panose="020B0604020202020204" pitchFamily="34" charset="0"/>
              <a:buChar char="•"/>
            </a:pPr>
            <a:r>
              <a:rPr lang="en-US" sz="1600" b="0" dirty="0"/>
              <a:t>Use key </a:t>
            </a:r>
            <a:r>
              <a:rPr lang="en-US" sz="1600" dirty="0"/>
              <a:t>facts, figures &amp; visuals</a:t>
            </a:r>
            <a:r>
              <a:rPr lang="en-US" sz="1600" b="0" dirty="0"/>
              <a:t> that you want the reader to remember.</a:t>
            </a:r>
            <a:endParaRPr lang="en-US" sz="1600" b="0" dirty="0">
              <a:ea typeface="Roboto"/>
              <a:cs typeface="Roboto"/>
            </a:endParaRPr>
          </a:p>
          <a:p>
            <a:pPr marL="285750" indent="-285750">
              <a:buFont typeface="Arial" panose="020B0604020202020204" pitchFamily="34" charset="0"/>
              <a:buChar char="•"/>
            </a:pPr>
            <a:r>
              <a:rPr lang="en-US" sz="1600" b="0" dirty="0"/>
              <a:t>Highlight locations &amp; groups that are </a:t>
            </a:r>
            <a:r>
              <a:rPr lang="en-US" sz="1600" dirty="0"/>
              <a:t>hardest-hit </a:t>
            </a:r>
            <a:r>
              <a:rPr lang="en-US" sz="1600" b="0" dirty="0"/>
              <a:t>(severity).</a:t>
            </a:r>
            <a:endParaRPr lang="en-US" sz="1600" dirty="0"/>
          </a:p>
        </p:txBody>
      </p:sp>
      <p:sp>
        <p:nvSpPr>
          <p:cNvPr id="5" name="Text Placeholder 4">
            <a:extLst>
              <a:ext uri="{FF2B5EF4-FFF2-40B4-BE49-F238E27FC236}">
                <a16:creationId xmlns:a16="http://schemas.microsoft.com/office/drawing/2014/main" id="{99C9BD45-CB28-4FD1-E20F-9B381B4EB158}"/>
              </a:ext>
            </a:extLst>
          </p:cNvPr>
          <p:cNvSpPr>
            <a:spLocks noGrp="1"/>
          </p:cNvSpPr>
          <p:nvPr>
            <p:ph type="body" sz="quarter" idx="23"/>
          </p:nvPr>
        </p:nvSpPr>
        <p:spPr>
          <a:xfrm>
            <a:off x="3247332" y="2911076"/>
            <a:ext cx="2798428" cy="3803846"/>
          </a:xfrm>
        </p:spPr>
        <p:txBody>
          <a:bodyPr vert="horz" lIns="0" tIns="0" rIns="0" bIns="0" rtlCol="0" anchor="t">
            <a:noAutofit/>
          </a:bodyPr>
          <a:lstStyle/>
          <a:p>
            <a:r>
              <a:rPr lang="en-US" dirty="0"/>
              <a:t>Provide the </a:t>
            </a:r>
            <a:r>
              <a:rPr lang="en-US" dirty="0" err="1"/>
              <a:t>PiN</a:t>
            </a:r>
            <a:r>
              <a:rPr lang="en-US" dirty="0"/>
              <a:t> &amp; break it down</a:t>
            </a:r>
          </a:p>
          <a:p>
            <a:r>
              <a:rPr lang="en-US" sz="1550" b="0" dirty="0"/>
              <a:t>Your </a:t>
            </a:r>
            <a:r>
              <a:rPr lang="en-US" sz="1550" dirty="0" err="1"/>
              <a:t>PiN</a:t>
            </a:r>
            <a:r>
              <a:rPr lang="en-US" sz="1550" dirty="0"/>
              <a:t> should reflect the </a:t>
            </a:r>
            <a:r>
              <a:rPr lang="en-US" sz="1550" i="1" dirty="0"/>
              <a:t>humanitarian </a:t>
            </a:r>
            <a:r>
              <a:rPr lang="en-US" sz="1550" dirty="0"/>
              <a:t>needs </a:t>
            </a:r>
            <a:r>
              <a:rPr lang="en-US" sz="1550" b="0" dirty="0"/>
              <a:t>in the country (JIAF 2.0)</a:t>
            </a:r>
            <a:endParaRPr lang="en-US" sz="1550" b="0" dirty="0">
              <a:ea typeface="Roboto"/>
              <a:cs typeface="Roboto"/>
            </a:endParaRPr>
          </a:p>
          <a:p>
            <a:r>
              <a:rPr lang="en-US" sz="1550" dirty="0"/>
              <a:t>Describe/visualize the </a:t>
            </a:r>
            <a:r>
              <a:rPr lang="en-US" sz="1550" dirty="0" err="1"/>
              <a:t>PiN</a:t>
            </a:r>
            <a:r>
              <a:rPr lang="en-US" sz="1550" dirty="0"/>
              <a:t> </a:t>
            </a:r>
            <a:r>
              <a:rPr lang="en-US" sz="1550" b="0" dirty="0"/>
              <a:t>and </a:t>
            </a:r>
            <a:r>
              <a:rPr lang="en-US" sz="1550" b="0" i="1" dirty="0"/>
              <a:t>trends, </a:t>
            </a:r>
            <a:r>
              <a:rPr lang="en-US" sz="1550" b="0" dirty="0"/>
              <a:t>incl. providing a </a:t>
            </a:r>
            <a:r>
              <a:rPr lang="en-US" sz="1550" b="0" i="1" dirty="0"/>
              <a:t>visual </a:t>
            </a:r>
            <a:r>
              <a:rPr lang="en-US" sz="1550" b="0" dirty="0"/>
              <a:t>breakdown/ disaggregation [can be ANNEXES]: </a:t>
            </a:r>
          </a:p>
          <a:p>
            <a:pPr marL="179705" indent="-285750">
              <a:spcAft>
                <a:spcPts val="0"/>
              </a:spcAft>
              <a:buFont typeface="Arial" panose="020B0604020202020204" pitchFamily="34" charset="0"/>
              <a:buChar char="•"/>
            </a:pPr>
            <a:r>
              <a:rPr lang="en-US" sz="1550" b="0" dirty="0"/>
              <a:t>across </a:t>
            </a:r>
            <a:r>
              <a:rPr lang="en-US" sz="1550" dirty="0"/>
              <a:t>sectors</a:t>
            </a:r>
            <a:r>
              <a:rPr lang="en-US" sz="1550" b="0" dirty="0"/>
              <a:t>;</a:t>
            </a:r>
            <a:endParaRPr lang="en-US" sz="1550" b="0" dirty="0">
              <a:ea typeface="Roboto"/>
              <a:cs typeface="Roboto"/>
            </a:endParaRPr>
          </a:p>
          <a:p>
            <a:pPr marL="179705" indent="-285750">
              <a:spcAft>
                <a:spcPts val="0"/>
              </a:spcAft>
              <a:buFont typeface="Arial" panose="020B0604020202020204" pitchFamily="34" charset="0"/>
              <a:buChar char="•"/>
            </a:pPr>
            <a:r>
              <a:rPr lang="en-US" sz="1550" b="0" dirty="0"/>
              <a:t>by </a:t>
            </a:r>
            <a:r>
              <a:rPr lang="en-US" sz="1550" dirty="0"/>
              <a:t>sex, age and disability</a:t>
            </a:r>
            <a:r>
              <a:rPr lang="en-US" sz="1550" b="0" dirty="0"/>
              <a:t>;  </a:t>
            </a:r>
            <a:endParaRPr lang="en-US" sz="1550" b="0" dirty="0">
              <a:ea typeface="Roboto"/>
              <a:cs typeface="Roboto"/>
            </a:endParaRPr>
          </a:p>
          <a:p>
            <a:pPr marL="179705" indent="-285750">
              <a:spcAft>
                <a:spcPts val="0"/>
              </a:spcAft>
              <a:buFont typeface="Arial" panose="020B0604020202020204" pitchFamily="34" charset="0"/>
              <a:buChar char="•"/>
            </a:pPr>
            <a:r>
              <a:rPr lang="en-US" sz="1550" b="0" dirty="0"/>
              <a:t>by </a:t>
            </a:r>
            <a:r>
              <a:rPr lang="en-US" sz="1550" i="1" dirty="0"/>
              <a:t>relevant</a:t>
            </a:r>
            <a:r>
              <a:rPr lang="en-US" sz="1550" dirty="0"/>
              <a:t> groups </a:t>
            </a:r>
            <a:r>
              <a:rPr lang="en-US" sz="1550" b="0" dirty="0"/>
              <a:t>of people </a:t>
            </a:r>
            <a:r>
              <a:rPr lang="en-US" sz="1550" b="0" dirty="0" err="1"/>
              <a:t>e.g</a:t>
            </a:r>
            <a:r>
              <a:rPr lang="en-US" sz="1550" b="0" dirty="0"/>
              <a:t> IDPs; </a:t>
            </a:r>
            <a:endParaRPr lang="en-US" sz="1550" b="0" dirty="0">
              <a:ea typeface="Roboto"/>
              <a:cs typeface="Roboto"/>
            </a:endParaRPr>
          </a:p>
          <a:p>
            <a:pPr marL="179705" indent="-285750">
              <a:spcAft>
                <a:spcPts val="0"/>
              </a:spcAft>
              <a:buFont typeface="Arial" panose="020B0604020202020204" pitchFamily="34" charset="0"/>
              <a:buChar char="•"/>
            </a:pPr>
            <a:r>
              <a:rPr lang="en-US" sz="1550" dirty="0"/>
              <a:t>geographically</a:t>
            </a:r>
            <a:r>
              <a:rPr lang="en-US" sz="1550" b="0" dirty="0"/>
              <a:t>.</a:t>
            </a:r>
            <a:endParaRPr lang="en-US" sz="1550" b="0" dirty="0">
              <a:ea typeface="Roboto"/>
              <a:cs typeface="Roboto"/>
            </a:endParaRPr>
          </a:p>
          <a:p>
            <a:endParaRPr lang="en-US" dirty="0"/>
          </a:p>
        </p:txBody>
      </p:sp>
      <p:sp>
        <p:nvSpPr>
          <p:cNvPr id="6" name="Text Placeholder 5">
            <a:extLst>
              <a:ext uri="{FF2B5EF4-FFF2-40B4-BE49-F238E27FC236}">
                <a16:creationId xmlns:a16="http://schemas.microsoft.com/office/drawing/2014/main" id="{6A16C9B0-DBA9-DF0F-8820-FB54C6F2CAC4}"/>
              </a:ext>
            </a:extLst>
          </p:cNvPr>
          <p:cNvSpPr>
            <a:spLocks noGrp="1"/>
          </p:cNvSpPr>
          <p:nvPr>
            <p:ph type="body" sz="quarter" idx="24"/>
          </p:nvPr>
        </p:nvSpPr>
        <p:spPr>
          <a:xfrm>
            <a:off x="6103319" y="2911076"/>
            <a:ext cx="2872152" cy="3766165"/>
          </a:xfrm>
        </p:spPr>
        <p:txBody>
          <a:bodyPr vert="horz" lIns="0" tIns="0" rIns="0" bIns="0" rtlCol="0" anchor="t">
            <a:noAutofit/>
          </a:bodyPr>
          <a:lstStyle/>
          <a:p>
            <a:r>
              <a:rPr lang="en-US"/>
              <a:t>Highlight info that informs response planning, </a:t>
            </a:r>
            <a:r>
              <a:rPr lang="en-US" b="0"/>
              <a:t>incl:</a:t>
            </a:r>
            <a:endParaRPr lang="en-US"/>
          </a:p>
          <a:p>
            <a:pPr marL="285750" indent="-285750">
              <a:buFont typeface="Arial" panose="020B0604020202020204" pitchFamily="34" charset="0"/>
              <a:buChar char="•"/>
            </a:pPr>
            <a:r>
              <a:rPr lang="en-US" sz="1500"/>
              <a:t>main types of needs </a:t>
            </a:r>
            <a:r>
              <a:rPr lang="en-US" sz="1500" b="0"/>
              <a:t>(as expressed by communities);</a:t>
            </a:r>
            <a:endParaRPr lang="en-US" sz="1500" b="0">
              <a:ea typeface="Roboto"/>
              <a:cs typeface="Roboto"/>
            </a:endParaRPr>
          </a:p>
          <a:p>
            <a:pPr marL="285750" indent="-285750">
              <a:buFont typeface="Arial" panose="020B0604020202020204" pitchFamily="34" charset="0"/>
              <a:buChar char="•"/>
            </a:pPr>
            <a:r>
              <a:rPr lang="en-US" sz="1500" b="0"/>
              <a:t>where </a:t>
            </a:r>
            <a:r>
              <a:rPr lang="en-US" sz="1500"/>
              <a:t>needs are most severe </a:t>
            </a:r>
            <a:r>
              <a:rPr lang="en-US" sz="1500" b="0"/>
              <a:t>(&amp; if/how this has evolved over time);</a:t>
            </a:r>
            <a:endParaRPr lang="en-US" sz="1500" b="0">
              <a:ea typeface="Roboto"/>
              <a:cs typeface="Roboto"/>
            </a:endParaRPr>
          </a:p>
          <a:p>
            <a:pPr marL="285750" indent="-285750">
              <a:buFont typeface="Arial" panose="020B0604020202020204" pitchFamily="34" charset="0"/>
              <a:buChar char="•"/>
            </a:pPr>
            <a:r>
              <a:rPr lang="en-US" sz="1500" b="0"/>
              <a:t>specific </a:t>
            </a:r>
            <a:r>
              <a:rPr lang="en-US" sz="1500"/>
              <a:t>needs of different groups;</a:t>
            </a:r>
            <a:endParaRPr lang="en-US" sz="1500">
              <a:ea typeface="Roboto"/>
              <a:cs typeface="Roboto"/>
            </a:endParaRPr>
          </a:p>
          <a:p>
            <a:pPr marL="285750" indent="-285750">
              <a:buFont typeface="Arial" panose="020B0604020202020204" pitchFamily="34" charset="0"/>
              <a:buChar char="•"/>
            </a:pPr>
            <a:r>
              <a:rPr lang="en-US" sz="1500"/>
              <a:t>high likelihood/impact risks</a:t>
            </a:r>
            <a:r>
              <a:rPr lang="en-US" sz="1500" b="0"/>
              <a:t>, that should be planned for;</a:t>
            </a:r>
            <a:endParaRPr lang="en-US" sz="1500"/>
          </a:p>
          <a:p>
            <a:pPr marL="285750" indent="-285750">
              <a:buFont typeface="Arial" panose="020B0604020202020204" pitchFamily="34" charset="0"/>
              <a:buChar char="•"/>
            </a:pPr>
            <a:r>
              <a:rPr lang="en-US" sz="1500" b="0"/>
              <a:t>Any other info that </a:t>
            </a:r>
            <a:r>
              <a:rPr lang="en-US" sz="1500"/>
              <a:t>can directly inform response </a:t>
            </a:r>
            <a:r>
              <a:rPr lang="en-US" sz="1500" b="0"/>
              <a:t>(e.g. are people mobile, etc.) </a:t>
            </a:r>
            <a:endParaRPr lang="en-US" sz="1500" b="0">
              <a:ea typeface="Roboto"/>
              <a:cs typeface="Roboto"/>
            </a:endParaRPr>
          </a:p>
        </p:txBody>
      </p:sp>
      <p:sp>
        <p:nvSpPr>
          <p:cNvPr id="7" name="Text Placeholder 6">
            <a:extLst>
              <a:ext uri="{FF2B5EF4-FFF2-40B4-BE49-F238E27FC236}">
                <a16:creationId xmlns:a16="http://schemas.microsoft.com/office/drawing/2014/main" id="{651D44F9-1349-DF70-7F63-631877EA282A}"/>
              </a:ext>
            </a:extLst>
          </p:cNvPr>
          <p:cNvSpPr>
            <a:spLocks noGrp="1"/>
          </p:cNvSpPr>
          <p:nvPr>
            <p:ph type="body" sz="quarter" idx="25"/>
          </p:nvPr>
        </p:nvSpPr>
        <p:spPr>
          <a:xfrm>
            <a:off x="1207552" y="1995371"/>
            <a:ext cx="1096962" cy="524759"/>
          </a:xfrm>
        </p:spPr>
        <p:txBody>
          <a:bodyPr/>
          <a:lstStyle/>
          <a:p>
            <a:r>
              <a:rPr lang="en-US"/>
              <a:t>01</a:t>
            </a:r>
          </a:p>
        </p:txBody>
      </p:sp>
      <p:sp>
        <p:nvSpPr>
          <p:cNvPr id="8" name="Text Placeholder 7">
            <a:extLst>
              <a:ext uri="{FF2B5EF4-FFF2-40B4-BE49-F238E27FC236}">
                <a16:creationId xmlns:a16="http://schemas.microsoft.com/office/drawing/2014/main" id="{5100C4E9-305A-168A-B786-D8C0236CE38C}"/>
              </a:ext>
            </a:extLst>
          </p:cNvPr>
          <p:cNvSpPr>
            <a:spLocks noGrp="1"/>
          </p:cNvSpPr>
          <p:nvPr>
            <p:ph type="body" sz="quarter" idx="26"/>
          </p:nvPr>
        </p:nvSpPr>
        <p:spPr>
          <a:xfrm>
            <a:off x="4096104" y="1995371"/>
            <a:ext cx="1096962" cy="524759"/>
          </a:xfrm>
        </p:spPr>
        <p:txBody>
          <a:bodyPr/>
          <a:lstStyle/>
          <a:p>
            <a:r>
              <a:rPr lang="en-US"/>
              <a:t>02</a:t>
            </a:r>
          </a:p>
        </p:txBody>
      </p:sp>
      <p:sp>
        <p:nvSpPr>
          <p:cNvPr id="9" name="Text Placeholder 8">
            <a:extLst>
              <a:ext uri="{FF2B5EF4-FFF2-40B4-BE49-F238E27FC236}">
                <a16:creationId xmlns:a16="http://schemas.microsoft.com/office/drawing/2014/main" id="{71095AAB-D8E1-0875-8E8B-C28CC544D182}"/>
              </a:ext>
            </a:extLst>
          </p:cNvPr>
          <p:cNvSpPr>
            <a:spLocks noGrp="1"/>
          </p:cNvSpPr>
          <p:nvPr>
            <p:ph type="body" sz="quarter" idx="27"/>
          </p:nvPr>
        </p:nvSpPr>
        <p:spPr>
          <a:xfrm>
            <a:off x="7001970" y="1995371"/>
            <a:ext cx="1096962" cy="524759"/>
          </a:xfrm>
        </p:spPr>
        <p:txBody>
          <a:bodyPr/>
          <a:lstStyle/>
          <a:p>
            <a:r>
              <a:rPr lang="en-US"/>
              <a:t>03</a:t>
            </a:r>
          </a:p>
        </p:txBody>
      </p:sp>
      <p:sp>
        <p:nvSpPr>
          <p:cNvPr id="10" name="Text Placeholder 9">
            <a:extLst>
              <a:ext uri="{FF2B5EF4-FFF2-40B4-BE49-F238E27FC236}">
                <a16:creationId xmlns:a16="http://schemas.microsoft.com/office/drawing/2014/main" id="{FB7EEF61-5BC1-35E5-3968-7CA2E0498C35}"/>
              </a:ext>
            </a:extLst>
          </p:cNvPr>
          <p:cNvSpPr>
            <a:spLocks noGrp="1"/>
          </p:cNvSpPr>
          <p:nvPr>
            <p:ph type="body" sz="quarter" idx="28"/>
          </p:nvPr>
        </p:nvSpPr>
        <p:spPr>
          <a:xfrm>
            <a:off x="9116664" y="2911077"/>
            <a:ext cx="2871329" cy="3377946"/>
          </a:xfrm>
        </p:spPr>
        <p:txBody>
          <a:bodyPr vert="horz" lIns="0" tIns="0" rIns="0" bIns="0" rtlCol="0" anchor="t">
            <a:noAutofit/>
          </a:bodyPr>
          <a:lstStyle/>
          <a:p>
            <a:r>
              <a:rPr lang="en-US" dirty="0"/>
              <a:t>Document &amp; annex your methodology</a:t>
            </a:r>
          </a:p>
          <a:p>
            <a:pPr marL="285750" indent="-285750">
              <a:buFont typeface="Arial" panose="020B0604020202020204" pitchFamily="34" charset="0"/>
              <a:buChar char="•"/>
            </a:pPr>
            <a:r>
              <a:rPr lang="en-US" sz="1600" b="0" dirty="0"/>
              <a:t>Provide </a:t>
            </a:r>
            <a:r>
              <a:rPr lang="en-US" sz="1600" dirty="0"/>
              <a:t>indicators used </a:t>
            </a:r>
            <a:r>
              <a:rPr lang="en-US" sz="1600" b="0" dirty="0"/>
              <a:t>to calculate the </a:t>
            </a:r>
            <a:r>
              <a:rPr lang="en-US" sz="1600" b="0" dirty="0" err="1"/>
              <a:t>PiN</a:t>
            </a:r>
            <a:r>
              <a:rPr lang="en-US" sz="1600" b="0" dirty="0"/>
              <a:t> and severity.</a:t>
            </a:r>
            <a:endParaRPr lang="en-US" sz="1600" b="0" dirty="0">
              <a:ea typeface="Roboto"/>
              <a:cs typeface="Roboto"/>
            </a:endParaRPr>
          </a:p>
          <a:p>
            <a:pPr marL="285750" indent="-285750">
              <a:buFont typeface="Arial" panose="020B0604020202020204" pitchFamily="34" charset="0"/>
              <a:buChar char="•"/>
            </a:pPr>
            <a:r>
              <a:rPr lang="en-US" sz="1600" b="0" dirty="0"/>
              <a:t>Explain </a:t>
            </a:r>
            <a:r>
              <a:rPr lang="en-US" sz="1600" dirty="0"/>
              <a:t>how humanitarian needs were assessed </a:t>
            </a:r>
            <a:r>
              <a:rPr lang="en-US" sz="1600" b="0" dirty="0"/>
              <a:t>&amp; the sources (e.g. MSNA, secondary data, </a:t>
            </a:r>
            <a:r>
              <a:rPr lang="en-US" sz="1600" b="0" dirty="0" err="1"/>
              <a:t>etc</a:t>
            </a:r>
            <a:r>
              <a:rPr lang="en-US" sz="1600" b="0" dirty="0"/>
              <a:t>) </a:t>
            </a:r>
            <a:endParaRPr lang="en-US" sz="1600" b="0" dirty="0">
              <a:ea typeface="Roboto"/>
              <a:cs typeface="Roboto"/>
            </a:endParaRPr>
          </a:p>
          <a:p>
            <a:pPr marL="285750" indent="-285750">
              <a:buFont typeface="Arial" panose="020B0604020202020204" pitchFamily="34" charset="0"/>
              <a:buChar char="•"/>
            </a:pPr>
            <a:r>
              <a:rPr lang="en-US" sz="1600" b="0" dirty="0"/>
              <a:t>Describe (if you wish) in more detail the </a:t>
            </a:r>
            <a:r>
              <a:rPr lang="en-US" sz="1600" dirty="0"/>
              <a:t>‘building blocks’ of your analysis &amp; narrative </a:t>
            </a:r>
            <a:r>
              <a:rPr lang="en-US" sz="1600" b="0" dirty="0"/>
              <a:t>(e.g. shocks, impact, context – JIAF 2.0 module)</a:t>
            </a:r>
            <a:endParaRPr lang="en-US" sz="800" b="0" dirty="0"/>
          </a:p>
          <a:p>
            <a:endParaRPr lang="en-US" dirty="0"/>
          </a:p>
        </p:txBody>
      </p:sp>
      <p:sp>
        <p:nvSpPr>
          <p:cNvPr id="11" name="Text Placeholder 10">
            <a:extLst>
              <a:ext uri="{FF2B5EF4-FFF2-40B4-BE49-F238E27FC236}">
                <a16:creationId xmlns:a16="http://schemas.microsoft.com/office/drawing/2014/main" id="{1E5A3EBA-4D71-3EAE-9427-D8D3ADEB5994}"/>
              </a:ext>
            </a:extLst>
          </p:cNvPr>
          <p:cNvSpPr>
            <a:spLocks noGrp="1"/>
          </p:cNvSpPr>
          <p:nvPr>
            <p:ph type="body" sz="quarter" idx="29"/>
          </p:nvPr>
        </p:nvSpPr>
        <p:spPr>
          <a:xfrm>
            <a:off x="9902610" y="1995371"/>
            <a:ext cx="1096962" cy="524759"/>
          </a:xfrm>
        </p:spPr>
        <p:txBody>
          <a:bodyPr/>
          <a:lstStyle/>
          <a:p>
            <a:r>
              <a:rPr lang="en-US"/>
              <a:t>04</a:t>
            </a:r>
          </a:p>
        </p:txBody>
      </p:sp>
    </p:spTree>
    <p:extLst>
      <p:ext uri="{BB962C8B-B14F-4D97-AF65-F5344CB8AC3E}">
        <p14:creationId xmlns:p14="http://schemas.microsoft.com/office/powerpoint/2010/main" val="3861847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17ED0DC-0423-0EC1-8D39-044AB40B9A5C}"/>
              </a:ext>
            </a:extLst>
          </p:cNvPr>
          <p:cNvSpPr/>
          <p:nvPr/>
        </p:nvSpPr>
        <p:spPr>
          <a:xfrm>
            <a:off x="569597" y="2611464"/>
            <a:ext cx="10274907" cy="3273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a:extLst>
              <a:ext uri="{FF2B5EF4-FFF2-40B4-BE49-F238E27FC236}">
                <a16:creationId xmlns:a16="http://schemas.microsoft.com/office/drawing/2014/main" id="{72195E50-DBB4-9AC2-F302-BF9A18E04F24}"/>
              </a:ext>
            </a:extLst>
          </p:cNvPr>
          <p:cNvSpPr>
            <a:spLocks noGrp="1"/>
          </p:cNvSpPr>
          <p:nvPr>
            <p:ph type="pic" sz="quarter" idx="49"/>
          </p:nvPr>
        </p:nvSpPr>
        <p:spPr>
          <a:xfrm>
            <a:off x="5272322" y="1991833"/>
            <a:ext cx="18288" cy="4114800"/>
          </a:xfrm>
        </p:spPr>
        <p:txBody>
          <a:bodyPr/>
          <a:lstStyle/>
          <a:p>
            <a:endParaRPr lang="en-NL"/>
          </a:p>
        </p:txBody>
      </p:sp>
      <p:sp>
        <p:nvSpPr>
          <p:cNvPr id="13" name="Picture Placeholder 12">
            <a:extLst>
              <a:ext uri="{FF2B5EF4-FFF2-40B4-BE49-F238E27FC236}">
                <a16:creationId xmlns:a16="http://schemas.microsoft.com/office/drawing/2014/main" id="{A0A86A3B-BACF-CE7A-DAD2-7B7A519D3B6B}"/>
              </a:ext>
            </a:extLst>
          </p:cNvPr>
          <p:cNvSpPr>
            <a:spLocks noGrp="1"/>
          </p:cNvSpPr>
          <p:nvPr>
            <p:ph type="pic" sz="quarter" idx="50"/>
          </p:nvPr>
        </p:nvSpPr>
        <p:spPr>
          <a:xfrm>
            <a:off x="7482674" y="1991833"/>
            <a:ext cx="18288" cy="4114800"/>
          </a:xfrm>
        </p:spPr>
        <p:txBody>
          <a:bodyPr/>
          <a:lstStyle/>
          <a:p>
            <a:endParaRPr lang="en-NL"/>
          </a:p>
        </p:txBody>
      </p:sp>
      <p:sp>
        <p:nvSpPr>
          <p:cNvPr id="9" name="Title 8">
            <a:extLst>
              <a:ext uri="{FF2B5EF4-FFF2-40B4-BE49-F238E27FC236}">
                <a16:creationId xmlns:a16="http://schemas.microsoft.com/office/drawing/2014/main" id="{0C102A2A-E2AE-B250-0218-A87819521A93}"/>
              </a:ext>
            </a:extLst>
          </p:cNvPr>
          <p:cNvSpPr>
            <a:spLocks noGrp="1"/>
          </p:cNvSpPr>
          <p:nvPr>
            <p:ph type="title"/>
          </p:nvPr>
        </p:nvSpPr>
        <p:spPr>
          <a:xfrm>
            <a:off x="569594" y="587816"/>
            <a:ext cx="10274910" cy="443198"/>
          </a:xfrm>
        </p:spPr>
        <p:txBody>
          <a:bodyPr/>
          <a:lstStyle/>
          <a:p>
            <a:r>
              <a:rPr lang="en-US">
                <a:solidFill>
                  <a:srgbClr val="5A5A5A"/>
                </a:solidFill>
              </a:rPr>
              <a:t>CORE REQUIREMENTS - </a:t>
            </a:r>
            <a:r>
              <a:rPr lang="en-US">
                <a:solidFill>
                  <a:srgbClr val="E7A139"/>
                </a:solidFill>
              </a:rPr>
              <a:t>HRP</a:t>
            </a:r>
          </a:p>
        </p:txBody>
      </p:sp>
      <p:sp>
        <p:nvSpPr>
          <p:cNvPr id="2" name="Text Placeholder 1">
            <a:extLst>
              <a:ext uri="{FF2B5EF4-FFF2-40B4-BE49-F238E27FC236}">
                <a16:creationId xmlns:a16="http://schemas.microsoft.com/office/drawing/2014/main" id="{02041092-C978-40ED-CCC3-7C45A102EA9F}"/>
              </a:ext>
            </a:extLst>
          </p:cNvPr>
          <p:cNvSpPr>
            <a:spLocks noGrp="1"/>
          </p:cNvSpPr>
          <p:nvPr>
            <p:ph type="body" sz="quarter" idx="22"/>
          </p:nvPr>
        </p:nvSpPr>
        <p:spPr>
          <a:xfrm>
            <a:off x="193928" y="2911079"/>
            <a:ext cx="2249424" cy="3946921"/>
          </a:xfrm>
        </p:spPr>
        <p:txBody>
          <a:bodyPr vert="horz" lIns="0" tIns="0" rIns="0" bIns="0" rtlCol="0" anchor="t">
            <a:noAutofit/>
          </a:bodyPr>
          <a:lstStyle/>
          <a:p>
            <a:r>
              <a:rPr lang="en-US" i="1" dirty="0"/>
              <a:t>Briefly</a:t>
            </a:r>
            <a:r>
              <a:rPr lang="en-US" dirty="0"/>
              <a:t> explain your response strategy</a:t>
            </a:r>
          </a:p>
          <a:p>
            <a:r>
              <a:rPr lang="en-US" sz="1450" b="0" dirty="0"/>
              <a:t>What are the 5-6 agreed elements of the </a:t>
            </a:r>
            <a:r>
              <a:rPr lang="en-US" sz="1450" dirty="0"/>
              <a:t>collective response strategy </a:t>
            </a:r>
            <a:r>
              <a:rPr lang="en-US" sz="1450" b="0" dirty="0"/>
              <a:t>for the year ahead, incl:</a:t>
            </a:r>
            <a:endParaRPr lang="en-US" sz="1450" b="0" dirty="0">
              <a:ea typeface="Roboto"/>
              <a:cs typeface="Roboto"/>
            </a:endParaRPr>
          </a:p>
          <a:p>
            <a:r>
              <a:rPr lang="en-US" sz="1450" dirty="0">
                <a:ea typeface="Roboto"/>
                <a:cs typeface="Roboto"/>
              </a:rPr>
              <a:t>Who </a:t>
            </a:r>
            <a:r>
              <a:rPr lang="en-US" sz="1450" b="0" dirty="0">
                <a:ea typeface="Roboto"/>
                <a:cs typeface="Roboto"/>
              </a:rPr>
              <a:t>will be targeted (and why)? – based on HNO unit of analysis</a:t>
            </a:r>
          </a:p>
          <a:p>
            <a:r>
              <a:rPr lang="en-US" sz="1450" dirty="0"/>
              <a:t>How</a:t>
            </a:r>
            <a:r>
              <a:rPr lang="en-US" sz="1450" b="0" dirty="0"/>
              <a:t> will you respond (modalities) and why?</a:t>
            </a:r>
            <a:endParaRPr lang="en-US" sz="1450" b="0" dirty="0">
              <a:ea typeface="Roboto"/>
              <a:cs typeface="Roboto"/>
            </a:endParaRPr>
          </a:p>
          <a:p>
            <a:r>
              <a:rPr lang="en-US" sz="1450" b="0" dirty="0"/>
              <a:t>What are the </a:t>
            </a:r>
            <a:r>
              <a:rPr lang="en-US" sz="1450" dirty="0"/>
              <a:t>boundaries</a:t>
            </a:r>
            <a:r>
              <a:rPr lang="en-US" sz="1450" b="0" dirty="0"/>
              <a:t> of the planned response and how does it complement others?</a:t>
            </a:r>
            <a:endParaRPr lang="en-US" sz="1450" b="0" dirty="0">
              <a:ea typeface="Roboto"/>
              <a:cs typeface="Roboto"/>
            </a:endParaRPr>
          </a:p>
          <a:p>
            <a:endParaRPr lang="en-US" sz="1500" b="0" dirty="0">
              <a:ea typeface="Roboto"/>
              <a:cs typeface="Roboto"/>
            </a:endParaRPr>
          </a:p>
          <a:p>
            <a:endParaRPr lang="en-US" dirty="0">
              <a:ea typeface="Roboto"/>
              <a:cs typeface="Roboto"/>
            </a:endParaRPr>
          </a:p>
        </p:txBody>
      </p:sp>
      <p:sp>
        <p:nvSpPr>
          <p:cNvPr id="3" name="Text Placeholder 2">
            <a:extLst>
              <a:ext uri="{FF2B5EF4-FFF2-40B4-BE49-F238E27FC236}">
                <a16:creationId xmlns:a16="http://schemas.microsoft.com/office/drawing/2014/main" id="{3B549AE6-A08E-A0CF-34DB-27592A894C69}"/>
              </a:ext>
            </a:extLst>
          </p:cNvPr>
          <p:cNvSpPr>
            <a:spLocks noGrp="1"/>
          </p:cNvSpPr>
          <p:nvPr>
            <p:ph type="body" sz="quarter" idx="23"/>
          </p:nvPr>
        </p:nvSpPr>
        <p:spPr>
          <a:xfrm>
            <a:off x="2633898" y="2971334"/>
            <a:ext cx="2540242" cy="3645574"/>
          </a:xfrm>
        </p:spPr>
        <p:txBody>
          <a:bodyPr vert="horz" lIns="0" tIns="0" rIns="0" bIns="0" rtlCol="0" anchor="t">
            <a:noAutofit/>
          </a:bodyPr>
          <a:lstStyle/>
          <a:p>
            <a:r>
              <a:rPr lang="en-US" dirty="0"/>
              <a:t>Highlight how you will deliver a people-centered &amp; quality response</a:t>
            </a:r>
          </a:p>
          <a:p>
            <a:r>
              <a:rPr lang="en-US" sz="1600" b="0" dirty="0"/>
              <a:t>AAP</a:t>
            </a:r>
          </a:p>
          <a:p>
            <a:r>
              <a:rPr lang="en-US" sz="1600" b="0" dirty="0"/>
              <a:t>Inclusivity (gender, age, disability &amp; others)</a:t>
            </a:r>
          </a:p>
          <a:p>
            <a:r>
              <a:rPr lang="en-US" sz="1600" b="0" dirty="0"/>
              <a:t>PSEA</a:t>
            </a:r>
          </a:p>
          <a:p>
            <a:r>
              <a:rPr lang="en-US" sz="1600" b="0" dirty="0"/>
              <a:t>Protection </a:t>
            </a:r>
          </a:p>
          <a:p>
            <a:br>
              <a:rPr lang="en-US" sz="1600" b="0" dirty="0"/>
            </a:br>
            <a:r>
              <a:rPr lang="en-US" sz="1600" b="0" i="1" dirty="0"/>
              <a:t>LINK</a:t>
            </a:r>
            <a:r>
              <a:rPr lang="en-US" sz="1600" b="0" dirty="0"/>
              <a:t> to the details.</a:t>
            </a:r>
            <a:endParaRPr lang="en-US" dirty="0"/>
          </a:p>
          <a:p>
            <a:endParaRPr lang="en-US" sz="1600" b="0" dirty="0"/>
          </a:p>
          <a:p>
            <a:endParaRPr lang="en-US" dirty="0"/>
          </a:p>
        </p:txBody>
      </p:sp>
      <p:sp>
        <p:nvSpPr>
          <p:cNvPr id="4" name="Text Placeholder 3">
            <a:extLst>
              <a:ext uri="{FF2B5EF4-FFF2-40B4-BE49-F238E27FC236}">
                <a16:creationId xmlns:a16="http://schemas.microsoft.com/office/drawing/2014/main" id="{645E6B3C-7C3F-6715-5225-CC950178E8E3}"/>
              </a:ext>
            </a:extLst>
          </p:cNvPr>
          <p:cNvSpPr>
            <a:spLocks noGrp="1"/>
          </p:cNvSpPr>
          <p:nvPr>
            <p:ph type="body" sz="quarter" idx="24"/>
          </p:nvPr>
        </p:nvSpPr>
        <p:spPr>
          <a:xfrm>
            <a:off x="7530298" y="2986698"/>
            <a:ext cx="2599867" cy="3277585"/>
          </a:xfrm>
        </p:spPr>
        <p:txBody>
          <a:bodyPr vert="horz" lIns="0" tIns="0" rIns="0" bIns="0" rtlCol="0" anchor="t">
            <a:noAutofit/>
          </a:bodyPr>
          <a:lstStyle/>
          <a:p>
            <a:r>
              <a:rPr lang="en-US" dirty="0"/>
              <a:t>Explain how you will prioritize</a:t>
            </a:r>
          </a:p>
          <a:p>
            <a:r>
              <a:rPr lang="en-US" sz="1600" b="0" dirty="0"/>
              <a:t>What </a:t>
            </a:r>
            <a:r>
              <a:rPr lang="en-US" sz="1600" dirty="0"/>
              <a:t>activities &amp; geographic areas</a:t>
            </a:r>
            <a:r>
              <a:rPr lang="en-US" sz="1600" b="0" dirty="0"/>
              <a:t> are the top priority? Which activities should donors direct their funding to FIRST?</a:t>
            </a:r>
          </a:p>
          <a:p>
            <a:r>
              <a:rPr lang="en-US" sz="1600" b="0" dirty="0"/>
              <a:t>Are there any </a:t>
            </a:r>
            <a:r>
              <a:rPr lang="en-US" sz="1600" dirty="0"/>
              <a:t>time-critical/time-sensitive activities </a:t>
            </a:r>
            <a:r>
              <a:rPr lang="en-US" sz="1600" b="0" dirty="0"/>
              <a:t>which require funding by a specific moment to be achieved/implemented (e.g. pre-positioning due to seasonality)?  </a:t>
            </a:r>
            <a:endParaRPr lang="en-US" sz="1600" b="0" dirty="0">
              <a:ea typeface="Roboto"/>
              <a:cs typeface="Roboto"/>
            </a:endParaRPr>
          </a:p>
          <a:p>
            <a:endParaRPr lang="en-US" dirty="0"/>
          </a:p>
          <a:p>
            <a:endParaRPr lang="en-US" dirty="0"/>
          </a:p>
          <a:p>
            <a:endParaRPr lang="en-US" dirty="0"/>
          </a:p>
          <a:p>
            <a:endParaRPr lang="en-US" dirty="0"/>
          </a:p>
        </p:txBody>
      </p:sp>
      <p:sp>
        <p:nvSpPr>
          <p:cNvPr id="5" name="Text Placeholder 4">
            <a:extLst>
              <a:ext uri="{FF2B5EF4-FFF2-40B4-BE49-F238E27FC236}">
                <a16:creationId xmlns:a16="http://schemas.microsoft.com/office/drawing/2014/main" id="{5952E5A1-9AAC-A3B8-DD89-BBB59F2B1421}"/>
              </a:ext>
            </a:extLst>
          </p:cNvPr>
          <p:cNvSpPr>
            <a:spLocks noGrp="1"/>
          </p:cNvSpPr>
          <p:nvPr>
            <p:ph type="body" sz="quarter" idx="25"/>
          </p:nvPr>
        </p:nvSpPr>
        <p:spPr>
          <a:xfrm>
            <a:off x="782249" y="1974112"/>
            <a:ext cx="1096962" cy="524759"/>
          </a:xfrm>
        </p:spPr>
        <p:txBody>
          <a:bodyPr/>
          <a:lstStyle/>
          <a:p>
            <a:r>
              <a:rPr lang="en-US"/>
              <a:t>01</a:t>
            </a:r>
          </a:p>
        </p:txBody>
      </p:sp>
      <p:sp>
        <p:nvSpPr>
          <p:cNvPr id="6" name="Text Placeholder 5">
            <a:extLst>
              <a:ext uri="{FF2B5EF4-FFF2-40B4-BE49-F238E27FC236}">
                <a16:creationId xmlns:a16="http://schemas.microsoft.com/office/drawing/2014/main" id="{F42C72D6-B20E-1630-533A-562F8C6ED94F}"/>
              </a:ext>
            </a:extLst>
          </p:cNvPr>
          <p:cNvSpPr>
            <a:spLocks noGrp="1"/>
          </p:cNvSpPr>
          <p:nvPr>
            <p:ph type="body" sz="quarter" idx="26"/>
          </p:nvPr>
        </p:nvSpPr>
        <p:spPr>
          <a:xfrm>
            <a:off x="3369846" y="1991834"/>
            <a:ext cx="1096962" cy="524759"/>
          </a:xfrm>
        </p:spPr>
        <p:txBody>
          <a:bodyPr/>
          <a:lstStyle/>
          <a:p>
            <a:r>
              <a:rPr lang="en-US"/>
              <a:t>02</a:t>
            </a:r>
          </a:p>
        </p:txBody>
      </p:sp>
      <p:sp>
        <p:nvSpPr>
          <p:cNvPr id="7" name="Text Placeholder 6">
            <a:extLst>
              <a:ext uri="{FF2B5EF4-FFF2-40B4-BE49-F238E27FC236}">
                <a16:creationId xmlns:a16="http://schemas.microsoft.com/office/drawing/2014/main" id="{EEA6E0F8-5DA4-1BCC-67E3-4EF5F6534955}"/>
              </a:ext>
            </a:extLst>
          </p:cNvPr>
          <p:cNvSpPr>
            <a:spLocks noGrp="1"/>
          </p:cNvSpPr>
          <p:nvPr>
            <p:ph type="body" sz="quarter" idx="27"/>
          </p:nvPr>
        </p:nvSpPr>
        <p:spPr>
          <a:xfrm>
            <a:off x="5802097" y="1991834"/>
            <a:ext cx="1096962" cy="524759"/>
          </a:xfrm>
        </p:spPr>
        <p:txBody>
          <a:bodyPr/>
          <a:lstStyle/>
          <a:p>
            <a:r>
              <a:rPr lang="en-US"/>
              <a:t>03</a:t>
            </a:r>
          </a:p>
        </p:txBody>
      </p:sp>
      <p:sp>
        <p:nvSpPr>
          <p:cNvPr id="8" name="Text Placeholder 7">
            <a:extLst>
              <a:ext uri="{FF2B5EF4-FFF2-40B4-BE49-F238E27FC236}">
                <a16:creationId xmlns:a16="http://schemas.microsoft.com/office/drawing/2014/main" id="{3AE19F50-C8B0-F16C-D7D5-1F8811DE6652}"/>
              </a:ext>
            </a:extLst>
          </p:cNvPr>
          <p:cNvSpPr>
            <a:spLocks noGrp="1"/>
          </p:cNvSpPr>
          <p:nvPr>
            <p:ph type="body" sz="quarter" idx="28"/>
          </p:nvPr>
        </p:nvSpPr>
        <p:spPr>
          <a:xfrm>
            <a:off x="5323167" y="2960583"/>
            <a:ext cx="2084832" cy="3645575"/>
          </a:xfrm>
        </p:spPr>
        <p:txBody>
          <a:bodyPr/>
          <a:lstStyle/>
          <a:p>
            <a:r>
              <a:rPr lang="en-US" dirty="0"/>
              <a:t>Demonstrate the robustness of your $ ask &amp; ability to implement</a:t>
            </a:r>
          </a:p>
          <a:p>
            <a:r>
              <a:rPr lang="en-US" sz="1600" b="0" dirty="0"/>
              <a:t>Explain how you calculated the </a:t>
            </a:r>
            <a:r>
              <a:rPr lang="en-US" sz="1600" dirty="0"/>
              <a:t>financial requirements</a:t>
            </a:r>
          </a:p>
          <a:p>
            <a:r>
              <a:rPr lang="en-US" sz="1600" b="0" dirty="0"/>
              <a:t>Showcase </a:t>
            </a:r>
            <a:r>
              <a:rPr lang="en-US" sz="1600" dirty="0"/>
              <a:t>capacity</a:t>
            </a:r>
            <a:r>
              <a:rPr lang="en-US" sz="1600" b="0" dirty="0"/>
              <a:t> to implement &amp; highlight how any </a:t>
            </a:r>
            <a:r>
              <a:rPr lang="en-US" sz="1600" dirty="0"/>
              <a:t>access</a:t>
            </a:r>
            <a:r>
              <a:rPr lang="en-US" sz="1600" b="0" dirty="0"/>
              <a:t> challenges will be addressed.</a:t>
            </a:r>
            <a:r>
              <a:rPr lang="en-US" sz="1600" dirty="0"/>
              <a:t> </a:t>
            </a:r>
          </a:p>
          <a:p>
            <a:endParaRPr lang="en-US" sz="1600" dirty="0"/>
          </a:p>
        </p:txBody>
      </p:sp>
      <p:sp>
        <p:nvSpPr>
          <p:cNvPr id="10" name="Text Placeholder 9">
            <a:extLst>
              <a:ext uri="{FF2B5EF4-FFF2-40B4-BE49-F238E27FC236}">
                <a16:creationId xmlns:a16="http://schemas.microsoft.com/office/drawing/2014/main" id="{0E2AF640-C152-C547-9A4E-0BD537C0ECBD}"/>
              </a:ext>
            </a:extLst>
          </p:cNvPr>
          <p:cNvSpPr>
            <a:spLocks noGrp="1"/>
          </p:cNvSpPr>
          <p:nvPr>
            <p:ph type="body" sz="quarter" idx="29"/>
          </p:nvPr>
        </p:nvSpPr>
        <p:spPr>
          <a:xfrm>
            <a:off x="8169073" y="2086705"/>
            <a:ext cx="1096962" cy="524759"/>
          </a:xfrm>
        </p:spPr>
        <p:txBody>
          <a:bodyPr/>
          <a:lstStyle/>
          <a:p>
            <a:r>
              <a:rPr lang="en-US"/>
              <a:t>04</a:t>
            </a:r>
          </a:p>
        </p:txBody>
      </p:sp>
      <p:sp>
        <p:nvSpPr>
          <p:cNvPr id="11" name="Picture Placeholder 10">
            <a:extLst>
              <a:ext uri="{FF2B5EF4-FFF2-40B4-BE49-F238E27FC236}">
                <a16:creationId xmlns:a16="http://schemas.microsoft.com/office/drawing/2014/main" id="{A5B29770-8E8E-18DA-3F98-F042DB663781}"/>
              </a:ext>
            </a:extLst>
          </p:cNvPr>
          <p:cNvSpPr>
            <a:spLocks noGrp="1"/>
          </p:cNvSpPr>
          <p:nvPr>
            <p:ph type="pic" sz="quarter" idx="48"/>
          </p:nvPr>
        </p:nvSpPr>
        <p:spPr>
          <a:xfrm>
            <a:off x="2546044" y="1991833"/>
            <a:ext cx="18288" cy="4114800"/>
          </a:xfrm>
        </p:spPr>
        <p:txBody>
          <a:bodyPr/>
          <a:lstStyle/>
          <a:p>
            <a:endParaRPr lang="en-NL"/>
          </a:p>
        </p:txBody>
      </p:sp>
      <p:cxnSp>
        <p:nvCxnSpPr>
          <p:cNvPr id="15" name="Straight Connector 14">
            <a:extLst>
              <a:ext uri="{FF2B5EF4-FFF2-40B4-BE49-F238E27FC236}">
                <a16:creationId xmlns:a16="http://schemas.microsoft.com/office/drawing/2014/main" id="{73C89980-03F0-0DAF-CD62-200BCB278BE5}"/>
              </a:ext>
            </a:extLst>
          </p:cNvPr>
          <p:cNvCxnSpPr/>
          <p:nvPr/>
        </p:nvCxnSpPr>
        <p:spPr>
          <a:xfrm>
            <a:off x="10126216" y="1974112"/>
            <a:ext cx="0" cy="4132521"/>
          </a:xfrm>
          <a:prstGeom prst="line">
            <a:avLst/>
          </a:prstGeom>
          <a:ln>
            <a:solidFill>
              <a:srgbClr val="DEDEDE"/>
            </a:solidFill>
          </a:ln>
        </p:spPr>
        <p:style>
          <a:lnRef idx="1">
            <a:schemeClr val="accent1"/>
          </a:lnRef>
          <a:fillRef idx="0">
            <a:schemeClr val="accent1"/>
          </a:fillRef>
          <a:effectRef idx="0">
            <a:schemeClr val="accent1"/>
          </a:effectRef>
          <a:fontRef idx="minor">
            <a:schemeClr val="tx1"/>
          </a:fontRef>
        </p:style>
      </p:cxnSp>
      <p:sp>
        <p:nvSpPr>
          <p:cNvPr id="17" name="Text Placeholder 7">
            <a:extLst>
              <a:ext uri="{FF2B5EF4-FFF2-40B4-BE49-F238E27FC236}">
                <a16:creationId xmlns:a16="http://schemas.microsoft.com/office/drawing/2014/main" id="{5ADD6059-578E-FFD0-C60D-1EA27A12628A}"/>
              </a:ext>
            </a:extLst>
          </p:cNvPr>
          <p:cNvSpPr txBox="1">
            <a:spLocks/>
          </p:cNvSpPr>
          <p:nvPr/>
        </p:nvSpPr>
        <p:spPr>
          <a:xfrm>
            <a:off x="10130165" y="2966885"/>
            <a:ext cx="1930015" cy="3645575"/>
          </a:xfrm>
          <a:prstGeom prst="rect">
            <a:avLst/>
          </a:prstGeom>
        </p:spPr>
        <p:txBody>
          <a:bodyPr vert="horz" lIns="0" tIns="0" rIns="0" bIns="0" rtlCol="0">
            <a:noAutofit/>
          </a:bodyPr>
          <a:lstStyle>
            <a:lvl1pPr marL="0" indent="0" algn="ctr" defTabSz="914400" rtl="0" eaLnBrk="1" latinLnBrk="0" hangingPunct="1">
              <a:lnSpc>
                <a:spcPct val="90000"/>
              </a:lnSpc>
              <a:spcBef>
                <a:spcPts val="0"/>
              </a:spcBef>
              <a:spcAft>
                <a:spcPts val="500"/>
              </a:spcAft>
              <a:buClr>
                <a:schemeClr val="accent1"/>
              </a:buClr>
              <a:buFont typeface="Arial" panose="020B0604020202020204" pitchFamily="34" charset="0"/>
              <a:buNone/>
              <a:defRPr sz="2400" b="1" kern="1200">
                <a:solidFill>
                  <a:schemeClr val="tx1"/>
                </a:solidFill>
                <a:latin typeface="Roboto"/>
                <a:ea typeface="+mn-ea"/>
                <a:cs typeface="+mn-cs"/>
              </a:defRPr>
            </a:lvl1pPr>
            <a:lvl2pPr marL="0" indent="0" algn="ctr" defTabSz="914400" rtl="0" eaLnBrk="1" latinLnBrk="0" hangingPunct="1">
              <a:lnSpc>
                <a:spcPct val="90000"/>
              </a:lnSpc>
              <a:spcBef>
                <a:spcPts val="500"/>
              </a:spcBef>
              <a:buClr>
                <a:schemeClr val="accent1"/>
              </a:buClr>
              <a:buFont typeface="Arial" panose="020B0604020202020204" pitchFamily="34" charset="0"/>
              <a:buNone/>
              <a:defRPr sz="2100" kern="1200">
                <a:solidFill>
                  <a:schemeClr val="tx1"/>
                </a:solidFill>
                <a:latin typeface="Roboto"/>
                <a:ea typeface="+mn-ea"/>
                <a:cs typeface="+mn-cs"/>
              </a:defRPr>
            </a:lvl2pPr>
            <a:lvl3pPr marL="342900" indent="-342900" algn="ctr" defTabSz="914400" rtl="0" eaLnBrk="1" latinLnBrk="0" hangingPunct="1">
              <a:lnSpc>
                <a:spcPct val="100000"/>
              </a:lnSpc>
              <a:spcBef>
                <a:spcPts val="500"/>
              </a:spcBef>
              <a:buClr>
                <a:schemeClr val="accent1"/>
              </a:buClr>
              <a:buFont typeface="Arial" panose="020B0604020202020204" pitchFamily="34" charset="0"/>
              <a:buChar char="•"/>
              <a:defRPr sz="2100" kern="1200">
                <a:solidFill>
                  <a:schemeClr val="tx1"/>
                </a:solidFill>
                <a:latin typeface="Roboto"/>
                <a:ea typeface="+mn-ea"/>
                <a:cs typeface="+mn-cs"/>
              </a:defRPr>
            </a:lvl3pPr>
            <a:lvl4pPr marL="694944" indent="-342900" algn="ctr" defTabSz="914400" rtl="0" eaLnBrk="1" latinLnBrk="0" hangingPunct="1">
              <a:lnSpc>
                <a:spcPct val="100000"/>
              </a:lnSpc>
              <a:spcBef>
                <a:spcPts val="500"/>
              </a:spcBef>
              <a:buClr>
                <a:schemeClr val="accent1"/>
              </a:buClr>
              <a:buFont typeface="Arial" panose="020B0604020202020204" pitchFamily="34" charset="0"/>
              <a:buChar char="•"/>
              <a:defRPr sz="2100" kern="1200">
                <a:solidFill>
                  <a:schemeClr val="tx1"/>
                </a:solidFill>
                <a:latin typeface="Roboto"/>
                <a:ea typeface="+mn-ea"/>
                <a:cs typeface="+mn-cs"/>
              </a:defRPr>
            </a:lvl4pPr>
            <a:lvl5pPr marL="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Describe how you will monitor &amp; adapt the response</a:t>
            </a:r>
          </a:p>
          <a:p>
            <a:r>
              <a:rPr lang="en-US" sz="1600" b="0" dirty="0"/>
              <a:t>Link to a </a:t>
            </a:r>
            <a:r>
              <a:rPr lang="en-US" sz="1600" dirty="0"/>
              <a:t>monitoring framework </a:t>
            </a:r>
            <a:r>
              <a:rPr lang="en-US" sz="1600" b="0" dirty="0"/>
              <a:t>(linking Strategic Objectives to cluster objectives)</a:t>
            </a:r>
          </a:p>
          <a:p>
            <a:r>
              <a:rPr lang="en-US" sz="1600" b="0" dirty="0"/>
              <a:t>Explain how monitoring will be conducted &amp; which </a:t>
            </a:r>
            <a:r>
              <a:rPr lang="en-US" sz="1600" dirty="0"/>
              <a:t>products</a:t>
            </a:r>
            <a:r>
              <a:rPr lang="en-US" sz="1600" b="0" dirty="0"/>
              <a:t> will be published.</a:t>
            </a:r>
          </a:p>
        </p:txBody>
      </p:sp>
      <p:sp>
        <p:nvSpPr>
          <p:cNvPr id="18" name="Text Placeholder 9">
            <a:extLst>
              <a:ext uri="{FF2B5EF4-FFF2-40B4-BE49-F238E27FC236}">
                <a16:creationId xmlns:a16="http://schemas.microsoft.com/office/drawing/2014/main" id="{10BF9B69-D546-8A38-1C1A-D487BCEE2484}"/>
              </a:ext>
            </a:extLst>
          </p:cNvPr>
          <p:cNvSpPr txBox="1">
            <a:spLocks/>
          </p:cNvSpPr>
          <p:nvPr/>
        </p:nvSpPr>
        <p:spPr>
          <a:xfrm>
            <a:off x="10607775" y="1979999"/>
            <a:ext cx="1096962" cy="524759"/>
          </a:xfrm>
          <a:prstGeom prst="rect">
            <a:avLst/>
          </a:prstGeom>
        </p:spPr>
        <p:txBody>
          <a:bodyPr vert="horz" lIns="0" tIns="0" rIns="0" bIns="0" rtlCol="0">
            <a:noAutofit/>
          </a:bodyPr>
          <a:lstStyle>
            <a:lvl1pPr marL="0" indent="0" algn="ctr" defTabSz="914400" rtl="0" eaLnBrk="1" latinLnBrk="0" hangingPunct="1">
              <a:lnSpc>
                <a:spcPct val="90000"/>
              </a:lnSpc>
              <a:spcBef>
                <a:spcPts val="0"/>
              </a:spcBef>
              <a:spcAft>
                <a:spcPts val="500"/>
              </a:spcAft>
              <a:buClr>
                <a:schemeClr val="accent1"/>
              </a:buClr>
              <a:buFont typeface="Arial" panose="020B0604020202020204" pitchFamily="34" charset="0"/>
              <a:buNone/>
              <a:defRPr sz="4000" b="1" kern="1200">
                <a:solidFill>
                  <a:schemeClr val="tx2"/>
                </a:solidFill>
                <a:latin typeface="Roboto"/>
                <a:ea typeface="+mn-ea"/>
                <a:cs typeface="+mn-cs"/>
              </a:defRPr>
            </a:lvl1pPr>
            <a:lvl2pPr marL="0" indent="0" algn="l" defTabSz="914400" rtl="0" eaLnBrk="1" latinLnBrk="0" hangingPunct="1">
              <a:lnSpc>
                <a:spcPct val="90000"/>
              </a:lnSpc>
              <a:spcBef>
                <a:spcPts val="500"/>
              </a:spcBef>
              <a:buClr>
                <a:schemeClr val="accent1"/>
              </a:buClr>
              <a:buFont typeface="Arial" panose="020B0604020202020204" pitchFamily="34" charset="0"/>
              <a:buNone/>
              <a:defRPr sz="2100" kern="1200">
                <a:solidFill>
                  <a:schemeClr val="tx1"/>
                </a:solidFill>
                <a:latin typeface="Roboto"/>
                <a:ea typeface="+mn-ea"/>
                <a:cs typeface="+mn-cs"/>
              </a:defRPr>
            </a:lvl2pPr>
            <a:lvl3pPr marL="342900" indent="-342900" algn="l" defTabSz="914400" rtl="0" eaLnBrk="1" latinLnBrk="0" hangingPunct="1">
              <a:lnSpc>
                <a:spcPct val="100000"/>
              </a:lnSpc>
              <a:spcBef>
                <a:spcPts val="500"/>
              </a:spcBef>
              <a:buClr>
                <a:schemeClr val="accent1"/>
              </a:buClr>
              <a:buFont typeface="Arial" panose="020B0604020202020204" pitchFamily="34" charset="0"/>
              <a:buChar char="•"/>
              <a:defRPr sz="2100" kern="1200">
                <a:solidFill>
                  <a:schemeClr val="tx1"/>
                </a:solidFill>
                <a:latin typeface="Roboto"/>
                <a:ea typeface="+mn-ea"/>
                <a:cs typeface="+mn-cs"/>
              </a:defRPr>
            </a:lvl3pPr>
            <a:lvl4pPr marL="694944" indent="-342900" algn="l" defTabSz="914400" rtl="0" eaLnBrk="1" latinLnBrk="0" hangingPunct="1">
              <a:lnSpc>
                <a:spcPct val="100000"/>
              </a:lnSpc>
              <a:spcBef>
                <a:spcPts val="500"/>
              </a:spcBef>
              <a:buClr>
                <a:schemeClr val="accent1"/>
              </a:buClr>
              <a:buFont typeface="Arial" panose="020B0604020202020204" pitchFamily="34" charset="0"/>
              <a:buChar char="•"/>
              <a:defRPr sz="2100" kern="1200">
                <a:solidFill>
                  <a:schemeClr val="tx1"/>
                </a:solidFill>
                <a:latin typeface="Roboto"/>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05</a:t>
            </a:r>
          </a:p>
        </p:txBody>
      </p:sp>
      <p:pic>
        <p:nvPicPr>
          <p:cNvPr id="20" name="Picture 19">
            <a:extLst>
              <a:ext uri="{FF2B5EF4-FFF2-40B4-BE49-F238E27FC236}">
                <a16:creationId xmlns:a16="http://schemas.microsoft.com/office/drawing/2014/main" id="{FDB95D5D-F228-F008-BA1A-17600AAE78BA}"/>
              </a:ext>
            </a:extLst>
          </p:cNvPr>
          <p:cNvPicPr>
            <a:picLocks noChangeAspect="1"/>
          </p:cNvPicPr>
          <p:nvPr/>
        </p:nvPicPr>
        <p:blipFill>
          <a:blip r:embed="rId3"/>
          <a:stretch>
            <a:fillRect/>
          </a:stretch>
        </p:blipFill>
        <p:spPr>
          <a:xfrm>
            <a:off x="937640" y="2637104"/>
            <a:ext cx="762000" cy="219075"/>
          </a:xfrm>
          <a:prstGeom prst="rect">
            <a:avLst/>
          </a:prstGeom>
        </p:spPr>
      </p:pic>
      <p:pic>
        <p:nvPicPr>
          <p:cNvPr id="22" name="Picture 21">
            <a:extLst>
              <a:ext uri="{FF2B5EF4-FFF2-40B4-BE49-F238E27FC236}">
                <a16:creationId xmlns:a16="http://schemas.microsoft.com/office/drawing/2014/main" id="{3EF96927-6A96-C7B6-2564-2B84ABC9C9EE}"/>
              </a:ext>
            </a:extLst>
          </p:cNvPr>
          <p:cNvPicPr>
            <a:picLocks noChangeAspect="1"/>
          </p:cNvPicPr>
          <p:nvPr/>
        </p:nvPicPr>
        <p:blipFill>
          <a:blip r:embed="rId3"/>
          <a:stretch>
            <a:fillRect/>
          </a:stretch>
        </p:blipFill>
        <p:spPr>
          <a:xfrm>
            <a:off x="3537327" y="2642420"/>
            <a:ext cx="762000" cy="219075"/>
          </a:xfrm>
          <a:prstGeom prst="rect">
            <a:avLst/>
          </a:prstGeom>
        </p:spPr>
      </p:pic>
      <p:pic>
        <p:nvPicPr>
          <p:cNvPr id="24" name="Picture 23">
            <a:extLst>
              <a:ext uri="{FF2B5EF4-FFF2-40B4-BE49-F238E27FC236}">
                <a16:creationId xmlns:a16="http://schemas.microsoft.com/office/drawing/2014/main" id="{FAE5E57F-F3B8-E9D3-3CA5-9AD9ED1C0984}"/>
              </a:ext>
            </a:extLst>
          </p:cNvPr>
          <p:cNvPicPr>
            <a:picLocks noChangeAspect="1"/>
          </p:cNvPicPr>
          <p:nvPr/>
        </p:nvPicPr>
        <p:blipFill>
          <a:blip r:embed="rId3"/>
          <a:stretch>
            <a:fillRect/>
          </a:stretch>
        </p:blipFill>
        <p:spPr>
          <a:xfrm>
            <a:off x="5969578" y="2665611"/>
            <a:ext cx="762000" cy="219075"/>
          </a:xfrm>
          <a:prstGeom prst="rect">
            <a:avLst/>
          </a:prstGeom>
        </p:spPr>
      </p:pic>
      <p:pic>
        <p:nvPicPr>
          <p:cNvPr id="26" name="Picture 25">
            <a:extLst>
              <a:ext uri="{FF2B5EF4-FFF2-40B4-BE49-F238E27FC236}">
                <a16:creationId xmlns:a16="http://schemas.microsoft.com/office/drawing/2014/main" id="{2FDA805A-827B-FA6C-442F-E80A511D3AD4}"/>
              </a:ext>
            </a:extLst>
          </p:cNvPr>
          <p:cNvPicPr>
            <a:picLocks noChangeAspect="1"/>
          </p:cNvPicPr>
          <p:nvPr/>
        </p:nvPicPr>
        <p:blipFill>
          <a:blip r:embed="rId3"/>
          <a:stretch>
            <a:fillRect/>
          </a:stretch>
        </p:blipFill>
        <p:spPr>
          <a:xfrm>
            <a:off x="8336554" y="2639383"/>
            <a:ext cx="762000" cy="219075"/>
          </a:xfrm>
          <a:prstGeom prst="rect">
            <a:avLst/>
          </a:prstGeom>
        </p:spPr>
      </p:pic>
      <p:pic>
        <p:nvPicPr>
          <p:cNvPr id="28" name="Picture 27">
            <a:extLst>
              <a:ext uri="{FF2B5EF4-FFF2-40B4-BE49-F238E27FC236}">
                <a16:creationId xmlns:a16="http://schemas.microsoft.com/office/drawing/2014/main" id="{C70224D7-5B39-B0A6-8F22-9CD9B6CEDB78}"/>
              </a:ext>
            </a:extLst>
          </p:cNvPr>
          <p:cNvPicPr>
            <a:picLocks noChangeAspect="1"/>
          </p:cNvPicPr>
          <p:nvPr/>
        </p:nvPicPr>
        <p:blipFill>
          <a:blip r:embed="rId3"/>
          <a:stretch>
            <a:fillRect/>
          </a:stretch>
        </p:blipFill>
        <p:spPr>
          <a:xfrm>
            <a:off x="10775256" y="2640885"/>
            <a:ext cx="762000" cy="219075"/>
          </a:xfrm>
          <a:prstGeom prst="rect">
            <a:avLst/>
          </a:prstGeom>
        </p:spPr>
      </p:pic>
    </p:spTree>
    <p:extLst>
      <p:ext uri="{BB962C8B-B14F-4D97-AF65-F5344CB8AC3E}">
        <p14:creationId xmlns:p14="http://schemas.microsoft.com/office/powerpoint/2010/main" val="3066722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115D6-A3F1-BBFA-DB21-7FA1BDD58284}"/>
              </a:ext>
            </a:extLst>
          </p:cNvPr>
          <p:cNvSpPr>
            <a:spLocks noGrp="1"/>
          </p:cNvSpPr>
          <p:nvPr>
            <p:ph type="title"/>
          </p:nvPr>
        </p:nvSpPr>
        <p:spPr>
          <a:xfrm>
            <a:off x="609600" y="609599"/>
            <a:ext cx="10274910" cy="954795"/>
          </a:xfrm>
        </p:spPr>
        <p:txBody>
          <a:bodyPr/>
          <a:lstStyle/>
          <a:p>
            <a:r>
              <a:rPr lang="en-US">
                <a:solidFill>
                  <a:srgbClr val="5A5A5A"/>
                </a:solidFill>
              </a:rPr>
              <a:t>FROM PiN TO TARGET </a:t>
            </a:r>
            <a:r>
              <a:rPr lang="en-US" b="0">
                <a:solidFill>
                  <a:srgbClr val="5A5A5A"/>
                </a:solidFill>
              </a:rPr>
              <a:t>– BOUNDARY SETTING &amp; PRIORITIZATION</a:t>
            </a:r>
          </a:p>
        </p:txBody>
      </p:sp>
      <p:grpSp>
        <p:nvGrpSpPr>
          <p:cNvPr id="7" name="Group 6">
            <a:extLst>
              <a:ext uri="{FF2B5EF4-FFF2-40B4-BE49-F238E27FC236}">
                <a16:creationId xmlns:a16="http://schemas.microsoft.com/office/drawing/2014/main" id="{041B7CEF-B3B9-125D-1B57-EA8448C2FCED}"/>
              </a:ext>
            </a:extLst>
          </p:cNvPr>
          <p:cNvGrpSpPr/>
          <p:nvPr/>
        </p:nvGrpSpPr>
        <p:grpSpPr>
          <a:xfrm>
            <a:off x="876300" y="2133600"/>
            <a:ext cx="8643620" cy="828675"/>
            <a:chOff x="876300" y="2133600"/>
            <a:chExt cx="8153400" cy="828675"/>
          </a:xfrm>
        </p:grpSpPr>
        <p:sp>
          <p:nvSpPr>
            <p:cNvPr id="4" name="Rectangle: Rounded Corners 3">
              <a:extLst>
                <a:ext uri="{FF2B5EF4-FFF2-40B4-BE49-F238E27FC236}">
                  <a16:creationId xmlns:a16="http://schemas.microsoft.com/office/drawing/2014/main" id="{68D52F5C-B617-D55F-28AC-E6A8EB597CC3}"/>
                </a:ext>
              </a:extLst>
            </p:cNvPr>
            <p:cNvSpPr/>
            <p:nvPr/>
          </p:nvSpPr>
          <p:spPr>
            <a:xfrm>
              <a:off x="876300" y="2133600"/>
              <a:ext cx="8153400" cy="82867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Roboto"/>
                  <a:ea typeface="+mn-ea"/>
                  <a:cs typeface="+mn-cs"/>
                </a:rPr>
                <a:t>What are the *humanitarian* needs?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Roboto"/>
                  <a:ea typeface="+mn-ea"/>
                  <a:cs typeface="+mn-cs"/>
                </a:rPr>
                <a:t>(Humanitarian Needs Overview)</a:t>
              </a:r>
            </a:p>
            <a:p>
              <a:pPr marL="0" marR="0" lvl="0" indent="0" algn="ctr" defTabSz="914400" rtl="1" eaLnBrk="1" fontAlgn="auto" latinLnBrk="0" hangingPunct="1">
                <a:lnSpc>
                  <a:spcPct val="100000"/>
                </a:lnSpc>
                <a:spcBef>
                  <a:spcPts val="0"/>
                </a:spcBef>
                <a:spcAft>
                  <a:spcPts val="0"/>
                </a:spcAft>
                <a:buClrTx/>
                <a:buSzTx/>
                <a:buFontTx/>
                <a:buNone/>
                <a:tabLst/>
                <a:defRPr/>
              </a:pPr>
              <a:r>
                <a:rPr lang="en-US" sz="1600" i="1">
                  <a:solidFill>
                    <a:srgbClr val="FFFFFF"/>
                  </a:solidFill>
                  <a:latin typeface="Roboto"/>
                </a:rPr>
                <a:t>Consider where the EMERGENCY is (using JIAF framing questions &amp; analysis of shocks)</a:t>
              </a:r>
              <a:endParaRPr kumimoji="0" lang="en-US" sz="1600" i="1" u="none" strike="noStrike" kern="1200" cap="none" spc="0" normalizeH="0" baseline="0" noProof="0">
                <a:ln>
                  <a:noFill/>
                </a:ln>
                <a:solidFill>
                  <a:srgbClr val="FFFFFF"/>
                </a:solidFill>
                <a:effectLst/>
                <a:uLnTx/>
                <a:uFillTx/>
                <a:latin typeface="Roboto"/>
                <a:ea typeface="+mn-ea"/>
                <a:cs typeface="+mn-cs"/>
              </a:endParaRPr>
            </a:p>
          </p:txBody>
        </p:sp>
        <p:pic>
          <p:nvPicPr>
            <p:cNvPr id="5" name="Graphic 4">
              <a:extLst>
                <a:ext uri="{FF2B5EF4-FFF2-40B4-BE49-F238E27FC236}">
                  <a16:creationId xmlns:a16="http://schemas.microsoft.com/office/drawing/2014/main" id="{4BF9D889-79A3-9130-38AD-2137DD84B06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72704" y="2199515"/>
              <a:ext cx="692988" cy="479576"/>
            </a:xfrm>
            <a:prstGeom prst="rect">
              <a:avLst/>
            </a:prstGeom>
          </p:spPr>
        </p:pic>
      </p:grpSp>
      <p:grpSp>
        <p:nvGrpSpPr>
          <p:cNvPr id="11" name="Group 10">
            <a:extLst>
              <a:ext uri="{FF2B5EF4-FFF2-40B4-BE49-F238E27FC236}">
                <a16:creationId xmlns:a16="http://schemas.microsoft.com/office/drawing/2014/main" id="{5CB3FB30-D9A3-0D18-B5EB-E8F1B90C25F8}"/>
              </a:ext>
            </a:extLst>
          </p:cNvPr>
          <p:cNvGrpSpPr/>
          <p:nvPr/>
        </p:nvGrpSpPr>
        <p:grpSpPr>
          <a:xfrm>
            <a:off x="876300" y="4076972"/>
            <a:ext cx="5057775" cy="828675"/>
            <a:chOff x="876300" y="4296047"/>
            <a:chExt cx="8153400" cy="828675"/>
          </a:xfrm>
        </p:grpSpPr>
        <p:sp>
          <p:nvSpPr>
            <p:cNvPr id="9" name="Rectangle: Rounded Corners 8">
              <a:extLst>
                <a:ext uri="{FF2B5EF4-FFF2-40B4-BE49-F238E27FC236}">
                  <a16:creationId xmlns:a16="http://schemas.microsoft.com/office/drawing/2014/main" id="{8303E422-B6EB-388E-DBFE-375A15D52842}"/>
                </a:ext>
              </a:extLst>
            </p:cNvPr>
            <p:cNvSpPr/>
            <p:nvPr/>
          </p:nvSpPr>
          <p:spPr>
            <a:xfrm>
              <a:off x="876300" y="4296047"/>
              <a:ext cx="8153400" cy="828675"/>
            </a:xfrm>
            <a:prstGeom prst="roundRect">
              <a:avLst/>
            </a:prstGeom>
            <a:solidFill>
              <a:srgbClr val="E18E1F"/>
            </a:solidFill>
            <a:ln>
              <a:noFill/>
            </a:ln>
          </p:spPr>
          <p:style>
            <a:lnRef idx="2">
              <a:schemeClr val="accent1">
                <a:shade val="50000"/>
              </a:schemeClr>
            </a:lnRef>
            <a:fillRef idx="1">
              <a:schemeClr val="accent1"/>
            </a:fillRef>
            <a:effectRef idx="0">
              <a:schemeClr val="accent1"/>
            </a:effectRef>
            <a:fontRef idx="minor">
              <a:schemeClr val="lt1"/>
            </a:fontRef>
          </p:style>
          <p:txBody>
            <a:bodyPr lIns="79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Roboto"/>
                  <a:ea typeface="+mn-ea"/>
                  <a:cs typeface="+mn-cs"/>
                </a:rPr>
                <a:t>Who are we planning to assist?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Roboto"/>
                  <a:ea typeface="+mn-ea"/>
                  <a:cs typeface="+mn-cs"/>
                </a:rPr>
                <a:t>(Humanitarian Response Plan)</a:t>
              </a:r>
            </a:p>
          </p:txBody>
        </p:sp>
        <p:pic>
          <p:nvPicPr>
            <p:cNvPr id="6" name="Graphic 5">
              <a:extLst>
                <a:ext uri="{FF2B5EF4-FFF2-40B4-BE49-F238E27FC236}">
                  <a16:creationId xmlns:a16="http://schemas.microsoft.com/office/drawing/2014/main" id="{C0E53CEC-6607-63EA-5BA0-3E315C2C7B1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84828" y="4324622"/>
              <a:ext cx="1182320" cy="687712"/>
            </a:xfrm>
            <a:prstGeom prst="rect">
              <a:avLst/>
            </a:prstGeom>
          </p:spPr>
        </p:pic>
      </p:grpSp>
      <p:sp>
        <p:nvSpPr>
          <p:cNvPr id="12" name="Arrow: Down 11">
            <a:extLst>
              <a:ext uri="{FF2B5EF4-FFF2-40B4-BE49-F238E27FC236}">
                <a16:creationId xmlns:a16="http://schemas.microsoft.com/office/drawing/2014/main" id="{4675460B-1F05-37CA-6704-D1A61BB3B765}"/>
              </a:ext>
            </a:extLst>
          </p:cNvPr>
          <p:cNvSpPr/>
          <p:nvPr/>
        </p:nvSpPr>
        <p:spPr>
          <a:xfrm>
            <a:off x="1333500" y="3200400"/>
            <a:ext cx="361950" cy="552450"/>
          </a:xfrm>
          <a:prstGeom prst="down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a:ea typeface="+mn-ea"/>
              <a:cs typeface="+mn-cs"/>
            </a:endParaRPr>
          </a:p>
        </p:txBody>
      </p:sp>
      <p:sp>
        <p:nvSpPr>
          <p:cNvPr id="15" name="Rectangle: Rounded Corners 14">
            <a:extLst>
              <a:ext uri="{FF2B5EF4-FFF2-40B4-BE49-F238E27FC236}">
                <a16:creationId xmlns:a16="http://schemas.microsoft.com/office/drawing/2014/main" id="{1D8F8287-3710-55FB-847B-3712A458B41C}"/>
              </a:ext>
            </a:extLst>
          </p:cNvPr>
          <p:cNvSpPr/>
          <p:nvPr/>
        </p:nvSpPr>
        <p:spPr>
          <a:xfrm>
            <a:off x="5934075" y="4085227"/>
            <a:ext cx="2341867" cy="828675"/>
          </a:xfrm>
          <a:prstGeom prst="round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Roboto"/>
                <a:ea typeface="+mn-ea"/>
                <a:cs typeface="+mn-cs"/>
              </a:rPr>
              <a:t>Response outside the HRP </a:t>
            </a:r>
            <a:r>
              <a:rPr kumimoji="0" lang="en-US" sz="1200" b="0" i="0" u="none" strike="noStrike" kern="1200" cap="none" spc="0" normalizeH="0" baseline="0" noProof="0">
                <a:ln>
                  <a:noFill/>
                </a:ln>
                <a:solidFill>
                  <a:srgbClr val="FFFFFF"/>
                </a:solidFill>
                <a:effectLst/>
                <a:uLnTx/>
                <a:uFillTx/>
                <a:latin typeface="Roboto"/>
                <a:ea typeface="+mn-ea"/>
                <a:cs typeface="+mn-cs"/>
              </a:rPr>
              <a:t>(</a:t>
            </a:r>
            <a:r>
              <a:rPr lang="en-US" sz="1200">
                <a:solidFill>
                  <a:srgbClr val="FFFFFF"/>
                </a:solidFill>
                <a:latin typeface="Roboto"/>
              </a:rPr>
              <a:t>incl. </a:t>
            </a:r>
            <a:r>
              <a:rPr kumimoji="0" lang="en-US" sz="1200" b="0" i="0" u="none" strike="noStrike" kern="1200" cap="none" spc="0" normalizeH="0" baseline="0" noProof="0">
                <a:ln>
                  <a:noFill/>
                </a:ln>
                <a:solidFill>
                  <a:srgbClr val="FFFFFF"/>
                </a:solidFill>
                <a:effectLst/>
                <a:uLnTx/>
                <a:uFillTx/>
                <a:latin typeface="Roboto"/>
                <a:ea typeface="+mn-ea"/>
                <a:cs typeface="+mn-cs"/>
              </a:rPr>
              <a:t>other humanitarian actors (ICRC/MSF) + </a:t>
            </a:r>
            <a:r>
              <a:rPr kumimoji="0" lang="en-US" sz="1200" b="0" i="0" u="none" strike="noStrike" kern="1200" cap="none" spc="0" normalizeH="0" baseline="0" noProof="0" err="1">
                <a:ln>
                  <a:noFill/>
                </a:ln>
                <a:solidFill>
                  <a:srgbClr val="FFFFFF"/>
                </a:solidFill>
                <a:effectLst/>
                <a:uLnTx/>
                <a:uFillTx/>
                <a:latin typeface="Roboto"/>
                <a:ea typeface="+mn-ea"/>
                <a:cs typeface="+mn-cs"/>
              </a:rPr>
              <a:t>devt</a:t>
            </a:r>
            <a:r>
              <a:rPr kumimoji="0" lang="en-US" sz="1200" b="0" i="0" u="none" strike="noStrike" kern="1200" cap="none" spc="0" normalizeH="0" baseline="0" noProof="0">
                <a:ln>
                  <a:noFill/>
                </a:ln>
                <a:solidFill>
                  <a:srgbClr val="FFFFFF"/>
                </a:solidFill>
                <a:effectLst/>
                <a:uLnTx/>
                <a:uFillTx/>
                <a:latin typeface="Roboto"/>
                <a:ea typeface="+mn-ea"/>
                <a:cs typeface="+mn-cs"/>
              </a:rPr>
              <a:t> action)</a:t>
            </a:r>
            <a:endParaRPr kumimoji="0" lang="en-US" sz="1200" b="1" i="0" u="none" strike="noStrike" kern="1200" cap="none" spc="0" normalizeH="0" baseline="0" noProof="0">
              <a:ln>
                <a:noFill/>
              </a:ln>
              <a:solidFill>
                <a:srgbClr val="FFFFFF"/>
              </a:solidFill>
              <a:effectLst/>
              <a:uLnTx/>
              <a:uFillTx/>
              <a:latin typeface="Roboto"/>
              <a:ea typeface="+mn-ea"/>
              <a:cs typeface="+mn-cs"/>
            </a:endParaRPr>
          </a:p>
        </p:txBody>
      </p:sp>
      <p:sp>
        <p:nvSpPr>
          <p:cNvPr id="17" name="Rectangle: Rounded Corners 16">
            <a:extLst>
              <a:ext uri="{FF2B5EF4-FFF2-40B4-BE49-F238E27FC236}">
                <a16:creationId xmlns:a16="http://schemas.microsoft.com/office/drawing/2014/main" id="{F7726B54-65B1-D880-7179-149EEAC1ABC9}"/>
              </a:ext>
            </a:extLst>
          </p:cNvPr>
          <p:cNvSpPr/>
          <p:nvPr/>
        </p:nvSpPr>
        <p:spPr>
          <a:xfrm>
            <a:off x="8275942" y="4085227"/>
            <a:ext cx="1243978" cy="828675"/>
          </a:xfrm>
          <a:prstGeom prst="round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Roboto"/>
                <a:ea typeface="+mn-ea"/>
                <a:cs typeface="+mn-cs"/>
              </a:rPr>
              <a:t>No response</a:t>
            </a:r>
            <a:endParaRPr kumimoji="0" lang="en-US" sz="1600" b="1" i="0" u="none" strike="noStrike" kern="1200" cap="none" spc="0" normalizeH="0" baseline="0" noProof="0">
              <a:ln>
                <a:noFill/>
              </a:ln>
              <a:solidFill>
                <a:srgbClr val="FFFFFF"/>
              </a:solidFill>
              <a:effectLst/>
              <a:uLnTx/>
              <a:uFillTx/>
              <a:latin typeface="Roboto"/>
              <a:ea typeface="+mn-ea"/>
              <a:cs typeface="+mn-cs"/>
            </a:endParaRPr>
          </a:p>
        </p:txBody>
      </p:sp>
      <p:sp>
        <p:nvSpPr>
          <p:cNvPr id="18" name="Right Brace 17">
            <a:extLst>
              <a:ext uri="{FF2B5EF4-FFF2-40B4-BE49-F238E27FC236}">
                <a16:creationId xmlns:a16="http://schemas.microsoft.com/office/drawing/2014/main" id="{77E36E59-D480-1438-027F-3889A3AC5F82}"/>
              </a:ext>
            </a:extLst>
          </p:cNvPr>
          <p:cNvSpPr/>
          <p:nvPr/>
        </p:nvSpPr>
        <p:spPr>
          <a:xfrm>
            <a:off x="9865360" y="2133600"/>
            <a:ext cx="752449" cy="2895600"/>
          </a:xfrm>
          <a:prstGeom prst="rightBrace">
            <a:avLst/>
          </a:prstGeom>
          <a:ln w="28575">
            <a:solidFill>
              <a:srgbClr val="BFBFBF"/>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A5A5A"/>
              </a:solidFill>
              <a:effectLst/>
              <a:uLnTx/>
              <a:uFillTx/>
              <a:latin typeface="Roboto"/>
              <a:ea typeface="+mn-ea"/>
              <a:cs typeface="+mn-cs"/>
            </a:endParaRPr>
          </a:p>
        </p:txBody>
      </p:sp>
      <p:sp>
        <p:nvSpPr>
          <p:cNvPr id="19" name="TextBox 18">
            <a:extLst>
              <a:ext uri="{FF2B5EF4-FFF2-40B4-BE49-F238E27FC236}">
                <a16:creationId xmlns:a16="http://schemas.microsoft.com/office/drawing/2014/main" id="{E0201A56-AB78-2889-6484-08F1C3480840}"/>
              </a:ext>
            </a:extLst>
          </p:cNvPr>
          <p:cNvSpPr txBox="1"/>
          <p:nvPr/>
        </p:nvSpPr>
        <p:spPr>
          <a:xfrm>
            <a:off x="10549661" y="3250694"/>
            <a:ext cx="1574191"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a:ln>
                  <a:noFill/>
                </a:ln>
                <a:solidFill>
                  <a:srgbClr val="FFFFFF">
                    <a:lumMod val="65000"/>
                  </a:srgbClr>
                </a:solidFill>
                <a:effectLst/>
                <a:uLnTx/>
                <a:uFillTx/>
                <a:latin typeface="Roboto"/>
                <a:ea typeface="+mn-ea"/>
                <a:cs typeface="+mn-cs"/>
              </a:rPr>
              <a:t>Boundary setting</a:t>
            </a:r>
          </a:p>
        </p:txBody>
      </p:sp>
      <p:sp>
        <p:nvSpPr>
          <p:cNvPr id="20" name="TextBox 19">
            <a:extLst>
              <a:ext uri="{FF2B5EF4-FFF2-40B4-BE49-F238E27FC236}">
                <a16:creationId xmlns:a16="http://schemas.microsoft.com/office/drawing/2014/main" id="{28EE6B10-3440-C7B6-C565-2891B9806B88}"/>
              </a:ext>
            </a:extLst>
          </p:cNvPr>
          <p:cNvSpPr txBox="1"/>
          <p:nvPr/>
        </p:nvSpPr>
        <p:spPr>
          <a:xfrm>
            <a:off x="1635071" y="3022179"/>
            <a:ext cx="4374959" cy="954107"/>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1400" b="0" i="1" u="none" strike="noStrike" kern="1200" cap="none" spc="0" normalizeH="0" baseline="0" noProof="0">
                <a:ln>
                  <a:noFill/>
                </a:ln>
                <a:solidFill>
                  <a:srgbClr val="5A5A5A"/>
                </a:solidFill>
                <a:effectLst/>
                <a:uLnTx/>
                <a:uFillTx/>
                <a:latin typeface="Roboto"/>
                <a:ea typeface="+mn-ea"/>
                <a:cs typeface="+mn-cs"/>
              </a:rPr>
              <a:t>Consider: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1" u="none" strike="noStrike" kern="1200" cap="none" spc="0" normalizeH="0" baseline="0" noProof="0">
                <a:ln>
                  <a:noFill/>
                </a:ln>
                <a:solidFill>
                  <a:srgbClr val="5A5A5A"/>
                </a:solidFill>
                <a:effectLst/>
                <a:uLnTx/>
                <a:uFillTx/>
                <a:latin typeface="Roboto"/>
                <a:ea typeface="+mn-ea"/>
                <a:cs typeface="+mn-cs"/>
              </a:rPr>
              <a:t>Humanitarian Access; Response Capacity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1">
                <a:solidFill>
                  <a:srgbClr val="5A5A5A"/>
                </a:solidFill>
                <a:latin typeface="Roboto"/>
              </a:rPr>
              <a:t>Complementarity with a) Govt action; b) </a:t>
            </a:r>
            <a:r>
              <a:rPr lang="en-US" sz="1400" i="1" err="1">
                <a:solidFill>
                  <a:srgbClr val="5A5A5A"/>
                </a:solidFill>
                <a:latin typeface="Roboto"/>
              </a:rPr>
              <a:t>devt</a:t>
            </a:r>
            <a:r>
              <a:rPr lang="en-US" sz="1400" i="1">
                <a:solidFill>
                  <a:srgbClr val="5A5A5A"/>
                </a:solidFill>
                <a:latin typeface="Roboto"/>
              </a:rPr>
              <a:t> action/plans</a:t>
            </a:r>
            <a:r>
              <a:rPr kumimoji="0" lang="en-US" sz="1400" b="0" i="1" u="none" strike="noStrike" kern="1200" cap="none" spc="0" normalizeH="0" baseline="0" noProof="0">
                <a:ln>
                  <a:noFill/>
                </a:ln>
                <a:solidFill>
                  <a:srgbClr val="5A5A5A"/>
                </a:solidFill>
                <a:effectLst/>
                <a:uLnTx/>
                <a:uFillTx/>
                <a:latin typeface="Roboto"/>
                <a:ea typeface="+mn-ea"/>
                <a:cs typeface="+mn-cs"/>
              </a:rPr>
              <a:t> </a:t>
            </a:r>
          </a:p>
        </p:txBody>
      </p:sp>
      <p:sp>
        <p:nvSpPr>
          <p:cNvPr id="28" name="Rectangle: Rounded Corners 27">
            <a:extLst>
              <a:ext uri="{FF2B5EF4-FFF2-40B4-BE49-F238E27FC236}">
                <a16:creationId xmlns:a16="http://schemas.microsoft.com/office/drawing/2014/main" id="{33F104CF-891E-E94D-E592-56E838CAC349}"/>
              </a:ext>
            </a:extLst>
          </p:cNvPr>
          <p:cNvSpPr/>
          <p:nvPr/>
        </p:nvSpPr>
        <p:spPr>
          <a:xfrm>
            <a:off x="876300" y="5606006"/>
            <a:ext cx="5057775" cy="828675"/>
          </a:xfrm>
          <a:prstGeom prst="roundRect">
            <a:avLst/>
          </a:prstGeom>
          <a:gradFill flip="none" rotWithShape="1">
            <a:gsLst>
              <a:gs pos="0">
                <a:srgbClr val="E18E1F">
                  <a:shade val="30000"/>
                  <a:satMod val="115000"/>
                </a:srgbClr>
              </a:gs>
              <a:gs pos="50000">
                <a:srgbClr val="E18E1F">
                  <a:shade val="67500"/>
                  <a:satMod val="115000"/>
                </a:srgbClr>
              </a:gs>
              <a:gs pos="100000">
                <a:srgbClr val="E18E1F">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00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Roboto"/>
                <a:ea typeface="+mn-ea"/>
                <a:cs typeface="+mn-cs"/>
              </a:rPr>
              <a:t>What </a:t>
            </a:r>
            <a:r>
              <a:rPr lang="en-US">
                <a:solidFill>
                  <a:srgbClr val="FFFFFF"/>
                </a:solidFill>
                <a:latin typeface="Roboto"/>
              </a:rPr>
              <a:t>is</a:t>
            </a:r>
            <a:r>
              <a:rPr kumimoji="0" lang="en-US" sz="1800" b="0" i="0" u="none" strike="noStrike" kern="1200" cap="none" spc="0" normalizeH="0" baseline="0" noProof="0">
                <a:ln>
                  <a:noFill/>
                </a:ln>
                <a:solidFill>
                  <a:srgbClr val="FFFFFF"/>
                </a:solidFill>
                <a:effectLst/>
                <a:uLnTx/>
                <a:uFillTx/>
                <a:latin typeface="Roboto"/>
                <a:ea typeface="+mn-ea"/>
                <a:cs typeface="+mn-cs"/>
              </a:rPr>
              <a:t> prioritized </a:t>
            </a:r>
            <a:r>
              <a:rPr kumimoji="0" lang="en-US" sz="1800" b="0" i="1" u="none" strike="noStrike" kern="1200" cap="none" spc="0" normalizeH="0" baseline="0" noProof="0">
                <a:ln>
                  <a:noFill/>
                </a:ln>
                <a:solidFill>
                  <a:srgbClr val="FFFFFF"/>
                </a:solidFill>
                <a:effectLst/>
                <a:uLnTx/>
                <a:uFillTx/>
                <a:latin typeface="Roboto"/>
                <a:ea typeface="+mn-ea"/>
                <a:cs typeface="+mn-cs"/>
              </a:rPr>
              <a:t>within </a:t>
            </a:r>
            <a:r>
              <a:rPr kumimoji="0" lang="en-US" sz="1800" b="0" u="none" strike="noStrike" kern="1200" cap="none" spc="0" normalizeH="0" baseline="0" noProof="0">
                <a:ln>
                  <a:noFill/>
                </a:ln>
                <a:solidFill>
                  <a:srgbClr val="FFFFFF"/>
                </a:solidFill>
                <a:effectLst/>
                <a:uLnTx/>
                <a:uFillTx/>
                <a:latin typeface="Roboto"/>
                <a:ea typeface="+mn-ea"/>
                <a:cs typeface="+mn-cs"/>
              </a:rPr>
              <a:t>the HRP</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rgbClr val="FFFFFF"/>
                </a:solidFill>
                <a:latin typeface="Roboto"/>
              </a:rPr>
              <a:t>(e.g. specific geographic areas, certain activities </a:t>
            </a:r>
            <a:r>
              <a:rPr lang="en-US" sz="1200" err="1">
                <a:solidFill>
                  <a:srgbClr val="FFFFFF"/>
                </a:solidFill>
                <a:latin typeface="Roboto"/>
              </a:rPr>
              <a:t>etc</a:t>
            </a:r>
            <a:r>
              <a:rPr kumimoji="0" lang="en-US" sz="1200" b="0" u="none" strike="noStrike" kern="1200" cap="none" spc="0" normalizeH="0" baseline="0" noProof="0">
                <a:ln>
                  <a:noFill/>
                </a:ln>
                <a:solidFill>
                  <a:srgbClr val="FFFFFF"/>
                </a:solidFill>
                <a:effectLst/>
                <a:uLnTx/>
                <a:uFillTx/>
                <a:latin typeface="Roboto"/>
                <a:ea typeface="+mn-ea"/>
                <a:cs typeface="+mn-cs"/>
              </a:rPr>
              <a:t>)</a:t>
            </a:r>
            <a:r>
              <a:rPr kumimoji="0" lang="en-US" sz="1800" b="0" i="0" u="none" strike="noStrike" kern="1200" cap="none" spc="0" normalizeH="0" baseline="0" noProof="0">
                <a:ln>
                  <a:noFill/>
                </a:ln>
                <a:solidFill>
                  <a:srgbClr val="FFFFFF"/>
                </a:solidFill>
                <a:effectLst/>
                <a:uLnTx/>
                <a:uFillTx/>
                <a:latin typeface="Roboto"/>
                <a:ea typeface="+mn-ea"/>
                <a:cs typeface="+mn-cs"/>
              </a:rPr>
              <a:t>?</a:t>
            </a:r>
            <a:endParaRPr kumimoji="0" lang="en-US" sz="1600" b="1" i="0" u="none" strike="noStrike" kern="1200" cap="none" spc="0" normalizeH="0" baseline="0" noProof="0">
              <a:ln>
                <a:noFill/>
              </a:ln>
              <a:solidFill>
                <a:srgbClr val="FFFFFF"/>
              </a:solidFill>
              <a:effectLst/>
              <a:uLnTx/>
              <a:uFillTx/>
              <a:latin typeface="Roboto"/>
              <a:ea typeface="+mn-ea"/>
              <a:cs typeface="+mn-cs"/>
            </a:endParaRPr>
          </a:p>
        </p:txBody>
      </p:sp>
      <p:sp>
        <p:nvSpPr>
          <p:cNvPr id="30" name="Right Brace 29">
            <a:extLst>
              <a:ext uri="{FF2B5EF4-FFF2-40B4-BE49-F238E27FC236}">
                <a16:creationId xmlns:a16="http://schemas.microsoft.com/office/drawing/2014/main" id="{54854B37-0897-B1C2-E736-583DB1E0BDA8}"/>
              </a:ext>
            </a:extLst>
          </p:cNvPr>
          <p:cNvSpPr/>
          <p:nvPr/>
        </p:nvSpPr>
        <p:spPr>
          <a:xfrm>
            <a:off x="9880587" y="5191875"/>
            <a:ext cx="752449" cy="1381645"/>
          </a:xfrm>
          <a:prstGeom prst="rightBrace">
            <a:avLst/>
          </a:prstGeom>
          <a:ln w="28575">
            <a:solidFill>
              <a:srgbClr val="BFBFBF"/>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A5A5A"/>
              </a:solidFill>
              <a:effectLst/>
              <a:uLnTx/>
              <a:uFillTx/>
              <a:latin typeface="Roboto"/>
              <a:ea typeface="+mn-ea"/>
              <a:cs typeface="+mn-cs"/>
            </a:endParaRPr>
          </a:p>
        </p:txBody>
      </p:sp>
      <p:sp>
        <p:nvSpPr>
          <p:cNvPr id="31" name="TextBox 30">
            <a:extLst>
              <a:ext uri="{FF2B5EF4-FFF2-40B4-BE49-F238E27FC236}">
                <a16:creationId xmlns:a16="http://schemas.microsoft.com/office/drawing/2014/main" id="{8D25E97B-BA5E-B102-FE57-DAFACE12A153}"/>
              </a:ext>
            </a:extLst>
          </p:cNvPr>
          <p:cNvSpPr txBox="1"/>
          <p:nvPr/>
        </p:nvSpPr>
        <p:spPr>
          <a:xfrm>
            <a:off x="10582235" y="5682642"/>
            <a:ext cx="1675791"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a:ln>
                  <a:noFill/>
                </a:ln>
                <a:solidFill>
                  <a:srgbClr val="FFFFFF">
                    <a:lumMod val="65000"/>
                  </a:srgbClr>
                </a:solidFill>
                <a:effectLst/>
                <a:uLnTx/>
                <a:uFillTx/>
                <a:latin typeface="Roboto"/>
                <a:ea typeface="+mn-ea"/>
                <a:cs typeface="+mn-cs"/>
              </a:rPr>
              <a:t>Prioritization</a:t>
            </a:r>
          </a:p>
        </p:txBody>
      </p:sp>
      <p:sp>
        <p:nvSpPr>
          <p:cNvPr id="32" name="Arrow: Down 31">
            <a:extLst>
              <a:ext uri="{FF2B5EF4-FFF2-40B4-BE49-F238E27FC236}">
                <a16:creationId xmlns:a16="http://schemas.microsoft.com/office/drawing/2014/main" id="{86BC408D-D366-C4D0-B592-22DA0C6D082F}"/>
              </a:ext>
            </a:extLst>
          </p:cNvPr>
          <p:cNvSpPr/>
          <p:nvPr/>
        </p:nvSpPr>
        <p:spPr>
          <a:xfrm>
            <a:off x="1333500" y="5011648"/>
            <a:ext cx="361950" cy="552450"/>
          </a:xfrm>
          <a:prstGeom prst="down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a:ea typeface="+mn-ea"/>
              <a:cs typeface="+mn-cs"/>
            </a:endParaRPr>
          </a:p>
        </p:txBody>
      </p:sp>
      <p:sp>
        <p:nvSpPr>
          <p:cNvPr id="33" name="Arrow: Down 32">
            <a:extLst>
              <a:ext uri="{FF2B5EF4-FFF2-40B4-BE49-F238E27FC236}">
                <a16:creationId xmlns:a16="http://schemas.microsoft.com/office/drawing/2014/main" id="{E90B1AD5-39A3-45CB-251E-CEB7F16B4BB2}"/>
              </a:ext>
            </a:extLst>
          </p:cNvPr>
          <p:cNvSpPr/>
          <p:nvPr/>
        </p:nvSpPr>
        <p:spPr>
          <a:xfrm>
            <a:off x="5376735" y="4979601"/>
            <a:ext cx="361950" cy="552450"/>
          </a:xfrm>
          <a:prstGeom prst="down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a:ea typeface="+mn-ea"/>
              <a:cs typeface="+mn-cs"/>
            </a:endParaRPr>
          </a:p>
        </p:txBody>
      </p:sp>
      <p:pic>
        <p:nvPicPr>
          <p:cNvPr id="35" name="Graphic 34">
            <a:extLst>
              <a:ext uri="{FF2B5EF4-FFF2-40B4-BE49-F238E27FC236}">
                <a16:creationId xmlns:a16="http://schemas.microsoft.com/office/drawing/2014/main" id="{6DE398B0-4212-9173-B865-5C2FCDAC8CD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252981" y="5791200"/>
            <a:ext cx="522389" cy="522389"/>
          </a:xfrm>
          <a:prstGeom prst="rect">
            <a:avLst/>
          </a:prstGeom>
        </p:spPr>
      </p:pic>
    </p:spTree>
    <p:extLst>
      <p:ext uri="{BB962C8B-B14F-4D97-AF65-F5344CB8AC3E}">
        <p14:creationId xmlns:p14="http://schemas.microsoft.com/office/powerpoint/2010/main" val="1705967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96B656-A27A-644F-4870-DD24FB2DB9EF}"/>
              </a:ext>
            </a:extLst>
          </p:cNvPr>
          <p:cNvSpPr>
            <a:spLocks noGrp="1"/>
          </p:cNvSpPr>
          <p:nvPr>
            <p:ph type="body" sz="quarter" idx="21"/>
          </p:nvPr>
        </p:nvSpPr>
        <p:spPr/>
        <p:txBody>
          <a:bodyPr/>
          <a:lstStyle/>
          <a:p>
            <a:r>
              <a:rPr lang="en-US"/>
              <a:t>2</a:t>
            </a:r>
            <a:endParaRPr lang="en-AU"/>
          </a:p>
        </p:txBody>
      </p:sp>
      <p:sp>
        <p:nvSpPr>
          <p:cNvPr id="3" name="Text Placeholder 2">
            <a:extLst>
              <a:ext uri="{FF2B5EF4-FFF2-40B4-BE49-F238E27FC236}">
                <a16:creationId xmlns:a16="http://schemas.microsoft.com/office/drawing/2014/main" id="{FCDBA51F-05CE-744F-8356-6BD8E1D06D92}"/>
              </a:ext>
            </a:extLst>
          </p:cNvPr>
          <p:cNvSpPr>
            <a:spLocks noGrp="1"/>
          </p:cNvSpPr>
          <p:nvPr>
            <p:ph type="body" sz="quarter" idx="22"/>
          </p:nvPr>
        </p:nvSpPr>
        <p:spPr/>
        <p:txBody>
          <a:bodyPr/>
          <a:lstStyle/>
          <a:p>
            <a:r>
              <a:rPr lang="en-US" sz="2400"/>
              <a:t>POSSIBLE HNRP DOCUMENT STRUCTURE</a:t>
            </a:r>
            <a:endParaRPr lang="en-AU" sz="2400"/>
          </a:p>
        </p:txBody>
      </p:sp>
    </p:spTree>
    <p:extLst>
      <p:ext uri="{BB962C8B-B14F-4D97-AF65-F5344CB8AC3E}">
        <p14:creationId xmlns:p14="http://schemas.microsoft.com/office/powerpoint/2010/main" val="3511583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67DFCA-A672-7FC4-B1BE-26426E90F823}"/>
              </a:ext>
            </a:extLst>
          </p:cNvPr>
          <p:cNvSpPr>
            <a:spLocks noGrp="1"/>
          </p:cNvSpPr>
          <p:nvPr>
            <p:ph type="body" sz="quarter" idx="16"/>
          </p:nvPr>
        </p:nvSpPr>
        <p:spPr/>
        <p:txBody>
          <a:bodyPr/>
          <a:lstStyle/>
          <a:p>
            <a:pPr marL="285750" indent="-285750">
              <a:buFont typeface="Arial" panose="020B0604020202020204" pitchFamily="34" charset="0"/>
              <a:buChar char="•"/>
            </a:pPr>
            <a:r>
              <a:rPr lang="en-US" sz="1800">
                <a:solidFill>
                  <a:schemeClr val="tx2"/>
                </a:solidFill>
                <a:latin typeface="+mn-lt"/>
              </a:rPr>
              <a:t>States name of country &amp; duration of the Appeal/Plan</a:t>
            </a:r>
          </a:p>
          <a:p>
            <a:pPr marL="285750" indent="-285750">
              <a:buFont typeface="Arial" panose="020B0604020202020204" pitchFamily="34" charset="0"/>
              <a:buChar char="•"/>
            </a:pPr>
            <a:r>
              <a:rPr lang="en-US" sz="1800">
                <a:solidFill>
                  <a:schemeClr val="tx2"/>
                </a:solidFill>
                <a:latin typeface="+mn-lt"/>
              </a:rPr>
              <a:t>Urges people to pick up the document</a:t>
            </a:r>
          </a:p>
          <a:p>
            <a:pPr marL="285750" indent="-285750">
              <a:buFont typeface="Arial" panose="020B0604020202020204" pitchFamily="34" charset="0"/>
              <a:buChar char="•"/>
            </a:pPr>
            <a:r>
              <a:rPr lang="en-US" sz="1800">
                <a:solidFill>
                  <a:schemeClr val="tx2"/>
                </a:solidFill>
                <a:latin typeface="+mn-lt"/>
              </a:rPr>
              <a:t>Conveys a sense of urgency </a:t>
            </a:r>
          </a:p>
          <a:p>
            <a:pPr marL="285750" indent="-285750">
              <a:buFont typeface="Arial" panose="020B0604020202020204" pitchFamily="34" charset="0"/>
              <a:buChar char="•"/>
            </a:pPr>
            <a:r>
              <a:rPr lang="en-US" sz="1800">
                <a:solidFill>
                  <a:schemeClr val="tx2"/>
                </a:solidFill>
                <a:latin typeface="+mn-lt"/>
              </a:rPr>
              <a:t>Evokes need to respond</a:t>
            </a:r>
          </a:p>
          <a:p>
            <a:pPr marL="285750" indent="-285750">
              <a:buFont typeface="Arial" panose="020B0604020202020204" pitchFamily="34" charset="0"/>
              <a:buChar char="•"/>
            </a:pPr>
            <a:r>
              <a:rPr lang="en-US" sz="1800">
                <a:solidFill>
                  <a:schemeClr val="tx2"/>
                </a:solidFill>
                <a:latin typeface="+mn-lt"/>
              </a:rPr>
              <a:t>Ensures dignity of those who are pictured</a:t>
            </a:r>
          </a:p>
          <a:p>
            <a:endParaRPr lang="en-AU" b="1"/>
          </a:p>
        </p:txBody>
      </p:sp>
      <p:sp>
        <p:nvSpPr>
          <p:cNvPr id="3" name="Title 2">
            <a:extLst>
              <a:ext uri="{FF2B5EF4-FFF2-40B4-BE49-F238E27FC236}">
                <a16:creationId xmlns:a16="http://schemas.microsoft.com/office/drawing/2014/main" id="{EF72ACF3-77CB-B6DA-7AAF-0C72B3BA66A4}"/>
              </a:ext>
            </a:extLst>
          </p:cNvPr>
          <p:cNvSpPr>
            <a:spLocks noGrp="1"/>
          </p:cNvSpPr>
          <p:nvPr>
            <p:ph type="title"/>
          </p:nvPr>
        </p:nvSpPr>
        <p:spPr/>
        <p:txBody>
          <a:bodyPr/>
          <a:lstStyle/>
          <a:p>
            <a:r>
              <a:rPr lang="en-US"/>
              <a:t>0.A Cover Page</a:t>
            </a:r>
            <a:endParaRPr lang="en-AU"/>
          </a:p>
        </p:txBody>
      </p:sp>
      <p:sp>
        <p:nvSpPr>
          <p:cNvPr id="4" name="Picture Placeholder 3">
            <a:extLst>
              <a:ext uri="{FF2B5EF4-FFF2-40B4-BE49-F238E27FC236}">
                <a16:creationId xmlns:a16="http://schemas.microsoft.com/office/drawing/2014/main" id="{DE51C3E1-3F6E-0B4F-CA7B-28BEC6059F50}"/>
              </a:ext>
            </a:extLst>
          </p:cNvPr>
          <p:cNvSpPr>
            <a:spLocks noGrp="1"/>
          </p:cNvSpPr>
          <p:nvPr>
            <p:ph type="pic" sz="quarter" idx="17"/>
          </p:nvPr>
        </p:nvSpPr>
        <p:spPr/>
        <p:txBody>
          <a:bodyPr/>
          <a:lstStyle/>
          <a:p>
            <a:endParaRPr lang="en-NL"/>
          </a:p>
        </p:txBody>
      </p:sp>
      <p:pic>
        <p:nvPicPr>
          <p:cNvPr id="8" name="Picture 7">
            <a:extLst>
              <a:ext uri="{FF2B5EF4-FFF2-40B4-BE49-F238E27FC236}">
                <a16:creationId xmlns:a16="http://schemas.microsoft.com/office/drawing/2014/main" id="{38D50BB1-CD9A-29B0-2780-625F84350269}"/>
              </a:ext>
            </a:extLst>
          </p:cNvPr>
          <p:cNvPicPr>
            <a:picLocks noChangeAspect="1"/>
          </p:cNvPicPr>
          <p:nvPr/>
        </p:nvPicPr>
        <p:blipFill>
          <a:blip r:embed="rId2"/>
          <a:stretch>
            <a:fillRect/>
          </a:stretch>
        </p:blipFill>
        <p:spPr>
          <a:xfrm>
            <a:off x="6096000" y="0"/>
            <a:ext cx="3545467" cy="5029200"/>
          </a:xfrm>
          <a:prstGeom prst="rect">
            <a:avLst/>
          </a:prstGeom>
        </p:spPr>
      </p:pic>
      <p:pic>
        <p:nvPicPr>
          <p:cNvPr id="10" name="Picture 9">
            <a:extLst>
              <a:ext uri="{FF2B5EF4-FFF2-40B4-BE49-F238E27FC236}">
                <a16:creationId xmlns:a16="http://schemas.microsoft.com/office/drawing/2014/main" id="{91600329-C6CC-6160-185B-C9932C246371}"/>
              </a:ext>
            </a:extLst>
          </p:cNvPr>
          <p:cNvPicPr>
            <a:picLocks noChangeAspect="1"/>
          </p:cNvPicPr>
          <p:nvPr/>
        </p:nvPicPr>
        <p:blipFill>
          <a:blip r:embed="rId3"/>
          <a:stretch>
            <a:fillRect/>
          </a:stretch>
        </p:blipFill>
        <p:spPr>
          <a:xfrm>
            <a:off x="8899137" y="2290712"/>
            <a:ext cx="3235359" cy="4567287"/>
          </a:xfrm>
          <a:prstGeom prst="rect">
            <a:avLst/>
          </a:prstGeom>
        </p:spPr>
      </p:pic>
    </p:spTree>
    <p:extLst>
      <p:ext uri="{BB962C8B-B14F-4D97-AF65-F5344CB8AC3E}">
        <p14:creationId xmlns:p14="http://schemas.microsoft.com/office/powerpoint/2010/main" val="4020572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67DFCA-A672-7FC4-B1BE-26426E90F823}"/>
              </a:ext>
            </a:extLst>
          </p:cNvPr>
          <p:cNvSpPr>
            <a:spLocks noGrp="1"/>
          </p:cNvSpPr>
          <p:nvPr>
            <p:ph type="body" sz="quarter" idx="16"/>
          </p:nvPr>
        </p:nvSpPr>
        <p:spPr/>
        <p:txBody>
          <a:bodyPr/>
          <a:lstStyle/>
          <a:p>
            <a:pPr marL="285750" indent="-285750">
              <a:buFont typeface="Arial" panose="020B0604020202020204" pitchFamily="34" charset="0"/>
              <a:buChar char="•"/>
            </a:pPr>
            <a:r>
              <a:rPr lang="en-US" sz="1800">
                <a:solidFill>
                  <a:schemeClr val="tx2"/>
                </a:solidFill>
                <a:latin typeface="+mn-lt"/>
              </a:rPr>
              <a:t>Should provide a </a:t>
            </a:r>
            <a:r>
              <a:rPr lang="en-US" sz="1800" b="1">
                <a:solidFill>
                  <a:schemeClr val="tx2"/>
                </a:solidFill>
                <a:latin typeface="+mn-lt"/>
              </a:rPr>
              <a:t>one-page </a:t>
            </a:r>
            <a:r>
              <a:rPr lang="en-US" sz="1800">
                <a:solidFill>
                  <a:schemeClr val="tx2"/>
                </a:solidFill>
                <a:latin typeface="+mn-lt"/>
              </a:rPr>
              <a:t>summary of </a:t>
            </a:r>
            <a:r>
              <a:rPr lang="en-US" sz="1800" b="1">
                <a:solidFill>
                  <a:schemeClr val="tx2"/>
                </a:solidFill>
                <a:latin typeface="+mn-lt"/>
              </a:rPr>
              <a:t>the key facts &amp; figures </a:t>
            </a:r>
            <a:r>
              <a:rPr lang="en-US" sz="1800">
                <a:solidFill>
                  <a:schemeClr val="tx2"/>
                </a:solidFill>
                <a:latin typeface="+mn-lt"/>
              </a:rPr>
              <a:t>for the context, including: </a:t>
            </a:r>
          </a:p>
          <a:p>
            <a:pPr marL="628650" lvl="2" indent="-285750"/>
            <a:r>
              <a:rPr lang="en-US" sz="1500" b="1" err="1">
                <a:solidFill>
                  <a:schemeClr val="tx2"/>
                </a:solidFill>
                <a:latin typeface="+mn-lt"/>
              </a:rPr>
              <a:t>PiN</a:t>
            </a:r>
            <a:r>
              <a:rPr lang="en-US" sz="1500" b="1">
                <a:solidFill>
                  <a:schemeClr val="tx2"/>
                </a:solidFill>
                <a:latin typeface="+mn-lt"/>
              </a:rPr>
              <a:t> &amp; PT </a:t>
            </a:r>
            <a:r>
              <a:rPr lang="en-US" sz="1500">
                <a:solidFill>
                  <a:schemeClr val="tx2"/>
                </a:solidFill>
                <a:latin typeface="+mn-lt"/>
              </a:rPr>
              <a:t>(also broken down by cluster) – </a:t>
            </a:r>
            <a:r>
              <a:rPr lang="en-US" sz="1500" i="1">
                <a:solidFill>
                  <a:schemeClr val="tx2"/>
                </a:solidFill>
                <a:latin typeface="+mn-lt"/>
              </a:rPr>
              <a:t>NOTE: consider overlaying on severity of need.</a:t>
            </a:r>
            <a:r>
              <a:rPr lang="en-US" sz="1500">
                <a:solidFill>
                  <a:schemeClr val="tx2"/>
                </a:solidFill>
                <a:latin typeface="+mn-lt"/>
              </a:rPr>
              <a:t> </a:t>
            </a:r>
          </a:p>
          <a:p>
            <a:pPr marL="980694" lvl="3" indent="-285750"/>
            <a:r>
              <a:rPr lang="en-US" sz="1500" b="1">
                <a:solidFill>
                  <a:schemeClr val="accent3">
                    <a:lumMod val="25000"/>
                  </a:schemeClr>
                </a:solidFill>
                <a:latin typeface="+mn-lt"/>
              </a:rPr>
              <a:t>Substantive points to look for:</a:t>
            </a:r>
          </a:p>
          <a:p>
            <a:pPr marL="980694" lvl="3" indent="-285750"/>
            <a:r>
              <a:rPr lang="en-US" sz="1500">
                <a:solidFill>
                  <a:schemeClr val="accent3">
                    <a:lumMod val="25000"/>
                  </a:schemeClr>
                </a:solidFill>
                <a:latin typeface="+mn-lt"/>
              </a:rPr>
              <a:t>As we set clearer boundaries re what goes in/out of the HRPs, there should be a bigger </a:t>
            </a:r>
            <a:r>
              <a:rPr lang="en-US" sz="1500" u="sng">
                <a:solidFill>
                  <a:schemeClr val="accent3">
                    <a:lumMod val="25000"/>
                  </a:schemeClr>
                </a:solidFill>
                <a:latin typeface="+mn-lt"/>
              </a:rPr>
              <a:t>distinction</a:t>
            </a:r>
            <a:r>
              <a:rPr lang="en-US" sz="1500">
                <a:solidFill>
                  <a:schemeClr val="accent3">
                    <a:lumMod val="25000"/>
                  </a:schemeClr>
                </a:solidFill>
                <a:latin typeface="+mn-lt"/>
              </a:rPr>
              <a:t> between </a:t>
            </a:r>
            <a:r>
              <a:rPr lang="en-US" sz="1500" err="1">
                <a:solidFill>
                  <a:schemeClr val="accent3">
                    <a:lumMod val="25000"/>
                  </a:schemeClr>
                </a:solidFill>
                <a:latin typeface="+mn-lt"/>
              </a:rPr>
              <a:t>PiN</a:t>
            </a:r>
            <a:r>
              <a:rPr lang="en-US" sz="1500">
                <a:solidFill>
                  <a:schemeClr val="accent3">
                    <a:lumMod val="25000"/>
                  </a:schemeClr>
                </a:solidFill>
                <a:latin typeface="+mn-lt"/>
              </a:rPr>
              <a:t> and PT;</a:t>
            </a:r>
          </a:p>
          <a:p>
            <a:pPr marL="980694" lvl="3" indent="-285750"/>
            <a:r>
              <a:rPr lang="en-US" sz="1500">
                <a:solidFill>
                  <a:schemeClr val="accent3">
                    <a:lumMod val="25000"/>
                  </a:schemeClr>
                </a:solidFill>
                <a:latin typeface="+mn-lt"/>
              </a:rPr>
              <a:t>Proportion of PT vs </a:t>
            </a:r>
            <a:r>
              <a:rPr lang="en-US" sz="1500" err="1">
                <a:solidFill>
                  <a:schemeClr val="accent3">
                    <a:lumMod val="25000"/>
                  </a:schemeClr>
                </a:solidFill>
                <a:latin typeface="+mn-lt"/>
              </a:rPr>
              <a:t>PiN</a:t>
            </a:r>
            <a:r>
              <a:rPr lang="en-US" sz="1500">
                <a:solidFill>
                  <a:schemeClr val="accent3">
                    <a:lumMod val="25000"/>
                  </a:schemeClr>
                </a:solidFill>
                <a:latin typeface="+mn-lt"/>
              </a:rPr>
              <a:t> should be </a:t>
            </a:r>
            <a:r>
              <a:rPr lang="en-US" sz="1500" u="sng">
                <a:solidFill>
                  <a:schemeClr val="accent3">
                    <a:lumMod val="25000"/>
                  </a:schemeClr>
                </a:solidFill>
                <a:latin typeface="+mn-lt"/>
              </a:rPr>
              <a:t>highest</a:t>
            </a:r>
            <a:r>
              <a:rPr lang="en-US" sz="1500">
                <a:solidFill>
                  <a:schemeClr val="accent3">
                    <a:lumMod val="25000"/>
                  </a:schemeClr>
                </a:solidFill>
                <a:latin typeface="+mn-lt"/>
              </a:rPr>
              <a:t> in areas where needs are most severe.</a:t>
            </a:r>
          </a:p>
          <a:p>
            <a:pPr marL="628650" lvl="2" indent="-285750"/>
            <a:r>
              <a:rPr lang="en-US" sz="1500" b="1">
                <a:solidFill>
                  <a:schemeClr val="tx2"/>
                </a:solidFill>
                <a:latin typeface="+mn-lt"/>
              </a:rPr>
              <a:t>Requirements</a:t>
            </a:r>
            <a:r>
              <a:rPr lang="en-US" sz="1500">
                <a:solidFill>
                  <a:schemeClr val="tx2"/>
                </a:solidFill>
                <a:latin typeface="+mn-lt"/>
              </a:rPr>
              <a:t> (also broken down by cluster)</a:t>
            </a:r>
          </a:p>
          <a:p>
            <a:pPr marL="628650" lvl="2" indent="-285750"/>
            <a:r>
              <a:rPr lang="en-US" sz="1500" b="1">
                <a:solidFill>
                  <a:schemeClr val="tx2"/>
                </a:solidFill>
                <a:latin typeface="+mn-lt"/>
              </a:rPr>
              <a:t>Gender, age and disability disaggregation </a:t>
            </a:r>
            <a:r>
              <a:rPr lang="en-US" sz="1500">
                <a:solidFill>
                  <a:schemeClr val="tx2"/>
                </a:solidFill>
                <a:latin typeface="+mn-lt"/>
              </a:rPr>
              <a:t>(and other disaggregation relevant to your context, if appropriate, e.g. IDPs, HIV, urban/rural </a:t>
            </a:r>
            <a:r>
              <a:rPr lang="en-US" sz="1500" err="1">
                <a:solidFill>
                  <a:schemeClr val="tx2"/>
                </a:solidFill>
                <a:latin typeface="+mn-lt"/>
              </a:rPr>
              <a:t>etc</a:t>
            </a:r>
            <a:r>
              <a:rPr lang="en-US" sz="1500">
                <a:solidFill>
                  <a:schemeClr val="tx2"/>
                </a:solidFill>
                <a:latin typeface="+mn-lt"/>
              </a:rPr>
              <a:t>) – use simple visual tools (e.g. doughnuts) to provide breakdowns, rather than pages of numbers.</a:t>
            </a:r>
          </a:p>
          <a:p>
            <a:pPr marL="285750" lvl="1" indent="-285750">
              <a:buFont typeface="Arial" panose="020B0604020202020204" pitchFamily="34" charset="0"/>
              <a:buChar char="•"/>
            </a:pPr>
            <a:r>
              <a:rPr lang="en-US" sz="1200" i="1">
                <a:solidFill>
                  <a:schemeClr val="tx2"/>
                </a:solidFill>
                <a:latin typeface="+mn-lt"/>
              </a:rPr>
              <a:t>NOTE: This page should be </a:t>
            </a:r>
            <a:r>
              <a:rPr lang="en-US" sz="1200" b="1" i="1">
                <a:solidFill>
                  <a:schemeClr val="tx2"/>
                </a:solidFill>
                <a:latin typeface="+mn-lt"/>
              </a:rPr>
              <a:t>easily printed </a:t>
            </a:r>
            <a:r>
              <a:rPr lang="en-US" sz="1200" i="1">
                <a:solidFill>
                  <a:schemeClr val="tx2"/>
                </a:solidFill>
                <a:latin typeface="+mn-lt"/>
              </a:rPr>
              <a:t>and used by decision-makers and others to provide an overview of the crisis, planned response and funding requirements. It should have </a:t>
            </a:r>
            <a:r>
              <a:rPr lang="en-US" sz="1200" b="1" i="1">
                <a:solidFill>
                  <a:schemeClr val="tx2"/>
                </a:solidFill>
                <a:latin typeface="+mn-lt"/>
              </a:rPr>
              <a:t>extremely limited text </a:t>
            </a:r>
            <a:r>
              <a:rPr lang="en-US" sz="1200" i="1">
                <a:solidFill>
                  <a:schemeClr val="tx2"/>
                </a:solidFill>
                <a:latin typeface="+mn-lt"/>
              </a:rPr>
              <a:t>&amp; be easily translated into multiple languages.</a:t>
            </a:r>
          </a:p>
          <a:p>
            <a:pPr marL="285750" lvl="1" indent="-285750"/>
            <a:endParaRPr lang="en-US" sz="1500">
              <a:solidFill>
                <a:schemeClr val="tx2"/>
              </a:solidFill>
              <a:latin typeface="+mn-lt"/>
            </a:endParaRPr>
          </a:p>
          <a:p>
            <a:pPr marL="285750" indent="-285750">
              <a:buFont typeface="Arial" panose="020B0604020202020204" pitchFamily="34" charset="0"/>
              <a:buChar char="•"/>
            </a:pPr>
            <a:endParaRPr lang="en-US" sz="1800">
              <a:solidFill>
                <a:schemeClr val="tx2"/>
              </a:solidFill>
              <a:latin typeface="+mn-lt"/>
            </a:endParaRPr>
          </a:p>
        </p:txBody>
      </p:sp>
      <p:sp>
        <p:nvSpPr>
          <p:cNvPr id="3" name="Title 2">
            <a:extLst>
              <a:ext uri="{FF2B5EF4-FFF2-40B4-BE49-F238E27FC236}">
                <a16:creationId xmlns:a16="http://schemas.microsoft.com/office/drawing/2014/main" id="{EF72ACF3-77CB-B6DA-7AAF-0C72B3BA66A4}"/>
              </a:ext>
            </a:extLst>
          </p:cNvPr>
          <p:cNvSpPr>
            <a:spLocks noGrp="1"/>
          </p:cNvSpPr>
          <p:nvPr>
            <p:ph type="title"/>
          </p:nvPr>
        </p:nvSpPr>
        <p:spPr>
          <a:xfrm>
            <a:off x="609600" y="391049"/>
            <a:ext cx="4800600" cy="886397"/>
          </a:xfrm>
        </p:spPr>
        <p:txBody>
          <a:bodyPr/>
          <a:lstStyle/>
          <a:p>
            <a:r>
              <a:rPr lang="en-US"/>
              <a:t>O.B. HNRP At-A-Glance </a:t>
            </a:r>
            <a:r>
              <a:rPr lang="en-US" b="0"/>
              <a:t>(one page)</a:t>
            </a:r>
            <a:endParaRPr lang="en-AU"/>
          </a:p>
        </p:txBody>
      </p:sp>
      <p:sp>
        <p:nvSpPr>
          <p:cNvPr id="4" name="Picture Placeholder 3">
            <a:extLst>
              <a:ext uri="{FF2B5EF4-FFF2-40B4-BE49-F238E27FC236}">
                <a16:creationId xmlns:a16="http://schemas.microsoft.com/office/drawing/2014/main" id="{DE51C3E1-3F6E-0B4F-CA7B-28BEC6059F50}"/>
              </a:ext>
            </a:extLst>
          </p:cNvPr>
          <p:cNvSpPr>
            <a:spLocks noGrp="1"/>
          </p:cNvSpPr>
          <p:nvPr>
            <p:ph type="pic" sz="quarter" idx="17"/>
          </p:nvPr>
        </p:nvSpPr>
        <p:spPr/>
        <p:txBody>
          <a:bodyPr/>
          <a:lstStyle/>
          <a:p>
            <a:endParaRPr lang="en-NL"/>
          </a:p>
        </p:txBody>
      </p:sp>
      <p:pic>
        <p:nvPicPr>
          <p:cNvPr id="7" name="Picture 6">
            <a:extLst>
              <a:ext uri="{FF2B5EF4-FFF2-40B4-BE49-F238E27FC236}">
                <a16:creationId xmlns:a16="http://schemas.microsoft.com/office/drawing/2014/main" id="{60B65586-F4D0-7DB0-5242-1C937B7772B0}"/>
              </a:ext>
            </a:extLst>
          </p:cNvPr>
          <p:cNvPicPr>
            <a:picLocks noChangeAspect="1"/>
          </p:cNvPicPr>
          <p:nvPr/>
        </p:nvPicPr>
        <p:blipFill>
          <a:blip r:embed="rId2"/>
          <a:stretch>
            <a:fillRect/>
          </a:stretch>
        </p:blipFill>
        <p:spPr>
          <a:xfrm>
            <a:off x="6096000" y="0"/>
            <a:ext cx="3594639" cy="4759569"/>
          </a:xfrm>
          <a:prstGeom prst="rect">
            <a:avLst/>
          </a:prstGeom>
        </p:spPr>
      </p:pic>
      <p:pic>
        <p:nvPicPr>
          <p:cNvPr id="6" name="Picture 5">
            <a:extLst>
              <a:ext uri="{FF2B5EF4-FFF2-40B4-BE49-F238E27FC236}">
                <a16:creationId xmlns:a16="http://schemas.microsoft.com/office/drawing/2014/main" id="{B3B4E63E-46C6-2FD4-FAD8-B0117C0D1167}"/>
              </a:ext>
            </a:extLst>
          </p:cNvPr>
          <p:cNvPicPr>
            <a:picLocks noChangeAspect="1"/>
          </p:cNvPicPr>
          <p:nvPr/>
        </p:nvPicPr>
        <p:blipFill>
          <a:blip r:embed="rId3"/>
          <a:stretch>
            <a:fillRect/>
          </a:stretch>
        </p:blipFill>
        <p:spPr>
          <a:xfrm>
            <a:off x="9948765" y="391049"/>
            <a:ext cx="1899138" cy="2103498"/>
          </a:xfrm>
          <a:prstGeom prst="rect">
            <a:avLst/>
          </a:prstGeom>
        </p:spPr>
      </p:pic>
      <p:pic>
        <p:nvPicPr>
          <p:cNvPr id="9" name="Picture 8">
            <a:extLst>
              <a:ext uri="{FF2B5EF4-FFF2-40B4-BE49-F238E27FC236}">
                <a16:creationId xmlns:a16="http://schemas.microsoft.com/office/drawing/2014/main" id="{293F8B00-C148-8DBC-9AB1-40B494112638}"/>
              </a:ext>
            </a:extLst>
          </p:cNvPr>
          <p:cNvPicPr>
            <a:picLocks noChangeAspect="1"/>
          </p:cNvPicPr>
          <p:nvPr/>
        </p:nvPicPr>
        <p:blipFill>
          <a:blip r:embed="rId4"/>
          <a:stretch>
            <a:fillRect/>
          </a:stretch>
        </p:blipFill>
        <p:spPr>
          <a:xfrm>
            <a:off x="9179670" y="3219938"/>
            <a:ext cx="2926359" cy="3638062"/>
          </a:xfrm>
          <a:prstGeom prst="rect">
            <a:avLst/>
          </a:prstGeom>
        </p:spPr>
      </p:pic>
      <p:pic>
        <p:nvPicPr>
          <p:cNvPr id="11" name="Picture 10">
            <a:extLst>
              <a:ext uri="{FF2B5EF4-FFF2-40B4-BE49-F238E27FC236}">
                <a16:creationId xmlns:a16="http://schemas.microsoft.com/office/drawing/2014/main" id="{7B730639-119B-F4CE-001E-3FED89E31941}"/>
              </a:ext>
            </a:extLst>
          </p:cNvPr>
          <p:cNvPicPr>
            <a:picLocks noChangeAspect="1"/>
          </p:cNvPicPr>
          <p:nvPr/>
        </p:nvPicPr>
        <p:blipFill>
          <a:blip r:embed="rId5"/>
          <a:stretch>
            <a:fillRect/>
          </a:stretch>
        </p:blipFill>
        <p:spPr>
          <a:xfrm>
            <a:off x="6971239" y="4572000"/>
            <a:ext cx="1672325" cy="2286000"/>
          </a:xfrm>
          <a:prstGeom prst="rect">
            <a:avLst/>
          </a:prstGeom>
        </p:spPr>
      </p:pic>
    </p:spTree>
    <p:extLst>
      <p:ext uri="{BB962C8B-B14F-4D97-AF65-F5344CB8AC3E}">
        <p14:creationId xmlns:p14="http://schemas.microsoft.com/office/powerpoint/2010/main" val="2574738138"/>
      </p:ext>
    </p:extLst>
  </p:cSld>
  <p:clrMapOvr>
    <a:masterClrMapping/>
  </p:clrMapOvr>
</p:sld>
</file>

<file path=ppt/theme/theme1.xml><?xml version="1.0" encoding="utf-8"?>
<a:theme xmlns:a="http://schemas.openxmlformats.org/drawingml/2006/main" name="1_Office Theme">
  <a:themeElements>
    <a:clrScheme name="OCHA">
      <a:dk1>
        <a:srgbClr val="5A5A5A"/>
      </a:dk1>
      <a:lt1>
        <a:srgbClr val="FFFFFF"/>
      </a:lt1>
      <a:dk2>
        <a:srgbClr val="418FDE"/>
      </a:dk2>
      <a:lt2>
        <a:srgbClr val="FFFFFF"/>
      </a:lt2>
      <a:accent1>
        <a:srgbClr val="418FDE"/>
      </a:accent1>
      <a:accent2>
        <a:srgbClr val="E56A54"/>
      </a:accent2>
      <a:accent3>
        <a:srgbClr val="E9F2FB"/>
      </a:accent3>
      <a:accent4>
        <a:srgbClr val="D4E5F7"/>
      </a:accent4>
      <a:accent5>
        <a:srgbClr val="82B5E9"/>
      </a:accent5>
      <a:accent6>
        <a:srgbClr val="0B2641"/>
      </a:accent6>
      <a:hlink>
        <a:srgbClr val="418FDE"/>
      </a:hlink>
      <a:folHlink>
        <a:srgbClr val="418FDE"/>
      </a:folHlink>
    </a:clrScheme>
    <a:fontScheme name="OCHA">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7552F354-4FF4-2340-84AA-B5E88FE27250}" vid="{B7D1E23E-4F0B-3E4D-9FE9-8380EED89B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85ec44e-1bab-4c0b-9df0-6ba128686fc9" xsi:nil="true"/>
    <lcf76f155ced4ddcb4097134ff3c332f xmlns="fc749cf6-2fa5-469f-9513-669a5055685c">
      <Terms xmlns="http://schemas.microsoft.com/office/infopath/2007/PartnerControls"/>
    </lcf76f155ced4ddcb4097134ff3c332f>
    <Country xmlns="fc749cf6-2fa5-469f-9513-669a5055685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837649155397944B18CE1B9093D6805" ma:contentTypeVersion="18" ma:contentTypeDescription="Create a new document." ma:contentTypeScope="" ma:versionID="7d40790d749f5f57efdd40d1e002f2b9">
  <xsd:schema xmlns:xsd="http://www.w3.org/2001/XMLSchema" xmlns:xs="http://www.w3.org/2001/XMLSchema" xmlns:p="http://schemas.microsoft.com/office/2006/metadata/properties" xmlns:ns2="fc749cf6-2fa5-469f-9513-669a5055685c" xmlns:ns3="8687d7a2-52f3-4734-bf71-7070c2f04360" xmlns:ns4="985ec44e-1bab-4c0b-9df0-6ba128686fc9" targetNamespace="http://schemas.microsoft.com/office/2006/metadata/properties" ma:root="true" ma:fieldsID="fa7976512c29ab91a4728e84bf830306" ns2:_="" ns3:_="" ns4:_="">
    <xsd:import namespace="fc749cf6-2fa5-469f-9513-669a5055685c"/>
    <xsd:import namespace="8687d7a2-52f3-4734-bf71-7070c2f04360"/>
    <xsd:import namespace="985ec44e-1bab-4c0b-9df0-6ba128686fc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Country" minOccurs="0"/>
                <xsd:element ref="ns2:MediaServiceAutoKeyPoints" minOccurs="0"/>
                <xsd:element ref="ns2:MediaServiceKeyPoints" minOccurs="0"/>
                <xsd:element ref="ns2:MediaLengthInSeconds"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749cf6-2fa5-469f-9513-669a505568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Country" ma:index="18" nillable="true" ma:displayName="Country" ma:format="Dropdown" ma:internalName="Country">
      <xsd:simpleType>
        <xsd:restriction base="dms:Choice">
          <xsd:enumeration value="Myanmar"/>
          <xsd:enumeration value="Somalia"/>
          <xsd:enumeration value="Chad"/>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87d7a2-52f3-4734-bf71-7070c2f0436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9cb0f1db-d67c-437c-acce-65608d149cc6}" ma:internalName="TaxCatchAll" ma:showField="CatchAllData" ma:web="8687d7a2-52f3-4734-bf71-7070c2f0436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5CB1998-8184-4BA6-8CA4-00734EE5713C}">
  <ds:schemaRefs>
    <ds:schemaRef ds:uri="http://purl.org/dc/terms/"/>
    <ds:schemaRef ds:uri="http://purl.org/dc/dcmitype/"/>
    <ds:schemaRef ds:uri="http://schemas.microsoft.com/office/2006/documentManagement/types"/>
    <ds:schemaRef ds:uri="http://schemas.microsoft.com/office/infopath/2007/PartnerControls"/>
    <ds:schemaRef ds:uri="http://purl.org/dc/elements/1.1/"/>
    <ds:schemaRef ds:uri="fc749cf6-2fa5-469f-9513-669a5055685c"/>
    <ds:schemaRef ds:uri="http://schemas.openxmlformats.org/package/2006/metadata/core-properties"/>
    <ds:schemaRef ds:uri="8687d7a2-52f3-4734-bf71-7070c2f04360"/>
    <ds:schemaRef ds:uri="985ec44e-1bab-4c0b-9df0-6ba128686fc9"/>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DF00E52C-3031-4278-9E34-A26606B2D181}">
  <ds:schemaRefs>
    <ds:schemaRef ds:uri="http://schemas.microsoft.com/sharepoint/v3/contenttype/forms"/>
  </ds:schemaRefs>
</ds:datastoreItem>
</file>

<file path=customXml/itemProps3.xml><?xml version="1.0" encoding="utf-8"?>
<ds:datastoreItem xmlns:ds="http://schemas.openxmlformats.org/officeDocument/2006/customXml" ds:itemID="{900C422F-0F48-4F95-87BB-E2B03489DBAF}">
  <ds:schemaRefs>
    <ds:schemaRef ds:uri="8687d7a2-52f3-4734-bf71-7070c2f04360"/>
    <ds:schemaRef ds:uri="985ec44e-1bab-4c0b-9df0-6ba128686fc9"/>
    <ds:schemaRef ds:uri="fc749cf6-2fa5-469f-9513-669a5055685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243</TotalTime>
  <Words>3764</Words>
  <Application>Microsoft Office PowerPoint</Application>
  <PresentationFormat>Widescreen</PresentationFormat>
  <Paragraphs>298</Paragraphs>
  <Slides>27</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Roboto</vt:lpstr>
      <vt:lpstr>1_Office Theme</vt:lpstr>
      <vt:lpstr>A Lightened HPC: Key Considerations &amp; Content</vt:lpstr>
      <vt:lpstr>PowerPoint Presentation</vt:lpstr>
      <vt:lpstr>A THREE–PRONGED APPROACH FOR CREDIBLE &amp; COMPELLING HUMANITARIAN APPEALS</vt:lpstr>
      <vt:lpstr>CORE REQUIREMENTS - HNO</vt:lpstr>
      <vt:lpstr>CORE REQUIREMENTS - HRP</vt:lpstr>
      <vt:lpstr>FROM PiN TO TARGET – BOUNDARY SETTING &amp; PRIORITIZATION</vt:lpstr>
      <vt:lpstr>PowerPoint Presentation</vt:lpstr>
      <vt:lpstr>0.A Cover Page</vt:lpstr>
      <vt:lpstr>O.B. HNRP At-A-Glance (one page)</vt:lpstr>
      <vt:lpstr>0.C Foreword OR Executive Summary (1pg)</vt:lpstr>
      <vt:lpstr>O.D Table of Contents</vt:lpstr>
      <vt:lpstr>1.1. Crisis Overview (2-6pg)</vt:lpstr>
      <vt:lpstr>Part 1. Humanitarian Needs Overview</vt:lpstr>
      <vt:lpstr>1.2 Analysis of Humanitarian Needs [&amp; Risks] (1-2 pg)</vt:lpstr>
      <vt:lpstr>1.3 PiN Breakdown  [LINK OR ANNEX]</vt:lpstr>
      <vt:lpstr>Part 2. Humanitarian Response Plan</vt:lpstr>
      <vt:lpstr>2.1 Humanitarian Response Strategy (1-2 pgs)</vt:lpstr>
      <vt:lpstr>2.2 Strategic Objectives  (1-2 pgs)</vt:lpstr>
      <vt:lpstr>2.3 Planning Assumptions, Operational Capacity &amp; Access, &amp; Response Trends (1-2 pgs)</vt:lpstr>
      <vt:lpstr>2.4 Inclusive &amp; Quality Programming (1-2 pgs)</vt:lpstr>
      <vt:lpstr>2.5 Cost of the Response (1/2 to 1 pg)</vt:lpstr>
      <vt:lpstr>2.6 [Optional] Consolidated overview on the use of multipurpose cash</vt:lpstr>
      <vt:lpstr>2.8 Monitoring</vt:lpstr>
      <vt:lpstr>Part 3. Cluster/Sector Needs &amp; Response </vt:lpstr>
      <vt:lpstr>3.1 Cluster/Sector Pages</vt:lpstr>
      <vt:lpstr>Part 4. [IF APPLICABLE] Refugee Response Plan</vt:lpstr>
      <vt:lpstr>End. How to Contribute &amp; About</vt:lpstr>
    </vt:vector>
  </TitlesOfParts>
  <Company>UNOG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HPC 2024 Moving from cosmetic to significant changes</dc:title>
  <dc:creator>OCHA APMB</dc:creator>
  <cp:lastModifiedBy>Paulina Odame</cp:lastModifiedBy>
  <cp:revision>283</cp:revision>
  <cp:lastPrinted>2023-08-21T14:49:29Z</cp:lastPrinted>
  <dcterms:created xsi:type="dcterms:W3CDTF">2023-08-17T09:39:24Z</dcterms:created>
  <dcterms:modified xsi:type="dcterms:W3CDTF">2023-10-03T20:10:08Z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0x010100C837649155397944B18CE1B9093D6805</vt:lpwstr>
  </property>
  <property fmtid="{D5CDD505-2E9C-101B-9397-08002B2CF9AE}" pid="3" name="MediaServiceImageTags">
    <vt:lpwstr/>
  </property>
</Properties>
</file>