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sldIdLst>
    <p:sldId id="278" r:id="rId5"/>
    <p:sldId id="288" r:id="rId6"/>
    <p:sldId id="279" r:id="rId7"/>
    <p:sldId id="291" r:id="rId8"/>
    <p:sldId id="292" r:id="rId9"/>
    <p:sldId id="316" r:id="rId10"/>
    <p:sldId id="286" r:id="rId11"/>
    <p:sldId id="299" r:id="rId12"/>
    <p:sldId id="317" r:id="rId13"/>
    <p:sldId id="318" r:id="rId14"/>
    <p:sldId id="300" r:id="rId15"/>
    <p:sldId id="302" r:id="rId16"/>
    <p:sldId id="319" r:id="rId17"/>
    <p:sldId id="304" r:id="rId18"/>
    <p:sldId id="306" r:id="rId19"/>
    <p:sldId id="315" r:id="rId20"/>
    <p:sldId id="305" r:id="rId21"/>
    <p:sldId id="301" r:id="rId22"/>
    <p:sldId id="307" r:id="rId23"/>
    <p:sldId id="308" r:id="rId24"/>
    <p:sldId id="320" r:id="rId25"/>
    <p:sldId id="309" r:id="rId26"/>
    <p:sldId id="310" r:id="rId27"/>
    <p:sldId id="321" r:id="rId28"/>
    <p:sldId id="314" r:id="rId29"/>
    <p:sldId id="323" r:id="rId30"/>
    <p:sldId id="322" r:id="rId31"/>
    <p:sldId id="325" r:id="rId32"/>
    <p:sldId id="312" r:id="rId33"/>
    <p:sldId id="329" r:id="rId34"/>
    <p:sldId id="313" r:id="rId35"/>
    <p:sldId id="326" r:id="rId36"/>
    <p:sldId id="327" r:id="rId37"/>
    <p:sldId id="328" r:id="rId38"/>
    <p:sldId id="290" r:id="rId39"/>
  </p:sldIdLst>
  <p:sldSz cx="10693400" cy="7562850"/>
  <p:notesSz cx="6797675" cy="9926638"/>
  <p:embeddedFontLst>
    <p:embeddedFont>
      <p:font typeface="Calibri" panose="020F0502020204030204" pitchFamily="34" charset="0"/>
      <p:regular r:id="rId41"/>
      <p:bold r:id="rId42"/>
      <p:italic r:id="rId43"/>
      <p:boldItalic r:id="rId44"/>
    </p:embeddedFont>
    <p:embeddedFont>
      <p:font typeface="Roboto" pitchFamily="2" charset="0"/>
      <p:regular r:id="rId45"/>
      <p:bold r:id="rId46"/>
      <p:italic r:id="rId47"/>
      <p:boldItalic r:id="rId48"/>
    </p:embeddedFont>
    <p:embeddedFont>
      <p:font typeface="Roboto Slab" pitchFamily="2" charset="0"/>
      <p:regular r:id="rId49"/>
      <p:bold r:id="rId50"/>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 DHUR" initials="AD" lastIdx="6" clrIdx="0">
    <p:extLst>
      <p:ext uri="{19B8F6BF-5375-455C-9EA6-DF929625EA0E}">
        <p15:presenceInfo xmlns:p15="http://schemas.microsoft.com/office/powerpoint/2012/main" userId="S-1-5-21-1645522239-1177238915-839522115-38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44372"/>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52839-E545-49E4-BA7F-04C45A6F7AEE}" v="11" dt="2024-01-12T10:21:58.989"/>
    <p1510:client id="{5E974E38-5D07-4B6E-9465-1DF8A6B621A9}" v="7" dt="2024-01-12T12:36:01.3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188" autoAdjust="0"/>
  </p:normalViewPr>
  <p:slideViewPr>
    <p:cSldViewPr>
      <p:cViewPr varScale="1">
        <p:scale>
          <a:sx n="69" d="100"/>
          <a:sy n="69" d="100"/>
        </p:scale>
        <p:origin x="60" y="540"/>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lie Salazar" userId="32faec06-5004-4be7-8b1a-a988cc716753" providerId="ADAL" clId="{5E974E38-5D07-4B6E-9465-1DF8A6B621A9}"/>
    <pc:docChg chg="undo custSel addSld delSld modSld sldOrd">
      <pc:chgData name="Magalie Salazar" userId="32faec06-5004-4be7-8b1a-a988cc716753" providerId="ADAL" clId="{5E974E38-5D07-4B6E-9465-1DF8A6B621A9}" dt="2024-01-12T12:37:49.298" v="388" actId="20577"/>
      <pc:docMkLst>
        <pc:docMk/>
      </pc:docMkLst>
      <pc:sldChg chg="modSp mod">
        <pc:chgData name="Magalie Salazar" userId="32faec06-5004-4be7-8b1a-a988cc716753" providerId="ADAL" clId="{5E974E38-5D07-4B6E-9465-1DF8A6B621A9}" dt="2024-01-12T10:34:28.779" v="0" actId="20577"/>
        <pc:sldMkLst>
          <pc:docMk/>
          <pc:sldMk cId="1771290898" sldId="292"/>
        </pc:sldMkLst>
        <pc:spChg chg="mod">
          <ac:chgData name="Magalie Salazar" userId="32faec06-5004-4be7-8b1a-a988cc716753" providerId="ADAL" clId="{5E974E38-5D07-4B6E-9465-1DF8A6B621A9}" dt="2024-01-12T10:34:28.779" v="0" actId="20577"/>
          <ac:spMkLst>
            <pc:docMk/>
            <pc:sldMk cId="1771290898" sldId="292"/>
            <ac:spMk id="2" creationId="{110369BA-C351-4D9A-9B24-2030BD8E714E}"/>
          </ac:spMkLst>
        </pc:spChg>
      </pc:sldChg>
      <pc:sldChg chg="modSp mod">
        <pc:chgData name="Magalie Salazar" userId="32faec06-5004-4be7-8b1a-a988cc716753" providerId="ADAL" clId="{5E974E38-5D07-4B6E-9465-1DF8A6B621A9}" dt="2024-01-12T12:13:01.698" v="7" actId="6549"/>
        <pc:sldMkLst>
          <pc:docMk/>
          <pc:sldMk cId="1250217409" sldId="299"/>
        </pc:sldMkLst>
        <pc:spChg chg="mod">
          <ac:chgData name="Magalie Salazar" userId="32faec06-5004-4be7-8b1a-a988cc716753" providerId="ADAL" clId="{5E974E38-5D07-4B6E-9465-1DF8A6B621A9}" dt="2024-01-12T12:13:01.698" v="7" actId="6549"/>
          <ac:spMkLst>
            <pc:docMk/>
            <pc:sldMk cId="1250217409" sldId="299"/>
            <ac:spMk id="2" creationId="{110369BA-C351-4D9A-9B24-2030BD8E714E}"/>
          </ac:spMkLst>
        </pc:spChg>
        <pc:spChg chg="mod">
          <ac:chgData name="Magalie Salazar" userId="32faec06-5004-4be7-8b1a-a988cc716753" providerId="ADAL" clId="{5E974E38-5D07-4B6E-9465-1DF8A6B621A9}" dt="2024-01-12T10:38:39.571" v="1" actId="20577"/>
          <ac:spMkLst>
            <pc:docMk/>
            <pc:sldMk cId="1250217409" sldId="299"/>
            <ac:spMk id="3" creationId="{30C73C0A-9DB4-4883-9E55-ADD480CA97CA}"/>
          </ac:spMkLst>
        </pc:spChg>
      </pc:sldChg>
      <pc:sldChg chg="modSp del mod">
        <pc:chgData name="Magalie Salazar" userId="32faec06-5004-4be7-8b1a-a988cc716753" providerId="ADAL" clId="{5E974E38-5D07-4B6E-9465-1DF8A6B621A9}" dt="2024-01-12T12:37:14.108" v="348" actId="47"/>
        <pc:sldMkLst>
          <pc:docMk/>
          <pc:sldMk cId="2081222531" sldId="311"/>
        </pc:sldMkLst>
        <pc:spChg chg="mod">
          <ac:chgData name="Magalie Salazar" userId="32faec06-5004-4be7-8b1a-a988cc716753" providerId="ADAL" clId="{5E974E38-5D07-4B6E-9465-1DF8A6B621A9}" dt="2024-01-12T12:30:17.065" v="31" actId="20577"/>
          <ac:spMkLst>
            <pc:docMk/>
            <pc:sldMk cId="2081222531" sldId="311"/>
            <ac:spMk id="2" creationId="{110369BA-C351-4D9A-9B24-2030BD8E714E}"/>
          </ac:spMkLst>
        </pc:spChg>
        <pc:spChg chg="mod">
          <ac:chgData name="Magalie Salazar" userId="32faec06-5004-4be7-8b1a-a988cc716753" providerId="ADAL" clId="{5E974E38-5D07-4B6E-9465-1DF8A6B621A9}" dt="2024-01-12T12:31:23.323" v="159" actId="20577"/>
          <ac:spMkLst>
            <pc:docMk/>
            <pc:sldMk cId="2081222531" sldId="311"/>
            <ac:spMk id="3" creationId="{30C73C0A-9DB4-4883-9E55-ADD480CA97CA}"/>
          </ac:spMkLst>
        </pc:spChg>
      </pc:sldChg>
      <pc:sldChg chg="modSp mod ord">
        <pc:chgData name="Magalie Salazar" userId="32faec06-5004-4be7-8b1a-a988cc716753" providerId="ADAL" clId="{5E974E38-5D07-4B6E-9465-1DF8A6B621A9}" dt="2024-01-12T12:36:42.514" v="331" actId="20577"/>
        <pc:sldMkLst>
          <pc:docMk/>
          <pc:sldMk cId="4068065870" sldId="312"/>
        </pc:sldMkLst>
        <pc:spChg chg="mod">
          <ac:chgData name="Magalie Salazar" userId="32faec06-5004-4be7-8b1a-a988cc716753" providerId="ADAL" clId="{5E974E38-5D07-4B6E-9465-1DF8A6B621A9}" dt="2024-01-12T12:35:45.056" v="261" actId="20577"/>
          <ac:spMkLst>
            <pc:docMk/>
            <pc:sldMk cId="4068065870" sldId="312"/>
            <ac:spMk id="2" creationId="{110369BA-C351-4D9A-9B24-2030BD8E714E}"/>
          </ac:spMkLst>
        </pc:spChg>
        <pc:spChg chg="mod">
          <ac:chgData name="Magalie Salazar" userId="32faec06-5004-4be7-8b1a-a988cc716753" providerId="ADAL" clId="{5E974E38-5D07-4B6E-9465-1DF8A6B621A9}" dt="2024-01-12T12:36:42.514" v="331" actId="20577"/>
          <ac:spMkLst>
            <pc:docMk/>
            <pc:sldMk cId="4068065870" sldId="312"/>
            <ac:spMk id="3" creationId="{30C73C0A-9DB4-4883-9E55-ADD480CA97CA}"/>
          </ac:spMkLst>
        </pc:spChg>
      </pc:sldChg>
      <pc:sldChg chg="modSp mod">
        <pc:chgData name="Magalie Salazar" userId="32faec06-5004-4be7-8b1a-a988cc716753" providerId="ADAL" clId="{5E974E38-5D07-4B6E-9465-1DF8A6B621A9}" dt="2024-01-12T12:37:49.298" v="388" actId="20577"/>
        <pc:sldMkLst>
          <pc:docMk/>
          <pc:sldMk cId="329272564" sldId="313"/>
        </pc:sldMkLst>
        <pc:spChg chg="mod">
          <ac:chgData name="Magalie Salazar" userId="32faec06-5004-4be7-8b1a-a988cc716753" providerId="ADAL" clId="{5E974E38-5D07-4B6E-9465-1DF8A6B621A9}" dt="2024-01-12T12:37:49.298" v="388" actId="20577"/>
          <ac:spMkLst>
            <pc:docMk/>
            <pc:sldMk cId="329272564" sldId="313"/>
            <ac:spMk id="2" creationId="{110369BA-C351-4D9A-9B24-2030BD8E714E}"/>
          </ac:spMkLst>
        </pc:spChg>
        <pc:spChg chg="mod">
          <ac:chgData name="Magalie Salazar" userId="32faec06-5004-4be7-8b1a-a988cc716753" providerId="ADAL" clId="{5E974E38-5D07-4B6E-9465-1DF8A6B621A9}" dt="2024-01-12T12:37:36.003" v="364" actId="20577"/>
          <ac:spMkLst>
            <pc:docMk/>
            <pc:sldMk cId="329272564" sldId="313"/>
            <ac:spMk id="3" creationId="{30C73C0A-9DB4-4883-9E55-ADD480CA97CA}"/>
          </ac:spMkLst>
        </pc:spChg>
      </pc:sldChg>
      <pc:sldChg chg="modSp mod">
        <pc:chgData name="Magalie Salazar" userId="32faec06-5004-4be7-8b1a-a988cc716753" providerId="ADAL" clId="{5E974E38-5D07-4B6E-9465-1DF8A6B621A9}" dt="2024-01-12T12:13:54.073" v="11" actId="20577"/>
        <pc:sldMkLst>
          <pc:docMk/>
          <pc:sldMk cId="3473704713" sldId="318"/>
        </pc:sldMkLst>
        <pc:spChg chg="mod">
          <ac:chgData name="Magalie Salazar" userId="32faec06-5004-4be7-8b1a-a988cc716753" providerId="ADAL" clId="{5E974E38-5D07-4B6E-9465-1DF8A6B621A9}" dt="2024-01-12T12:13:54.073" v="11" actId="20577"/>
          <ac:spMkLst>
            <pc:docMk/>
            <pc:sldMk cId="3473704713" sldId="318"/>
            <ac:spMk id="3" creationId="{30C73C0A-9DB4-4883-9E55-ADD480CA97CA}"/>
          </ac:spMkLst>
        </pc:spChg>
      </pc:sldChg>
      <pc:sldChg chg="modSp add mod">
        <pc:chgData name="Magalie Salazar" userId="32faec06-5004-4be7-8b1a-a988cc716753" providerId="ADAL" clId="{5E974E38-5D07-4B6E-9465-1DF8A6B621A9}" dt="2024-01-12T12:33:20.222" v="195" actId="20577"/>
        <pc:sldMkLst>
          <pc:docMk/>
          <pc:sldMk cId="595506720" sldId="326"/>
        </pc:sldMkLst>
        <pc:spChg chg="mod">
          <ac:chgData name="Magalie Salazar" userId="32faec06-5004-4be7-8b1a-a988cc716753" providerId="ADAL" clId="{5E974E38-5D07-4B6E-9465-1DF8A6B621A9}" dt="2024-01-12T12:32:11.066" v="182" actId="20577"/>
          <ac:spMkLst>
            <pc:docMk/>
            <pc:sldMk cId="595506720" sldId="326"/>
            <ac:spMk id="2" creationId="{110369BA-C351-4D9A-9B24-2030BD8E714E}"/>
          </ac:spMkLst>
        </pc:spChg>
        <pc:spChg chg="mod">
          <ac:chgData name="Magalie Salazar" userId="32faec06-5004-4be7-8b1a-a988cc716753" providerId="ADAL" clId="{5E974E38-5D07-4B6E-9465-1DF8A6B621A9}" dt="2024-01-12T12:33:20.222" v="195" actId="20577"/>
          <ac:spMkLst>
            <pc:docMk/>
            <pc:sldMk cId="595506720" sldId="326"/>
            <ac:spMk id="3" creationId="{30C73C0A-9DB4-4883-9E55-ADD480CA97CA}"/>
          </ac:spMkLst>
        </pc:spChg>
      </pc:sldChg>
      <pc:sldChg chg="modSp add mod">
        <pc:chgData name="Magalie Salazar" userId="32faec06-5004-4be7-8b1a-a988cc716753" providerId="ADAL" clId="{5E974E38-5D07-4B6E-9465-1DF8A6B621A9}" dt="2024-01-12T12:34:05.943" v="221" actId="6549"/>
        <pc:sldMkLst>
          <pc:docMk/>
          <pc:sldMk cId="2754731057" sldId="327"/>
        </pc:sldMkLst>
        <pc:spChg chg="mod">
          <ac:chgData name="Magalie Salazar" userId="32faec06-5004-4be7-8b1a-a988cc716753" providerId="ADAL" clId="{5E974E38-5D07-4B6E-9465-1DF8A6B621A9}" dt="2024-01-12T12:34:05.943" v="221" actId="6549"/>
          <ac:spMkLst>
            <pc:docMk/>
            <pc:sldMk cId="2754731057" sldId="327"/>
            <ac:spMk id="3" creationId="{30C73C0A-9DB4-4883-9E55-ADD480CA97CA}"/>
          </ac:spMkLst>
        </pc:spChg>
      </pc:sldChg>
      <pc:sldChg chg="modSp add mod">
        <pc:chgData name="Magalie Salazar" userId="32faec06-5004-4be7-8b1a-a988cc716753" providerId="ADAL" clId="{5E974E38-5D07-4B6E-9465-1DF8A6B621A9}" dt="2024-01-12T12:34:51.130" v="228" actId="1076"/>
        <pc:sldMkLst>
          <pc:docMk/>
          <pc:sldMk cId="1858921239" sldId="328"/>
        </pc:sldMkLst>
        <pc:spChg chg="mod">
          <ac:chgData name="Magalie Salazar" userId="32faec06-5004-4be7-8b1a-a988cc716753" providerId="ADAL" clId="{5E974E38-5D07-4B6E-9465-1DF8A6B621A9}" dt="2024-01-12T12:34:51.130" v="228" actId="1076"/>
          <ac:spMkLst>
            <pc:docMk/>
            <pc:sldMk cId="1858921239" sldId="328"/>
            <ac:spMk id="3" creationId="{30C73C0A-9DB4-4883-9E55-ADD480CA97CA}"/>
          </ac:spMkLst>
        </pc:spChg>
      </pc:sldChg>
      <pc:sldChg chg="modSp add mod">
        <pc:chgData name="Magalie Salazar" userId="32faec06-5004-4be7-8b1a-a988cc716753" providerId="ADAL" clId="{5E974E38-5D07-4B6E-9465-1DF8A6B621A9}" dt="2024-01-12T12:36:55.312" v="347" actId="20577"/>
        <pc:sldMkLst>
          <pc:docMk/>
          <pc:sldMk cId="959420108" sldId="329"/>
        </pc:sldMkLst>
        <pc:spChg chg="mod">
          <ac:chgData name="Magalie Salazar" userId="32faec06-5004-4be7-8b1a-a988cc716753" providerId="ADAL" clId="{5E974E38-5D07-4B6E-9465-1DF8A6B621A9}" dt="2024-01-12T12:36:55.312" v="347" actId="20577"/>
          <ac:spMkLst>
            <pc:docMk/>
            <pc:sldMk cId="959420108" sldId="329"/>
            <ac:spMk id="2" creationId="{110369BA-C351-4D9A-9B24-2030BD8E714E}"/>
          </ac:spMkLst>
        </pc:spChg>
      </pc:sldChg>
    </pc:docChg>
  </pc:docChgLst>
  <pc:docChgLst>
    <pc:chgData name="Magalie Salazar" userId="32faec06-5004-4be7-8b1a-a988cc716753" providerId="ADAL" clId="{167B0DA5-A394-48C5-A607-F3B6EE4BD8AE}"/>
    <pc:docChg chg="modSld">
      <pc:chgData name="Magalie Salazar" userId="32faec06-5004-4be7-8b1a-a988cc716753" providerId="ADAL" clId="{167B0DA5-A394-48C5-A607-F3B6EE4BD8AE}" dt="2022-02-02T10:05:18.018" v="4" actId="20577"/>
      <pc:docMkLst>
        <pc:docMk/>
      </pc:docMkLst>
      <pc:sldChg chg="modSp mod">
        <pc:chgData name="Magalie Salazar" userId="32faec06-5004-4be7-8b1a-a988cc716753" providerId="ADAL" clId="{167B0DA5-A394-48C5-A607-F3B6EE4BD8AE}" dt="2022-02-02T10:04:51.983" v="0" actId="20577"/>
        <pc:sldMkLst>
          <pc:docMk/>
          <pc:sldMk cId="2610663298" sldId="278"/>
        </pc:sldMkLst>
        <pc:spChg chg="mod">
          <ac:chgData name="Magalie Salazar" userId="32faec06-5004-4be7-8b1a-a988cc716753" providerId="ADAL" clId="{167B0DA5-A394-48C5-A607-F3B6EE4BD8AE}" dt="2022-02-02T10:04:51.983" v="0" actId="20577"/>
          <ac:spMkLst>
            <pc:docMk/>
            <pc:sldMk cId="2610663298" sldId="278"/>
            <ac:spMk id="2" creationId="{A9664EA1-FE1A-4C75-964D-B547ECE930AD}"/>
          </ac:spMkLst>
        </pc:spChg>
      </pc:sldChg>
      <pc:sldChg chg="modSp mod">
        <pc:chgData name="Magalie Salazar" userId="32faec06-5004-4be7-8b1a-a988cc716753" providerId="ADAL" clId="{167B0DA5-A394-48C5-A607-F3B6EE4BD8AE}" dt="2022-02-02T10:05:18.018" v="4" actId="20577"/>
        <pc:sldMkLst>
          <pc:docMk/>
          <pc:sldMk cId="1771290898" sldId="292"/>
        </pc:sldMkLst>
        <pc:spChg chg="mod">
          <ac:chgData name="Magalie Salazar" userId="32faec06-5004-4be7-8b1a-a988cc716753" providerId="ADAL" clId="{167B0DA5-A394-48C5-A607-F3B6EE4BD8AE}" dt="2022-02-02T10:05:18.018" v="4" actId="20577"/>
          <ac:spMkLst>
            <pc:docMk/>
            <pc:sldMk cId="1771290898" sldId="292"/>
            <ac:spMk id="3" creationId="{30C73C0A-9DB4-4883-9E55-ADD480CA97CA}"/>
          </ac:spMkLst>
        </pc:spChg>
      </pc:sldChg>
    </pc:docChg>
  </pc:docChgLst>
  <pc:docChgLst>
    <pc:chgData name="Zola Dowell" userId="S::dowell@un.org::ce9f3638-34c4-43a2-aa57-185817f2ce00" providerId="AD" clId="Web-{8A1FBF8D-084C-8001-E5B6-A82CF73E22CD}"/>
    <pc:docChg chg="modSld">
      <pc:chgData name="Zola Dowell" userId="S::dowell@un.org::ce9f3638-34c4-43a2-aa57-185817f2ce00" providerId="AD" clId="Web-{8A1FBF8D-084C-8001-E5B6-A82CF73E22CD}" dt="2022-02-07T07:09:37.156" v="51" actId="20577"/>
      <pc:docMkLst>
        <pc:docMk/>
      </pc:docMkLst>
      <pc:sldChg chg="modSp">
        <pc:chgData name="Zola Dowell" userId="S::dowell@un.org::ce9f3638-34c4-43a2-aa57-185817f2ce00" providerId="AD" clId="Web-{8A1FBF8D-084C-8001-E5B6-A82CF73E22CD}" dt="2022-02-07T07:07:35.232" v="40" actId="20577"/>
        <pc:sldMkLst>
          <pc:docMk/>
          <pc:sldMk cId="3797176656" sldId="279"/>
        </pc:sldMkLst>
        <pc:spChg chg="mod">
          <ac:chgData name="Zola Dowell" userId="S::dowell@un.org::ce9f3638-34c4-43a2-aa57-185817f2ce00" providerId="AD" clId="Web-{8A1FBF8D-084C-8001-E5B6-A82CF73E22CD}" dt="2022-02-07T07:07:35.232" v="40" actId="20577"/>
          <ac:spMkLst>
            <pc:docMk/>
            <pc:sldMk cId="3797176656" sldId="279"/>
            <ac:spMk id="3" creationId="{30C73C0A-9DB4-4883-9E55-ADD480CA97CA}"/>
          </ac:spMkLst>
        </pc:spChg>
      </pc:sldChg>
      <pc:sldChg chg="modSp">
        <pc:chgData name="Zola Dowell" userId="S::dowell@un.org::ce9f3638-34c4-43a2-aa57-185817f2ce00" providerId="AD" clId="Web-{8A1FBF8D-084C-8001-E5B6-A82CF73E22CD}" dt="2022-02-07T07:09:37.156" v="51" actId="20577"/>
        <pc:sldMkLst>
          <pc:docMk/>
          <pc:sldMk cId="860626289" sldId="290"/>
        </pc:sldMkLst>
        <pc:spChg chg="mod">
          <ac:chgData name="Zola Dowell" userId="S::dowell@un.org::ce9f3638-34c4-43a2-aa57-185817f2ce00" providerId="AD" clId="Web-{8A1FBF8D-084C-8001-E5B6-A82CF73E22CD}" dt="2022-02-07T07:09:37.156" v="51" actId="20577"/>
          <ac:spMkLst>
            <pc:docMk/>
            <pc:sldMk cId="860626289" sldId="290"/>
            <ac:spMk id="2" creationId="{A9664EA1-FE1A-4C75-964D-B547ECE930AD}"/>
          </ac:spMkLst>
        </pc:spChg>
      </pc:sldChg>
      <pc:sldChg chg="modSp">
        <pc:chgData name="Zola Dowell" userId="S::dowell@un.org::ce9f3638-34c4-43a2-aa57-185817f2ce00" providerId="AD" clId="Web-{8A1FBF8D-084C-8001-E5B6-A82CF73E22CD}" dt="2022-02-07T07:08:33.358" v="44" actId="20577"/>
        <pc:sldMkLst>
          <pc:docMk/>
          <pc:sldMk cId="1771290898" sldId="292"/>
        </pc:sldMkLst>
        <pc:spChg chg="mod">
          <ac:chgData name="Zola Dowell" userId="S::dowell@un.org::ce9f3638-34c4-43a2-aa57-185817f2ce00" providerId="AD" clId="Web-{8A1FBF8D-084C-8001-E5B6-A82CF73E22CD}" dt="2022-02-07T07:08:33.358" v="44" actId="20577"/>
          <ac:spMkLst>
            <pc:docMk/>
            <pc:sldMk cId="1771290898" sldId="292"/>
            <ac:spMk id="3" creationId="{30C73C0A-9DB4-4883-9E55-ADD480CA97CA}"/>
          </ac:spMkLst>
        </pc:spChg>
      </pc:sldChg>
      <pc:sldChg chg="modSp">
        <pc:chgData name="Zola Dowell" userId="S::dowell@un.org::ce9f3638-34c4-43a2-aa57-185817f2ce00" providerId="AD" clId="Web-{8A1FBF8D-084C-8001-E5B6-A82CF73E22CD}" dt="2022-02-07T07:04:14.447" v="12" actId="20577"/>
        <pc:sldMkLst>
          <pc:docMk/>
          <pc:sldMk cId="3025206589" sldId="293"/>
        </pc:sldMkLst>
        <pc:spChg chg="mod">
          <ac:chgData name="Zola Dowell" userId="S::dowell@un.org::ce9f3638-34c4-43a2-aa57-185817f2ce00" providerId="AD" clId="Web-{8A1FBF8D-084C-8001-E5B6-A82CF73E22CD}" dt="2022-02-07T07:04:14.447" v="12" actId="20577"/>
          <ac:spMkLst>
            <pc:docMk/>
            <pc:sldMk cId="3025206589" sldId="293"/>
            <ac:spMk id="3" creationId="{30C73C0A-9DB4-4883-9E55-ADD480CA97CA}"/>
          </ac:spMkLst>
        </pc:spChg>
      </pc:sldChg>
      <pc:sldChg chg="modSp">
        <pc:chgData name="Zola Dowell" userId="S::dowell@un.org::ce9f3638-34c4-43a2-aa57-185817f2ce00" providerId="AD" clId="Web-{8A1FBF8D-084C-8001-E5B6-A82CF73E22CD}" dt="2022-02-07T07:02:59.915" v="5" actId="20577"/>
        <pc:sldMkLst>
          <pc:docMk/>
          <pc:sldMk cId="3003921818" sldId="295"/>
        </pc:sldMkLst>
        <pc:spChg chg="mod">
          <ac:chgData name="Zola Dowell" userId="S::dowell@un.org::ce9f3638-34c4-43a2-aa57-185817f2ce00" providerId="AD" clId="Web-{8A1FBF8D-084C-8001-E5B6-A82CF73E22CD}" dt="2022-02-07T07:02:59.915" v="5" actId="20577"/>
          <ac:spMkLst>
            <pc:docMk/>
            <pc:sldMk cId="3003921818" sldId="295"/>
            <ac:spMk id="3" creationId="{30C73C0A-9DB4-4883-9E55-ADD480CA97CA}"/>
          </ac:spMkLst>
        </pc:spChg>
      </pc:sldChg>
    </pc:docChg>
  </pc:docChgLst>
  <pc:docChgLst>
    <pc:chgData name="Kimberly Lietz" userId="8558d3d7-9594-4734-9c26-e6f4b150edfb" providerId="ADAL" clId="{DF6A85E6-3781-41AF-9DF9-F598D3CE42B5}"/>
    <pc:docChg chg="custSel addSld modSld">
      <pc:chgData name="Kimberly Lietz" userId="8558d3d7-9594-4734-9c26-e6f4b150edfb" providerId="ADAL" clId="{DF6A85E6-3781-41AF-9DF9-F598D3CE42B5}" dt="2021-01-21T13:36:19.027" v="307" actId="20577"/>
      <pc:docMkLst>
        <pc:docMk/>
      </pc:docMkLst>
      <pc:sldChg chg="modSp">
        <pc:chgData name="Kimberly Lietz" userId="8558d3d7-9594-4734-9c26-e6f4b150edfb" providerId="ADAL" clId="{DF6A85E6-3781-41AF-9DF9-F598D3CE42B5}" dt="2021-01-21T13:31:47.905" v="21" actId="20577"/>
        <pc:sldMkLst>
          <pc:docMk/>
          <pc:sldMk cId="1250217409" sldId="299"/>
        </pc:sldMkLst>
        <pc:spChg chg="mod">
          <ac:chgData name="Kimberly Lietz" userId="8558d3d7-9594-4734-9c26-e6f4b150edfb" providerId="ADAL" clId="{DF6A85E6-3781-41AF-9DF9-F598D3CE42B5}" dt="2021-01-21T13:31:47.905" v="21" actId="20577"/>
          <ac:spMkLst>
            <pc:docMk/>
            <pc:sldMk cId="1250217409" sldId="299"/>
            <ac:spMk id="3" creationId="{30C73C0A-9DB4-4883-9E55-ADD480CA97CA}"/>
          </ac:spMkLst>
        </pc:spChg>
      </pc:sldChg>
      <pc:sldChg chg="modSp add">
        <pc:chgData name="Kimberly Lietz" userId="8558d3d7-9594-4734-9c26-e6f4b150edfb" providerId="ADAL" clId="{DF6A85E6-3781-41AF-9DF9-F598D3CE42B5}" dt="2021-01-21T13:34:47.269" v="177" actId="20577"/>
        <pc:sldMkLst>
          <pc:docMk/>
          <pc:sldMk cId="329272564" sldId="313"/>
        </pc:sldMkLst>
        <pc:spChg chg="mod">
          <ac:chgData name="Kimberly Lietz" userId="8558d3d7-9594-4734-9c26-e6f4b150edfb" providerId="ADAL" clId="{DF6A85E6-3781-41AF-9DF9-F598D3CE42B5}" dt="2021-01-21T13:34:47.269" v="177" actId="20577"/>
          <ac:spMkLst>
            <pc:docMk/>
            <pc:sldMk cId="329272564" sldId="313"/>
            <ac:spMk id="3" creationId="{30C73C0A-9DB4-4883-9E55-ADD480CA97CA}"/>
          </ac:spMkLst>
        </pc:spChg>
      </pc:sldChg>
      <pc:sldChg chg="modSp add">
        <pc:chgData name="Kimberly Lietz" userId="8558d3d7-9594-4734-9c26-e6f4b150edfb" providerId="ADAL" clId="{DF6A85E6-3781-41AF-9DF9-F598D3CE42B5}" dt="2021-01-21T13:35:50.464" v="263" actId="20577"/>
        <pc:sldMkLst>
          <pc:docMk/>
          <pc:sldMk cId="3701431451" sldId="314"/>
        </pc:sldMkLst>
        <pc:spChg chg="mod">
          <ac:chgData name="Kimberly Lietz" userId="8558d3d7-9594-4734-9c26-e6f4b150edfb" providerId="ADAL" clId="{DF6A85E6-3781-41AF-9DF9-F598D3CE42B5}" dt="2021-01-21T13:35:50.464" v="263" actId="20577"/>
          <ac:spMkLst>
            <pc:docMk/>
            <pc:sldMk cId="3701431451" sldId="314"/>
            <ac:spMk id="3" creationId="{30C73C0A-9DB4-4883-9E55-ADD480CA97CA}"/>
          </ac:spMkLst>
        </pc:spChg>
      </pc:sldChg>
      <pc:sldChg chg="modSp add">
        <pc:chgData name="Kimberly Lietz" userId="8558d3d7-9594-4734-9c26-e6f4b150edfb" providerId="ADAL" clId="{DF6A85E6-3781-41AF-9DF9-F598D3CE42B5}" dt="2021-01-21T13:36:19.027" v="307" actId="20577"/>
        <pc:sldMkLst>
          <pc:docMk/>
          <pc:sldMk cId="121917619" sldId="315"/>
        </pc:sldMkLst>
        <pc:spChg chg="mod">
          <ac:chgData name="Kimberly Lietz" userId="8558d3d7-9594-4734-9c26-e6f4b150edfb" providerId="ADAL" clId="{DF6A85E6-3781-41AF-9DF9-F598D3CE42B5}" dt="2021-01-21T13:36:19.027" v="307" actId="20577"/>
          <ac:spMkLst>
            <pc:docMk/>
            <pc:sldMk cId="121917619" sldId="315"/>
            <ac:spMk id="3" creationId="{30C73C0A-9DB4-4883-9E55-ADD480CA97CA}"/>
          </ac:spMkLst>
        </pc:spChg>
      </pc:sldChg>
    </pc:docChg>
  </pc:docChgLst>
  <pc:docChgLst>
    <pc:chgData name="Magalie Salazar" userId="32faec06-5004-4be7-8b1a-a988cc716753" providerId="ADAL" clId="{3D752839-E545-49E4-BA7F-04C45A6F7AEE}"/>
    <pc:docChg chg="undo custSel addSld delSld modSld sldOrd">
      <pc:chgData name="Magalie Salazar" userId="32faec06-5004-4be7-8b1a-a988cc716753" providerId="ADAL" clId="{3D752839-E545-49E4-BA7F-04C45A6F7AEE}" dt="2024-01-12T10:27:42.466" v="856" actId="20577"/>
      <pc:docMkLst>
        <pc:docMk/>
      </pc:docMkLst>
      <pc:sldChg chg="modSp mod">
        <pc:chgData name="Magalie Salazar" userId="32faec06-5004-4be7-8b1a-a988cc716753" providerId="ADAL" clId="{3D752839-E545-49E4-BA7F-04C45A6F7AEE}" dt="2024-01-12T09:59:06.718" v="1" actId="20577"/>
        <pc:sldMkLst>
          <pc:docMk/>
          <pc:sldMk cId="2610663298" sldId="278"/>
        </pc:sldMkLst>
        <pc:spChg chg="mod">
          <ac:chgData name="Magalie Salazar" userId="32faec06-5004-4be7-8b1a-a988cc716753" providerId="ADAL" clId="{3D752839-E545-49E4-BA7F-04C45A6F7AEE}" dt="2024-01-12T09:59:06.718" v="1" actId="20577"/>
          <ac:spMkLst>
            <pc:docMk/>
            <pc:sldMk cId="2610663298" sldId="278"/>
            <ac:spMk id="2" creationId="{A9664EA1-FE1A-4C75-964D-B547ECE930AD}"/>
          </ac:spMkLst>
        </pc:spChg>
      </pc:sldChg>
      <pc:sldChg chg="modSp mod">
        <pc:chgData name="Magalie Salazar" userId="32faec06-5004-4be7-8b1a-a988cc716753" providerId="ADAL" clId="{3D752839-E545-49E4-BA7F-04C45A6F7AEE}" dt="2024-01-12T10:05:03.524" v="20" actId="20577"/>
        <pc:sldMkLst>
          <pc:docMk/>
          <pc:sldMk cId="1771290898" sldId="292"/>
        </pc:sldMkLst>
        <pc:spChg chg="mod">
          <ac:chgData name="Magalie Salazar" userId="32faec06-5004-4be7-8b1a-a988cc716753" providerId="ADAL" clId="{3D752839-E545-49E4-BA7F-04C45A6F7AEE}" dt="2024-01-12T10:05:03.524" v="20" actId="20577"/>
          <ac:spMkLst>
            <pc:docMk/>
            <pc:sldMk cId="1771290898" sldId="292"/>
            <ac:spMk id="3" creationId="{30C73C0A-9DB4-4883-9E55-ADD480CA97CA}"/>
          </ac:spMkLst>
        </pc:spChg>
      </pc:sldChg>
      <pc:sldChg chg="del">
        <pc:chgData name="Magalie Salazar" userId="32faec06-5004-4be7-8b1a-a988cc716753" providerId="ADAL" clId="{3D752839-E545-49E4-BA7F-04C45A6F7AEE}" dt="2024-01-12T10:03:00.580" v="4" actId="47"/>
        <pc:sldMkLst>
          <pc:docMk/>
          <pc:sldMk cId="3025206589" sldId="293"/>
        </pc:sldMkLst>
      </pc:sldChg>
      <pc:sldChg chg="del">
        <pc:chgData name="Magalie Salazar" userId="32faec06-5004-4be7-8b1a-a988cc716753" providerId="ADAL" clId="{3D752839-E545-49E4-BA7F-04C45A6F7AEE}" dt="2024-01-12T09:59:10.564" v="2" actId="47"/>
        <pc:sldMkLst>
          <pc:docMk/>
          <pc:sldMk cId="1845519028" sldId="294"/>
        </pc:sldMkLst>
      </pc:sldChg>
      <pc:sldChg chg="del">
        <pc:chgData name="Magalie Salazar" userId="32faec06-5004-4be7-8b1a-a988cc716753" providerId="ADAL" clId="{3D752839-E545-49E4-BA7F-04C45A6F7AEE}" dt="2024-01-12T10:02:58.900" v="3" actId="47"/>
        <pc:sldMkLst>
          <pc:docMk/>
          <pc:sldMk cId="3003921818" sldId="295"/>
        </pc:sldMkLst>
      </pc:sldChg>
      <pc:sldChg chg="del">
        <pc:chgData name="Magalie Salazar" userId="32faec06-5004-4be7-8b1a-a988cc716753" providerId="ADAL" clId="{3D752839-E545-49E4-BA7F-04C45A6F7AEE}" dt="2024-01-12T10:03:01.037" v="5" actId="47"/>
        <pc:sldMkLst>
          <pc:docMk/>
          <pc:sldMk cId="4023773593" sldId="297"/>
        </pc:sldMkLst>
      </pc:sldChg>
      <pc:sldChg chg="del">
        <pc:chgData name="Magalie Salazar" userId="32faec06-5004-4be7-8b1a-a988cc716753" providerId="ADAL" clId="{3D752839-E545-49E4-BA7F-04C45A6F7AEE}" dt="2024-01-12T10:03:02.993" v="6" actId="47"/>
        <pc:sldMkLst>
          <pc:docMk/>
          <pc:sldMk cId="3262480650" sldId="298"/>
        </pc:sldMkLst>
      </pc:sldChg>
      <pc:sldChg chg="modSp mod">
        <pc:chgData name="Magalie Salazar" userId="32faec06-5004-4be7-8b1a-a988cc716753" providerId="ADAL" clId="{3D752839-E545-49E4-BA7F-04C45A6F7AEE}" dt="2024-01-12T10:09:37.694" v="238" actId="20577"/>
        <pc:sldMkLst>
          <pc:docMk/>
          <pc:sldMk cId="3966045079" sldId="300"/>
        </pc:sldMkLst>
        <pc:spChg chg="mod">
          <ac:chgData name="Magalie Salazar" userId="32faec06-5004-4be7-8b1a-a988cc716753" providerId="ADAL" clId="{3D752839-E545-49E4-BA7F-04C45A6F7AEE}" dt="2024-01-12T10:09:01.385" v="196" actId="20577"/>
          <ac:spMkLst>
            <pc:docMk/>
            <pc:sldMk cId="3966045079" sldId="300"/>
            <ac:spMk id="2" creationId="{110369BA-C351-4D9A-9B24-2030BD8E714E}"/>
          </ac:spMkLst>
        </pc:spChg>
        <pc:spChg chg="mod">
          <ac:chgData name="Magalie Salazar" userId="32faec06-5004-4be7-8b1a-a988cc716753" providerId="ADAL" clId="{3D752839-E545-49E4-BA7F-04C45A6F7AEE}" dt="2024-01-12T10:09:37.694" v="238" actId="20577"/>
          <ac:spMkLst>
            <pc:docMk/>
            <pc:sldMk cId="3966045079" sldId="300"/>
            <ac:spMk id="3" creationId="{30C73C0A-9DB4-4883-9E55-ADD480CA97CA}"/>
          </ac:spMkLst>
        </pc:spChg>
      </pc:sldChg>
      <pc:sldChg chg="modSp mod ord">
        <pc:chgData name="Magalie Salazar" userId="32faec06-5004-4be7-8b1a-a988cc716753" providerId="ADAL" clId="{3D752839-E545-49E4-BA7F-04C45A6F7AEE}" dt="2024-01-12T10:17:06.183" v="617" actId="20577"/>
        <pc:sldMkLst>
          <pc:docMk/>
          <pc:sldMk cId="557039527" sldId="301"/>
        </pc:sldMkLst>
        <pc:spChg chg="mod">
          <ac:chgData name="Magalie Salazar" userId="32faec06-5004-4be7-8b1a-a988cc716753" providerId="ADAL" clId="{3D752839-E545-49E4-BA7F-04C45A6F7AEE}" dt="2024-01-12T10:16:47.926" v="575" actId="20577"/>
          <ac:spMkLst>
            <pc:docMk/>
            <pc:sldMk cId="557039527" sldId="301"/>
            <ac:spMk id="2" creationId="{110369BA-C351-4D9A-9B24-2030BD8E714E}"/>
          </ac:spMkLst>
        </pc:spChg>
        <pc:spChg chg="mod">
          <ac:chgData name="Magalie Salazar" userId="32faec06-5004-4be7-8b1a-a988cc716753" providerId="ADAL" clId="{3D752839-E545-49E4-BA7F-04C45A6F7AEE}" dt="2024-01-12T10:17:06.183" v="617" actId="20577"/>
          <ac:spMkLst>
            <pc:docMk/>
            <pc:sldMk cId="557039527" sldId="301"/>
            <ac:spMk id="3" creationId="{30C73C0A-9DB4-4883-9E55-ADD480CA97CA}"/>
          </ac:spMkLst>
        </pc:spChg>
      </pc:sldChg>
      <pc:sldChg chg="modSp mod">
        <pc:chgData name="Magalie Salazar" userId="32faec06-5004-4be7-8b1a-a988cc716753" providerId="ADAL" clId="{3D752839-E545-49E4-BA7F-04C45A6F7AEE}" dt="2024-01-12T10:10:07.110" v="271" actId="20577"/>
        <pc:sldMkLst>
          <pc:docMk/>
          <pc:sldMk cId="2922812976" sldId="302"/>
        </pc:sldMkLst>
        <pc:spChg chg="mod">
          <ac:chgData name="Magalie Salazar" userId="32faec06-5004-4be7-8b1a-a988cc716753" providerId="ADAL" clId="{3D752839-E545-49E4-BA7F-04C45A6F7AEE}" dt="2024-01-12T10:10:07.110" v="271" actId="20577"/>
          <ac:spMkLst>
            <pc:docMk/>
            <pc:sldMk cId="2922812976" sldId="302"/>
            <ac:spMk id="3" creationId="{30C73C0A-9DB4-4883-9E55-ADD480CA97CA}"/>
          </ac:spMkLst>
        </pc:spChg>
      </pc:sldChg>
      <pc:sldChg chg="del">
        <pc:chgData name="Magalie Salazar" userId="32faec06-5004-4be7-8b1a-a988cc716753" providerId="ADAL" clId="{3D752839-E545-49E4-BA7F-04C45A6F7AEE}" dt="2024-01-12T10:13:08.710" v="424" actId="47"/>
        <pc:sldMkLst>
          <pc:docMk/>
          <pc:sldMk cId="965977445" sldId="303"/>
        </pc:sldMkLst>
      </pc:sldChg>
      <pc:sldChg chg="modSp mod ord">
        <pc:chgData name="Magalie Salazar" userId="32faec06-5004-4be7-8b1a-a988cc716753" providerId="ADAL" clId="{3D752839-E545-49E4-BA7F-04C45A6F7AEE}" dt="2024-01-12T10:13:59.850" v="473"/>
        <pc:sldMkLst>
          <pc:docMk/>
          <pc:sldMk cId="1639520782" sldId="304"/>
        </pc:sldMkLst>
        <pc:spChg chg="mod">
          <ac:chgData name="Magalie Salazar" userId="32faec06-5004-4be7-8b1a-a988cc716753" providerId="ADAL" clId="{3D752839-E545-49E4-BA7F-04C45A6F7AEE}" dt="2024-01-12T10:13:53.408" v="471" actId="20577"/>
          <ac:spMkLst>
            <pc:docMk/>
            <pc:sldMk cId="1639520782" sldId="304"/>
            <ac:spMk id="3" creationId="{30C73C0A-9DB4-4883-9E55-ADD480CA97CA}"/>
          </ac:spMkLst>
        </pc:spChg>
      </pc:sldChg>
      <pc:sldChg chg="modSp mod">
        <pc:chgData name="Magalie Salazar" userId="32faec06-5004-4be7-8b1a-a988cc716753" providerId="ADAL" clId="{3D752839-E545-49E4-BA7F-04C45A6F7AEE}" dt="2024-01-12T10:25:49.880" v="832" actId="20577"/>
        <pc:sldMkLst>
          <pc:docMk/>
          <pc:sldMk cId="2762089814" sldId="305"/>
        </pc:sldMkLst>
        <pc:spChg chg="mod">
          <ac:chgData name="Magalie Salazar" userId="32faec06-5004-4be7-8b1a-a988cc716753" providerId="ADAL" clId="{3D752839-E545-49E4-BA7F-04C45A6F7AEE}" dt="2024-01-12T10:25:49.880" v="832" actId="20577"/>
          <ac:spMkLst>
            <pc:docMk/>
            <pc:sldMk cId="2762089814" sldId="305"/>
            <ac:spMk id="3" creationId="{30C73C0A-9DB4-4883-9E55-ADD480CA97CA}"/>
          </ac:spMkLst>
        </pc:spChg>
      </pc:sldChg>
      <pc:sldChg chg="ord">
        <pc:chgData name="Magalie Salazar" userId="32faec06-5004-4be7-8b1a-a988cc716753" providerId="ADAL" clId="{3D752839-E545-49E4-BA7F-04C45A6F7AEE}" dt="2024-01-12T10:12:21.559" v="421"/>
        <pc:sldMkLst>
          <pc:docMk/>
          <pc:sldMk cId="267650371" sldId="306"/>
        </pc:sldMkLst>
      </pc:sldChg>
      <pc:sldChg chg="modSp mod">
        <pc:chgData name="Magalie Salazar" userId="32faec06-5004-4be7-8b1a-a988cc716753" providerId="ADAL" clId="{3D752839-E545-49E4-BA7F-04C45A6F7AEE}" dt="2024-01-12T10:17:28.961" v="626" actId="20577"/>
        <pc:sldMkLst>
          <pc:docMk/>
          <pc:sldMk cId="2029889058" sldId="307"/>
        </pc:sldMkLst>
        <pc:spChg chg="mod">
          <ac:chgData name="Magalie Salazar" userId="32faec06-5004-4be7-8b1a-a988cc716753" providerId="ADAL" clId="{3D752839-E545-49E4-BA7F-04C45A6F7AEE}" dt="2024-01-12T10:17:28.961" v="626" actId="20577"/>
          <ac:spMkLst>
            <pc:docMk/>
            <pc:sldMk cId="2029889058" sldId="307"/>
            <ac:spMk id="3" creationId="{30C73C0A-9DB4-4883-9E55-ADD480CA97CA}"/>
          </ac:spMkLst>
        </pc:spChg>
      </pc:sldChg>
      <pc:sldChg chg="modSp mod">
        <pc:chgData name="Magalie Salazar" userId="32faec06-5004-4be7-8b1a-a988cc716753" providerId="ADAL" clId="{3D752839-E545-49E4-BA7F-04C45A6F7AEE}" dt="2024-01-12T10:26:08.739" v="835" actId="20577"/>
        <pc:sldMkLst>
          <pc:docMk/>
          <pc:sldMk cId="1242214942" sldId="308"/>
        </pc:sldMkLst>
        <pc:spChg chg="mod">
          <ac:chgData name="Magalie Salazar" userId="32faec06-5004-4be7-8b1a-a988cc716753" providerId="ADAL" clId="{3D752839-E545-49E4-BA7F-04C45A6F7AEE}" dt="2024-01-12T10:26:08.739" v="835" actId="20577"/>
          <ac:spMkLst>
            <pc:docMk/>
            <pc:sldMk cId="1242214942" sldId="308"/>
            <ac:spMk id="3" creationId="{30C73C0A-9DB4-4883-9E55-ADD480CA97CA}"/>
          </ac:spMkLst>
        </pc:spChg>
      </pc:sldChg>
      <pc:sldChg chg="modSp mod">
        <pc:chgData name="Magalie Salazar" userId="32faec06-5004-4be7-8b1a-a988cc716753" providerId="ADAL" clId="{3D752839-E545-49E4-BA7F-04C45A6F7AEE}" dt="2024-01-12T10:20:35.080" v="706" actId="20577"/>
        <pc:sldMkLst>
          <pc:docMk/>
          <pc:sldMk cId="1541010973" sldId="309"/>
        </pc:sldMkLst>
        <pc:spChg chg="mod">
          <ac:chgData name="Magalie Salazar" userId="32faec06-5004-4be7-8b1a-a988cc716753" providerId="ADAL" clId="{3D752839-E545-49E4-BA7F-04C45A6F7AEE}" dt="2024-01-12T10:20:35.080" v="706" actId="20577"/>
          <ac:spMkLst>
            <pc:docMk/>
            <pc:sldMk cId="1541010973" sldId="309"/>
            <ac:spMk id="3" creationId="{30C73C0A-9DB4-4883-9E55-ADD480CA97CA}"/>
          </ac:spMkLst>
        </pc:spChg>
      </pc:sldChg>
      <pc:sldChg chg="ord">
        <pc:chgData name="Magalie Salazar" userId="32faec06-5004-4be7-8b1a-a988cc716753" providerId="ADAL" clId="{3D752839-E545-49E4-BA7F-04C45A6F7AEE}" dt="2024-01-12T10:20:51.798" v="708"/>
        <pc:sldMkLst>
          <pc:docMk/>
          <pc:sldMk cId="1513497378" sldId="310"/>
        </pc:sldMkLst>
      </pc:sldChg>
      <pc:sldChg chg="modSp mod">
        <pc:chgData name="Magalie Salazar" userId="32faec06-5004-4be7-8b1a-a988cc716753" providerId="ADAL" clId="{3D752839-E545-49E4-BA7F-04C45A6F7AEE}" dt="2024-01-12T10:26:53.645" v="852" actId="20577"/>
        <pc:sldMkLst>
          <pc:docMk/>
          <pc:sldMk cId="3701431451" sldId="314"/>
        </pc:sldMkLst>
        <pc:spChg chg="mod">
          <ac:chgData name="Magalie Salazar" userId="32faec06-5004-4be7-8b1a-a988cc716753" providerId="ADAL" clId="{3D752839-E545-49E4-BA7F-04C45A6F7AEE}" dt="2024-01-12T10:26:53.645" v="852" actId="20577"/>
          <ac:spMkLst>
            <pc:docMk/>
            <pc:sldMk cId="3701431451" sldId="314"/>
            <ac:spMk id="3" creationId="{30C73C0A-9DB4-4883-9E55-ADD480CA97CA}"/>
          </ac:spMkLst>
        </pc:spChg>
      </pc:sldChg>
      <pc:sldChg chg="ord">
        <pc:chgData name="Magalie Salazar" userId="32faec06-5004-4be7-8b1a-a988cc716753" providerId="ADAL" clId="{3D752839-E545-49E4-BA7F-04C45A6F7AEE}" dt="2024-01-12T10:14:19.839" v="475"/>
        <pc:sldMkLst>
          <pc:docMk/>
          <pc:sldMk cId="121917619" sldId="315"/>
        </pc:sldMkLst>
      </pc:sldChg>
      <pc:sldChg chg="modSp add mod">
        <pc:chgData name="Magalie Salazar" userId="32faec06-5004-4be7-8b1a-a988cc716753" providerId="ADAL" clId="{3D752839-E545-49E4-BA7F-04C45A6F7AEE}" dt="2024-01-12T10:04:11.766" v="18" actId="20577"/>
        <pc:sldMkLst>
          <pc:docMk/>
          <pc:sldMk cId="1291836874" sldId="316"/>
        </pc:sldMkLst>
        <pc:spChg chg="mod">
          <ac:chgData name="Magalie Salazar" userId="32faec06-5004-4be7-8b1a-a988cc716753" providerId="ADAL" clId="{3D752839-E545-49E4-BA7F-04C45A6F7AEE}" dt="2024-01-12T10:04:11.766" v="18" actId="20577"/>
          <ac:spMkLst>
            <pc:docMk/>
            <pc:sldMk cId="1291836874" sldId="316"/>
            <ac:spMk id="2" creationId="{110369BA-C351-4D9A-9B24-2030BD8E714E}"/>
          </ac:spMkLst>
        </pc:spChg>
        <pc:spChg chg="mod">
          <ac:chgData name="Magalie Salazar" userId="32faec06-5004-4be7-8b1a-a988cc716753" providerId="ADAL" clId="{3D752839-E545-49E4-BA7F-04C45A6F7AEE}" dt="2024-01-12T10:04:06.574" v="17" actId="20577"/>
          <ac:spMkLst>
            <pc:docMk/>
            <pc:sldMk cId="1291836874" sldId="316"/>
            <ac:spMk id="3" creationId="{30C73C0A-9DB4-4883-9E55-ADD480CA97CA}"/>
          </ac:spMkLst>
        </pc:spChg>
      </pc:sldChg>
      <pc:sldChg chg="modSp add mod">
        <pc:chgData name="Magalie Salazar" userId="32faec06-5004-4be7-8b1a-a988cc716753" providerId="ADAL" clId="{3D752839-E545-49E4-BA7F-04C45A6F7AEE}" dt="2024-01-12T10:25:08.897" v="826" actId="20577"/>
        <pc:sldMkLst>
          <pc:docMk/>
          <pc:sldMk cId="3415260325" sldId="317"/>
        </pc:sldMkLst>
        <pc:spChg chg="mod">
          <ac:chgData name="Magalie Salazar" userId="32faec06-5004-4be7-8b1a-a988cc716753" providerId="ADAL" clId="{3D752839-E545-49E4-BA7F-04C45A6F7AEE}" dt="2024-01-12T10:06:56.633" v="71" actId="20577"/>
          <ac:spMkLst>
            <pc:docMk/>
            <pc:sldMk cId="3415260325" sldId="317"/>
            <ac:spMk id="2" creationId="{110369BA-C351-4D9A-9B24-2030BD8E714E}"/>
          </ac:spMkLst>
        </pc:spChg>
        <pc:spChg chg="mod">
          <ac:chgData name="Magalie Salazar" userId="32faec06-5004-4be7-8b1a-a988cc716753" providerId="ADAL" clId="{3D752839-E545-49E4-BA7F-04C45A6F7AEE}" dt="2024-01-12T10:25:08.897" v="826" actId="20577"/>
          <ac:spMkLst>
            <pc:docMk/>
            <pc:sldMk cId="3415260325" sldId="317"/>
            <ac:spMk id="3" creationId="{30C73C0A-9DB4-4883-9E55-ADD480CA97CA}"/>
          </ac:spMkLst>
        </pc:spChg>
      </pc:sldChg>
      <pc:sldChg chg="modSp add mod">
        <pc:chgData name="Magalie Salazar" userId="32faec06-5004-4be7-8b1a-a988cc716753" providerId="ADAL" clId="{3D752839-E545-49E4-BA7F-04C45A6F7AEE}" dt="2024-01-12T10:08:15.858" v="151" actId="20577"/>
        <pc:sldMkLst>
          <pc:docMk/>
          <pc:sldMk cId="3473704713" sldId="318"/>
        </pc:sldMkLst>
        <pc:spChg chg="mod">
          <ac:chgData name="Magalie Salazar" userId="32faec06-5004-4be7-8b1a-a988cc716753" providerId="ADAL" clId="{3D752839-E545-49E4-BA7F-04C45A6F7AEE}" dt="2024-01-12T10:08:15.858" v="151" actId="20577"/>
          <ac:spMkLst>
            <pc:docMk/>
            <pc:sldMk cId="3473704713" sldId="318"/>
            <ac:spMk id="3" creationId="{30C73C0A-9DB4-4883-9E55-ADD480CA97CA}"/>
          </ac:spMkLst>
        </pc:spChg>
      </pc:sldChg>
      <pc:sldChg chg="modSp add mod">
        <pc:chgData name="Magalie Salazar" userId="32faec06-5004-4be7-8b1a-a988cc716753" providerId="ADAL" clId="{3D752839-E545-49E4-BA7F-04C45A6F7AEE}" dt="2024-01-12T10:11:20.787" v="417" actId="114"/>
        <pc:sldMkLst>
          <pc:docMk/>
          <pc:sldMk cId="3762698473" sldId="319"/>
        </pc:sldMkLst>
        <pc:spChg chg="mod">
          <ac:chgData name="Magalie Salazar" userId="32faec06-5004-4be7-8b1a-a988cc716753" providerId="ADAL" clId="{3D752839-E545-49E4-BA7F-04C45A6F7AEE}" dt="2024-01-12T10:11:20.787" v="417" actId="114"/>
          <ac:spMkLst>
            <pc:docMk/>
            <pc:sldMk cId="3762698473" sldId="319"/>
            <ac:spMk id="3" creationId="{30C73C0A-9DB4-4883-9E55-ADD480CA97CA}"/>
          </ac:spMkLst>
        </pc:spChg>
      </pc:sldChg>
      <pc:sldChg chg="modSp add mod">
        <pc:chgData name="Magalie Salazar" userId="32faec06-5004-4be7-8b1a-a988cc716753" providerId="ADAL" clId="{3D752839-E545-49E4-BA7F-04C45A6F7AEE}" dt="2024-01-12T10:26:16.646" v="848" actId="6549"/>
        <pc:sldMkLst>
          <pc:docMk/>
          <pc:sldMk cId="81166959" sldId="320"/>
        </pc:sldMkLst>
        <pc:spChg chg="mod">
          <ac:chgData name="Magalie Salazar" userId="32faec06-5004-4be7-8b1a-a988cc716753" providerId="ADAL" clId="{3D752839-E545-49E4-BA7F-04C45A6F7AEE}" dt="2024-01-12T10:26:16.646" v="848" actId="6549"/>
          <ac:spMkLst>
            <pc:docMk/>
            <pc:sldMk cId="81166959" sldId="320"/>
            <ac:spMk id="3" creationId="{30C73C0A-9DB4-4883-9E55-ADD480CA97CA}"/>
          </ac:spMkLst>
        </pc:spChg>
      </pc:sldChg>
      <pc:sldChg chg="add del">
        <pc:chgData name="Magalie Salazar" userId="32faec06-5004-4be7-8b1a-a988cc716753" providerId="ADAL" clId="{3D752839-E545-49E4-BA7F-04C45A6F7AEE}" dt="2024-01-12T10:11:40.163" v="419" actId="47"/>
        <pc:sldMkLst>
          <pc:docMk/>
          <pc:sldMk cId="2990366495" sldId="320"/>
        </pc:sldMkLst>
      </pc:sldChg>
      <pc:sldChg chg="modSp add mod">
        <pc:chgData name="Magalie Salazar" userId="32faec06-5004-4be7-8b1a-a988cc716753" providerId="ADAL" clId="{3D752839-E545-49E4-BA7F-04C45A6F7AEE}" dt="2024-01-12T10:21:27.088" v="784" actId="20577"/>
        <pc:sldMkLst>
          <pc:docMk/>
          <pc:sldMk cId="3814326980" sldId="321"/>
        </pc:sldMkLst>
        <pc:spChg chg="mod">
          <ac:chgData name="Magalie Salazar" userId="32faec06-5004-4be7-8b1a-a988cc716753" providerId="ADAL" clId="{3D752839-E545-49E4-BA7F-04C45A6F7AEE}" dt="2024-01-12T10:21:27.088" v="784" actId="20577"/>
          <ac:spMkLst>
            <pc:docMk/>
            <pc:sldMk cId="3814326980" sldId="321"/>
            <ac:spMk id="3" creationId="{30C73C0A-9DB4-4883-9E55-ADD480CA97CA}"/>
          </ac:spMkLst>
        </pc:spChg>
      </pc:sldChg>
      <pc:sldChg chg="modSp add mod">
        <pc:chgData name="Magalie Salazar" userId="32faec06-5004-4be7-8b1a-a988cc716753" providerId="ADAL" clId="{3D752839-E545-49E4-BA7F-04C45A6F7AEE}" dt="2024-01-12T10:23:18.157" v="812" actId="20577"/>
        <pc:sldMkLst>
          <pc:docMk/>
          <pc:sldMk cId="136456179" sldId="322"/>
        </pc:sldMkLst>
        <pc:spChg chg="mod">
          <ac:chgData name="Magalie Salazar" userId="32faec06-5004-4be7-8b1a-a988cc716753" providerId="ADAL" clId="{3D752839-E545-49E4-BA7F-04C45A6F7AEE}" dt="2024-01-12T10:23:18.157" v="812" actId="20577"/>
          <ac:spMkLst>
            <pc:docMk/>
            <pc:sldMk cId="136456179" sldId="322"/>
            <ac:spMk id="3" creationId="{30C73C0A-9DB4-4883-9E55-ADD480CA97CA}"/>
          </ac:spMkLst>
        </pc:spChg>
      </pc:sldChg>
      <pc:sldChg chg="add ord">
        <pc:chgData name="Magalie Salazar" userId="32faec06-5004-4be7-8b1a-a988cc716753" providerId="ADAL" clId="{3D752839-E545-49E4-BA7F-04C45A6F7AEE}" dt="2024-01-12T10:23:34.568" v="814"/>
        <pc:sldMkLst>
          <pc:docMk/>
          <pc:sldMk cId="1024778566" sldId="323"/>
        </pc:sldMkLst>
      </pc:sldChg>
      <pc:sldChg chg="add del">
        <pc:chgData name="Magalie Salazar" userId="32faec06-5004-4be7-8b1a-a988cc716753" providerId="ADAL" clId="{3D752839-E545-49E4-BA7F-04C45A6F7AEE}" dt="2024-01-12T10:23:38.661" v="815" actId="47"/>
        <pc:sldMkLst>
          <pc:docMk/>
          <pc:sldMk cId="1614639159" sldId="324"/>
        </pc:sldMkLst>
      </pc:sldChg>
      <pc:sldChg chg="modSp add mod">
        <pc:chgData name="Magalie Salazar" userId="32faec06-5004-4be7-8b1a-a988cc716753" providerId="ADAL" clId="{3D752839-E545-49E4-BA7F-04C45A6F7AEE}" dt="2024-01-12T10:27:42.466" v="856" actId="20577"/>
        <pc:sldMkLst>
          <pc:docMk/>
          <pc:sldMk cId="1800978305" sldId="325"/>
        </pc:sldMkLst>
        <pc:spChg chg="mod">
          <ac:chgData name="Magalie Salazar" userId="32faec06-5004-4be7-8b1a-a988cc716753" providerId="ADAL" clId="{3D752839-E545-49E4-BA7F-04C45A6F7AEE}" dt="2024-01-12T10:27:42.466" v="856" actId="20577"/>
          <ac:spMkLst>
            <pc:docMk/>
            <pc:sldMk cId="1800978305" sldId="325"/>
            <ac:spMk id="3" creationId="{30C73C0A-9DB4-4883-9E55-ADD480CA97CA}"/>
          </ac:spMkLst>
        </pc:spChg>
      </pc:sldChg>
    </pc:docChg>
  </pc:docChgLst>
  <pc:docChgLst>
    <pc:chgData name="Kimberly Lietz" userId="8558d3d7-9594-4734-9c26-e6f4b150edfb" providerId="ADAL" clId="{EF0BDA2E-582D-45D2-829D-C2AF6AFA7241}"/>
    <pc:docChg chg="modSld">
      <pc:chgData name="Kimberly Lietz" userId="8558d3d7-9594-4734-9c26-e6f4b150edfb" providerId="ADAL" clId="{EF0BDA2E-582D-45D2-829D-C2AF6AFA7241}" dt="2021-01-21T14:21:00.601" v="13" actId="1076"/>
      <pc:docMkLst>
        <pc:docMk/>
      </pc:docMkLst>
      <pc:sldChg chg="modSp">
        <pc:chgData name="Kimberly Lietz" userId="8558d3d7-9594-4734-9c26-e6f4b150edfb" providerId="ADAL" clId="{EF0BDA2E-582D-45D2-829D-C2AF6AFA7241}" dt="2021-01-21T14:17:19.791" v="12" actId="20577"/>
        <pc:sldMkLst>
          <pc:docMk/>
          <pc:sldMk cId="965977445" sldId="303"/>
        </pc:sldMkLst>
        <pc:spChg chg="mod">
          <ac:chgData name="Kimberly Lietz" userId="8558d3d7-9594-4734-9c26-e6f4b150edfb" providerId="ADAL" clId="{EF0BDA2E-582D-45D2-829D-C2AF6AFA7241}" dt="2021-01-21T14:17:19.791" v="12" actId="20577"/>
          <ac:spMkLst>
            <pc:docMk/>
            <pc:sldMk cId="965977445" sldId="303"/>
            <ac:spMk id="3" creationId="{30C73C0A-9DB4-4883-9E55-ADD480CA97CA}"/>
          </ac:spMkLst>
        </pc:spChg>
      </pc:sldChg>
      <pc:sldChg chg="modSp">
        <pc:chgData name="Kimberly Lietz" userId="8558d3d7-9594-4734-9c26-e6f4b150edfb" providerId="ADAL" clId="{EF0BDA2E-582D-45D2-829D-C2AF6AFA7241}" dt="2021-01-21T14:21:00.601" v="13" actId="1076"/>
        <pc:sldMkLst>
          <pc:docMk/>
          <pc:sldMk cId="2029889058" sldId="307"/>
        </pc:sldMkLst>
        <pc:spChg chg="mod">
          <ac:chgData name="Kimberly Lietz" userId="8558d3d7-9594-4734-9c26-e6f4b150edfb" providerId="ADAL" clId="{EF0BDA2E-582D-45D2-829D-C2AF6AFA7241}" dt="2021-01-21T14:21:00.601" v="13" actId="1076"/>
          <ac:spMkLst>
            <pc:docMk/>
            <pc:sldMk cId="2029889058" sldId="307"/>
            <ac:spMk id="3" creationId="{30C73C0A-9DB4-4883-9E55-ADD480CA97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8A11AEB2-CAD3-4862-AEA5-353874F5BF07}" type="datetimeFigureOut">
              <a:rPr lang="es-ES" smtClean="0"/>
              <a:t>12/01/2024</a:t>
            </a:fld>
            <a:endParaRPr lang="es-ES"/>
          </a:p>
        </p:txBody>
      </p:sp>
      <p:sp>
        <p:nvSpPr>
          <p:cNvPr id="4" name="Slide Image Placeholder 3"/>
          <p:cNvSpPr>
            <a:spLocks noGrp="1" noRot="1" noChangeAspect="1"/>
          </p:cNvSpPr>
          <p:nvPr>
            <p:ph type="sldImg" idx="2"/>
          </p:nvPr>
        </p:nvSpPr>
        <p:spPr>
          <a:xfrm>
            <a:off x="1031875" y="1239838"/>
            <a:ext cx="47339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FB9635D4-04F7-4499-BD1F-FCE984889654}" type="slidenum">
              <a:rPr lang="es-ES" smtClean="0"/>
              <a:t>‹#›</a:t>
            </a:fld>
            <a:endParaRPr lang="es-ES"/>
          </a:p>
        </p:txBody>
      </p:sp>
    </p:spTree>
    <p:extLst>
      <p:ext uri="{BB962C8B-B14F-4D97-AF65-F5344CB8AC3E}">
        <p14:creationId xmlns:p14="http://schemas.microsoft.com/office/powerpoint/2010/main" val="33125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674292" y="2009775"/>
            <a:ext cx="7581900" cy="1409700"/>
          </a:xfrm>
        </p:spPr>
        <p:txBody>
          <a:bodyPr/>
          <a:lstStyle/>
          <a:p>
            <a:r>
              <a:rPr lang="en-US" sz="6000" dirty="0"/>
              <a:t>2024 HPC </a:t>
            </a:r>
          </a:p>
          <a:p>
            <a:r>
              <a:rPr lang="en-US" sz="4400" dirty="0"/>
              <a:t>After Action Review</a:t>
            </a:r>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1066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HPC Lightening</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How did you operationalize the HPC Lightening??</a:t>
            </a:r>
          </a:p>
          <a:p>
            <a:r>
              <a:rPr lang="en-US" dirty="0"/>
              <a:t>What worked well?</a:t>
            </a:r>
          </a:p>
          <a:p>
            <a:r>
              <a:rPr lang="en-US" dirty="0"/>
              <a:t>What would you recommend to become a good practice?</a:t>
            </a:r>
          </a:p>
        </p:txBody>
      </p:sp>
    </p:spTree>
    <p:extLst>
      <p:ext uri="{BB962C8B-B14F-4D97-AF65-F5344CB8AC3E}">
        <p14:creationId xmlns:p14="http://schemas.microsoft.com/office/powerpoint/2010/main" val="347370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Humanitarian Needs Overview HNO  or</a:t>
            </a:r>
          </a:p>
          <a:p>
            <a:r>
              <a:rPr lang="en-US" dirty="0"/>
              <a:t>Needs Analysis segment of 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What were the most challenging aspects of the HNO/Needs Analysis segment of the HNRP, and improvements compared to previous years, in general?</a:t>
            </a:r>
          </a:p>
          <a:p>
            <a:r>
              <a:rPr lang="en-US" dirty="0"/>
              <a:t>Why was it challenging/successful?</a:t>
            </a:r>
          </a:p>
          <a:p>
            <a:r>
              <a:rPr lang="en-US" dirty="0"/>
              <a:t>What would you recommend to further strengthen the HNO/HNRP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660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en-US" dirty="0"/>
              <a:t>What were the most challenging aspects of setting the scope of the analysis?</a:t>
            </a:r>
          </a:p>
          <a:p>
            <a:r>
              <a:rPr lang="en-US" dirty="0"/>
              <a:t>Why was it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228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en-US" dirty="0"/>
              <a:t>What were the most challenging aspects of the introduction of JIAF 2.0? [</a:t>
            </a:r>
            <a:r>
              <a:rPr lang="en-US" i="1" dirty="0"/>
              <a:t>note: only discuss this question if it was not already addressed during he JIAF Lessons Learning exercise</a:t>
            </a:r>
            <a:r>
              <a:rPr lang="en-US" dirty="0"/>
              <a:t>]</a:t>
            </a:r>
          </a:p>
          <a:p>
            <a:r>
              <a:rPr lang="en-US" dirty="0"/>
              <a:t>Why was it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6269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What were the most challenging aspects related to analysis capacity in your country?</a:t>
            </a:r>
          </a:p>
          <a:p>
            <a:r>
              <a:rPr lang="en-US" dirty="0"/>
              <a:t>Why was it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3952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What were the most challenging aspects of risk analysis and projection of needs?</a:t>
            </a:r>
          </a:p>
          <a:p>
            <a:r>
              <a:rPr lang="en-US" dirty="0"/>
              <a:t>Why was it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765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What were the most challenging aspects of community engagement in developing the HNO?</a:t>
            </a:r>
          </a:p>
          <a:p>
            <a:r>
              <a:rPr lang="en-US" dirty="0"/>
              <a:t>Why was it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191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How useful/clear were the guidance and expectations?</a:t>
            </a:r>
          </a:p>
          <a:p>
            <a:r>
              <a:rPr lang="en-US" dirty="0"/>
              <a:t>What was challenging/successful?</a:t>
            </a:r>
          </a:p>
          <a:p>
            <a:r>
              <a:rPr lang="en-US" dirty="0"/>
              <a:t>What would you recommend to further strengthen the HNO Guidance and/or toolbox?</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76208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Humanitarian Response Plan (HRP) or </a:t>
            </a:r>
          </a:p>
          <a:p>
            <a:r>
              <a:rPr lang="en-US" dirty="0"/>
              <a:t>Response Plan segment of the HNRP</a:t>
            </a:r>
          </a:p>
          <a:p>
            <a:endParaRPr lang="en-US" dirty="0"/>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What were the most challenging aspects of the HRP/Response plan segment of the HNRP, and improvements compared to previous years, in general?</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5570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666180" y="2341265"/>
            <a:ext cx="9820076" cy="4451176"/>
          </a:xfrm>
        </p:spPr>
        <p:txBody>
          <a:bodyPr/>
          <a:lstStyle/>
          <a:p>
            <a:endParaRPr lang="en-US" dirty="0"/>
          </a:p>
          <a:p>
            <a:r>
              <a:rPr lang="en-US" dirty="0"/>
              <a:t>What were the most challenging aspects of linking the HRP to the HNO when selecting population groups, geographic areas and factors to address in the response?</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202988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1289132"/>
            <a:ext cx="7581900" cy="1409700"/>
          </a:xfrm>
        </p:spPr>
        <p:txBody>
          <a:bodyPr/>
          <a:lstStyle/>
          <a:p>
            <a:r>
              <a:rPr lang="en-US" sz="6000" dirty="0"/>
              <a:t>Introduction</a:t>
            </a:r>
          </a:p>
          <a:p>
            <a:r>
              <a:rPr lang="en-US" sz="6000" dirty="0"/>
              <a:t>and Expectations of the AAR</a:t>
            </a:r>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0307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How did you operationalize Boundary Settings?</a:t>
            </a:r>
          </a:p>
          <a:p>
            <a:r>
              <a:rPr lang="en-US" dirty="0"/>
              <a:t>What was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124221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How did you operationalize Prioritization in Planning? Which criteria did you use??</a:t>
            </a:r>
          </a:p>
          <a:p>
            <a:r>
              <a:rPr lang="en-US" dirty="0"/>
              <a:t>What was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8116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formulating ‘SMART’ objectives and relationship to HNO?</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154101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transparent costing of responses?</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151349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project registration [for country that use Project-based costing]?</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381432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How were linkages to Development plans taken into consideration for the Humanitarian Response Planning?</a:t>
            </a:r>
          </a:p>
          <a:p>
            <a:r>
              <a:rPr lang="en-US" dirty="0"/>
              <a:t>What was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370143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community engagement in developing the HRP?</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102477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including cash and multipurpose responses?</a:t>
            </a:r>
          </a:p>
          <a:p>
            <a:r>
              <a:rPr lang="en-US" dirty="0"/>
              <a:t>Why was it challenging/successful?</a:t>
            </a:r>
          </a:p>
          <a:p>
            <a:r>
              <a:rPr lang="en-US" dirty="0"/>
              <a:t>What would you recommend to further strengthen the HRP Guidance and/or toolbox?</a:t>
            </a:r>
          </a:p>
        </p:txBody>
      </p:sp>
    </p:spTree>
    <p:extLst>
      <p:ext uri="{BB962C8B-B14F-4D97-AF65-F5344CB8AC3E}">
        <p14:creationId xmlns:p14="http://schemas.microsoft.com/office/powerpoint/2010/main" val="1364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How useful/clear were the guidance and expectations?</a:t>
            </a:r>
          </a:p>
          <a:p>
            <a:r>
              <a:rPr lang="en-US" dirty="0"/>
              <a:t>What </a:t>
            </a:r>
            <a:r>
              <a:rPr lang="en-US"/>
              <a:t>was challenging</a:t>
            </a:r>
            <a:r>
              <a:rPr lang="en-US" dirty="0"/>
              <a:t>/successful?</a:t>
            </a:r>
          </a:p>
          <a:p>
            <a:r>
              <a:rPr lang="en-US" dirty="0"/>
              <a:t>What would you recommend to further strengthen the HRP Guidance and/or toolbox?</a:t>
            </a:r>
          </a:p>
        </p:txBody>
      </p:sp>
    </p:spTree>
    <p:extLst>
      <p:ext uri="{BB962C8B-B14F-4D97-AF65-F5344CB8AC3E}">
        <p14:creationId xmlns:p14="http://schemas.microsoft.com/office/powerpoint/2010/main" val="180097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Monitoring in HNOs, HRPs and HNRPs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In general, on monitoring in HNO/HRP/HNRP, what were the most challenging aspects of, and improvements compared to previous years?</a:t>
            </a:r>
          </a:p>
          <a:p>
            <a:r>
              <a:rPr lang="en-US" dirty="0"/>
              <a:t>Why was it challenging/successful?</a:t>
            </a:r>
          </a:p>
          <a:p>
            <a:r>
              <a:rPr lang="en-US" dirty="0"/>
              <a:t>What would you recommend to further strengthen the guidance and/or toolbox?</a:t>
            </a:r>
          </a:p>
        </p:txBody>
      </p:sp>
    </p:spTree>
    <p:extLst>
      <p:ext uri="{BB962C8B-B14F-4D97-AF65-F5344CB8AC3E}">
        <p14:creationId xmlns:p14="http://schemas.microsoft.com/office/powerpoint/2010/main" val="406806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What is an After-Action Review (AAR)?</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n-US" dirty="0">
                <a:latin typeface="Roboto"/>
                <a:ea typeface="Roboto"/>
              </a:rPr>
              <a:t>An AAR is a structured discussion to drawing learning from an event. It looks at the divergence between the planned and the actual;  and identifies what went well or did not. </a:t>
            </a:r>
            <a:endParaRPr lang="en-US" dirty="0"/>
          </a:p>
          <a:p>
            <a:endParaRPr lang="en-US" dirty="0"/>
          </a:p>
          <a:p>
            <a:r>
              <a:rPr lang="en-US" dirty="0">
                <a:latin typeface="Roboto"/>
                <a:ea typeface="Roboto"/>
              </a:rPr>
              <a:t>The aim of AAR is to improve future performance by reflecting on the work of a group to identify strengths, weaknesses, and areas for improvement. </a:t>
            </a:r>
          </a:p>
          <a:p>
            <a:endParaRPr lang="en-US" dirty="0"/>
          </a:p>
        </p:txBody>
      </p:sp>
    </p:spTree>
    <p:extLst>
      <p:ext uri="{BB962C8B-B14F-4D97-AF65-F5344CB8AC3E}">
        <p14:creationId xmlns:p14="http://schemas.microsoft.com/office/powerpoint/2010/main" val="3797176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Monitoring in HNO/HRP/HNRP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identifying situation, needs and response indicators?</a:t>
            </a:r>
          </a:p>
          <a:p>
            <a:r>
              <a:rPr lang="en-US" dirty="0"/>
              <a:t>Why was it challenging/successful?</a:t>
            </a:r>
          </a:p>
          <a:p>
            <a:r>
              <a:rPr lang="en-US" dirty="0"/>
              <a:t>What would you recommend to further strengthen the guidance and/or toolbox?</a:t>
            </a:r>
          </a:p>
        </p:txBody>
      </p:sp>
    </p:spTree>
    <p:extLst>
      <p:ext uri="{BB962C8B-B14F-4D97-AF65-F5344CB8AC3E}">
        <p14:creationId xmlns:p14="http://schemas.microsoft.com/office/powerpoint/2010/main" val="95942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a:t>Monitoring in HNO/HRP/HNRP</a:t>
            </a:r>
            <a:endParaRPr lang="en-US" dirty="0"/>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were the most challenging aspects of disaggregating population data by diversity characteristic (gender, age, disability, etc.)?</a:t>
            </a:r>
          </a:p>
          <a:p>
            <a:r>
              <a:rPr lang="en-US" dirty="0"/>
              <a:t>Why was it challenging/successful?</a:t>
            </a:r>
          </a:p>
          <a:p>
            <a:r>
              <a:rPr lang="en-US" dirty="0"/>
              <a:t>What would you recommend to further strengthen the guidance and/or toolbox?</a:t>
            </a:r>
          </a:p>
        </p:txBody>
      </p:sp>
    </p:spTree>
    <p:extLst>
      <p:ext uri="{BB962C8B-B14F-4D97-AF65-F5344CB8AC3E}">
        <p14:creationId xmlns:p14="http://schemas.microsoft.com/office/powerpoint/2010/main" val="32927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Supporting tools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What challenges and improvements did you encounter in uploading planning and monitoring data to RPM?</a:t>
            </a:r>
          </a:p>
          <a:p>
            <a:r>
              <a:rPr lang="en-US" dirty="0"/>
              <a:t>Why was it challenging/what improved?</a:t>
            </a:r>
          </a:p>
          <a:p>
            <a:r>
              <a:rPr lang="en-US" dirty="0"/>
              <a:t>What is the intended use during 2024?</a:t>
            </a:r>
          </a:p>
          <a:p>
            <a:r>
              <a:rPr lang="en-US" dirty="0"/>
              <a:t>What are the desired new features/improvements?</a:t>
            </a:r>
          </a:p>
        </p:txBody>
      </p:sp>
    </p:spTree>
    <p:extLst>
      <p:ext uri="{BB962C8B-B14F-4D97-AF65-F5344CB8AC3E}">
        <p14:creationId xmlns:p14="http://schemas.microsoft.com/office/powerpoint/2010/main" val="59550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Supporting tools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n-US" dirty="0"/>
              <a:t>If relevant, what challenges and improvements did you encounter in using the Projects Module for project registration?</a:t>
            </a:r>
          </a:p>
          <a:p>
            <a:r>
              <a:rPr lang="en-US" dirty="0"/>
              <a:t>Why was it challenging/what improved?</a:t>
            </a:r>
          </a:p>
          <a:p>
            <a:r>
              <a:rPr lang="en-US" dirty="0"/>
              <a:t>What is the intended use during 2024?</a:t>
            </a:r>
          </a:p>
          <a:p>
            <a:r>
              <a:rPr lang="en-US" dirty="0"/>
              <a:t>What are the desired new features/improvements?</a:t>
            </a:r>
          </a:p>
        </p:txBody>
      </p:sp>
    </p:spTree>
    <p:extLst>
      <p:ext uri="{BB962C8B-B14F-4D97-AF65-F5344CB8AC3E}">
        <p14:creationId xmlns:p14="http://schemas.microsoft.com/office/powerpoint/2010/main" val="275473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Supporting tools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594172" y="1555837"/>
            <a:ext cx="9820076" cy="4451176"/>
          </a:xfrm>
        </p:spPr>
        <p:txBody>
          <a:bodyPr/>
          <a:lstStyle/>
          <a:p>
            <a:endParaRPr lang="en-US" dirty="0"/>
          </a:p>
          <a:p>
            <a:r>
              <a:rPr lang="en-US" dirty="0"/>
              <a:t>What challenges and improvements did you encounter in In using Humanitarian Action (HA) for presenting information, including digitalizing your HNO/HRP? </a:t>
            </a:r>
          </a:p>
          <a:p>
            <a:r>
              <a:rPr lang="en-US" dirty="0"/>
              <a:t>Why was it challenging/what improved?</a:t>
            </a:r>
          </a:p>
          <a:p>
            <a:r>
              <a:rPr lang="en-US" dirty="0"/>
              <a:t>Do you intend to use HA for reporting on monitoring indicators, sharing PDF reports or online dashboards, and/or bringing the whole HNO/HRP docs online next year?</a:t>
            </a:r>
          </a:p>
          <a:p>
            <a:r>
              <a:rPr lang="en-US" dirty="0"/>
              <a:t>What is the intended use during 2024?</a:t>
            </a:r>
          </a:p>
          <a:p>
            <a:r>
              <a:rPr lang="en-US" dirty="0"/>
              <a:t>What are the desired new features/improvements?</a:t>
            </a:r>
          </a:p>
        </p:txBody>
      </p:sp>
    </p:spTree>
    <p:extLst>
      <p:ext uri="{BB962C8B-B14F-4D97-AF65-F5344CB8AC3E}">
        <p14:creationId xmlns:p14="http://schemas.microsoft.com/office/powerpoint/2010/main" val="185892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lIns="91440" tIns="45720" rIns="91440" bIns="45720" anchor="t"/>
          <a:lstStyle/>
          <a:p>
            <a:r>
              <a:rPr lang="en-US" sz="6000">
                <a:latin typeface="Roboto Slab"/>
                <a:ea typeface="Roboto Slab"/>
              </a:rPr>
              <a:t>What else ?</a:t>
            </a:r>
            <a:endParaRPr lang="en-US" sz="6000" dirty="0">
              <a:latin typeface="Roboto Slab"/>
              <a:ea typeface="Roboto Slab"/>
            </a:endParaRPr>
          </a:p>
          <a:p>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06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What is an After-Action Review (AAR)?</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pPr marL="0" indent="0">
              <a:buNone/>
            </a:pPr>
            <a:r>
              <a:rPr lang="en-US" dirty="0"/>
              <a:t>The tool is centered on bringing the relevant group together and the following themes:</a:t>
            </a:r>
          </a:p>
          <a:p>
            <a:pPr marL="0" indent="0">
              <a:buNone/>
            </a:pPr>
            <a:endParaRPr lang="en-US" dirty="0"/>
          </a:p>
          <a:p>
            <a:pPr lvl="0"/>
            <a:r>
              <a:rPr lang="en-US" dirty="0"/>
              <a:t>What was expected or supposed to happen?</a:t>
            </a:r>
          </a:p>
          <a:p>
            <a:pPr lvl="0"/>
            <a:r>
              <a:rPr lang="en-US" dirty="0"/>
              <a:t>What actually occurred?</a:t>
            </a:r>
          </a:p>
          <a:p>
            <a:pPr lvl="0"/>
            <a:r>
              <a:rPr lang="en-US" dirty="0"/>
              <a:t>What did and did not go well and why?</a:t>
            </a:r>
          </a:p>
          <a:p>
            <a:pPr lvl="0"/>
            <a:r>
              <a:rPr lang="en-US" dirty="0"/>
              <a:t>What can be improved and how?</a:t>
            </a:r>
          </a:p>
          <a:p>
            <a:endParaRPr lang="en-US" dirty="0"/>
          </a:p>
        </p:txBody>
      </p:sp>
    </p:spTree>
    <p:extLst>
      <p:ext uri="{BB962C8B-B14F-4D97-AF65-F5344CB8AC3E}">
        <p14:creationId xmlns:p14="http://schemas.microsoft.com/office/powerpoint/2010/main" val="6697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Why is the AAR an important component of the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n-US" dirty="0">
                <a:latin typeface="Roboto"/>
                <a:ea typeface="Roboto"/>
              </a:rPr>
              <a:t>The AAR offers country teams the opportunity to discuss strengths and weaknesses in the approach itself, and collectively problem solve on methods for improving or streamlining the process for the coming year.  </a:t>
            </a:r>
            <a:endParaRPr lang="en-US" dirty="0"/>
          </a:p>
          <a:p>
            <a:endParaRPr lang="en-US" dirty="0"/>
          </a:p>
          <a:p>
            <a:r>
              <a:rPr lang="en-US" dirty="0">
                <a:latin typeface="Roboto"/>
                <a:ea typeface="Roboto"/>
              </a:rPr>
              <a:t>Similar to last year, a review of the 2024 guidance and templates will be undertaken to inform small modifications in advance of the 2025 cycle.  Results from the AARs will inform this review.</a:t>
            </a:r>
          </a:p>
        </p:txBody>
      </p:sp>
    </p:spTree>
    <p:extLst>
      <p:ext uri="{BB962C8B-B14F-4D97-AF65-F5344CB8AC3E}">
        <p14:creationId xmlns:p14="http://schemas.microsoft.com/office/powerpoint/2010/main" val="177129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2 elements of particular interest</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n-US" dirty="0">
                <a:latin typeface="Roboto"/>
                <a:ea typeface="Roboto"/>
              </a:rPr>
              <a:t>How was the HPC Lightening operationalized?</a:t>
            </a:r>
          </a:p>
          <a:p>
            <a:endParaRPr lang="en-US" dirty="0">
              <a:latin typeface="Roboto"/>
              <a:ea typeface="Roboto"/>
            </a:endParaRPr>
          </a:p>
          <a:p>
            <a:r>
              <a:rPr lang="en-US" dirty="0">
                <a:latin typeface="Roboto"/>
                <a:ea typeface="Roboto"/>
              </a:rPr>
              <a:t>How were the scope, boundaries and prioritization operationalized?</a:t>
            </a:r>
          </a:p>
        </p:txBody>
      </p:sp>
    </p:spTree>
    <p:extLst>
      <p:ext uri="{BB962C8B-B14F-4D97-AF65-F5344CB8AC3E}">
        <p14:creationId xmlns:p14="http://schemas.microsoft.com/office/powerpoint/2010/main" val="129183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a:lstStyle/>
          <a:p>
            <a:r>
              <a:rPr lang="en-US" sz="6000" dirty="0"/>
              <a:t>AGENDA</a:t>
            </a:r>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202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Step-by-Step guidance</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How useful was the Step-by-Step guidance to the HPC process?</a:t>
            </a:r>
          </a:p>
          <a:p>
            <a:r>
              <a:rPr lang="en-US" dirty="0"/>
              <a:t>Why?</a:t>
            </a:r>
          </a:p>
          <a:p>
            <a:r>
              <a:rPr lang="en-US" dirty="0"/>
              <a:t>What would you recommend to further strengthen the Step-by-Step Guidance?</a:t>
            </a:r>
          </a:p>
        </p:txBody>
      </p:sp>
    </p:spTree>
    <p:extLst>
      <p:ext uri="{BB962C8B-B14F-4D97-AF65-F5344CB8AC3E}">
        <p14:creationId xmlns:p14="http://schemas.microsoft.com/office/powerpoint/2010/main" val="125021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n-US" dirty="0"/>
              <a:t>HPC Lightening</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n-US" dirty="0"/>
              <a:t>Was the HNRP template helpful in lightening the HPC process? [only for operations that used it] </a:t>
            </a:r>
          </a:p>
          <a:p>
            <a:r>
              <a:rPr lang="en-US" dirty="0"/>
              <a:t>Why?</a:t>
            </a:r>
          </a:p>
          <a:p>
            <a:r>
              <a:rPr lang="en-US" dirty="0"/>
              <a:t>What was challenging/successful?</a:t>
            </a:r>
          </a:p>
          <a:p>
            <a:r>
              <a:rPr lang="en-US" dirty="0"/>
              <a:t>What would you recommend to further improve the HNRP?</a:t>
            </a:r>
          </a:p>
        </p:txBody>
      </p:sp>
    </p:spTree>
    <p:extLst>
      <p:ext uri="{BB962C8B-B14F-4D97-AF65-F5344CB8AC3E}">
        <p14:creationId xmlns:p14="http://schemas.microsoft.com/office/powerpoint/2010/main" val="3415260325"/>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untry xmlns="fc749cf6-2fa5-469f-9513-669a5055685c" xsi:nil="true"/>
    <lcf76f155ced4ddcb4097134ff3c332f xmlns="fc749cf6-2fa5-469f-9513-669a5055685c">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8" ma:contentTypeDescription="Create a new document." ma:contentTypeScope="" ma:versionID="7d40790d749f5f57efdd40d1e002f2b9">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fa7976512c29ab91a4728e84bf830306"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52F49-D8EC-4105-89F7-AC8F78686490}">
  <ds:schemaRefs>
    <ds:schemaRef ds:uri="http://purl.org/dc/terms/"/>
    <ds:schemaRef ds:uri="http://schemas.openxmlformats.org/package/2006/metadata/core-properties"/>
    <ds:schemaRef ds:uri="8687d7a2-52f3-4734-bf71-7070c2f04360"/>
    <ds:schemaRef ds:uri="http://schemas.microsoft.com/office/2006/documentManagement/types"/>
    <ds:schemaRef ds:uri="http://schemas.microsoft.com/office/infopath/2007/PartnerControls"/>
    <ds:schemaRef ds:uri="http://purl.org/dc/elements/1.1/"/>
    <ds:schemaRef ds:uri="http://schemas.microsoft.com/office/2006/metadata/properties"/>
    <ds:schemaRef ds:uri="fc749cf6-2fa5-469f-9513-669a5055685c"/>
    <ds:schemaRef ds:uri="http://www.w3.org/XML/1998/namespace"/>
    <ds:schemaRef ds:uri="http://purl.org/dc/dcmitype/"/>
    <ds:schemaRef ds:uri="985ec44e-1bab-4c0b-9df0-6ba128686fc9"/>
  </ds:schemaRefs>
</ds:datastoreItem>
</file>

<file path=customXml/itemProps2.xml><?xml version="1.0" encoding="utf-8"?>
<ds:datastoreItem xmlns:ds="http://schemas.openxmlformats.org/officeDocument/2006/customXml" ds:itemID="{FECA8C70-AB86-4E1B-AE84-4541BAA60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49cf6-2fa5-469f-9513-669a5055685c"/>
    <ds:schemaRef ds:uri="8687d7a2-52f3-4734-bf71-7070c2f0436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3C2AF-F0D3-449D-B359-4CC8F276B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2018_OCHA_ppt_template</Template>
  <TotalTime>15538</TotalTime>
  <Words>1385</Words>
  <Application>Microsoft Office PowerPoint</Application>
  <PresentationFormat>Custom</PresentationFormat>
  <Paragraphs>171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Calibri</vt:lpstr>
      <vt:lpstr>Roboto Slab</vt:lpstr>
      <vt:lpstr>Arial</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salazar@un.org</dc:creator>
  <cp:keywords/>
  <cp:lastModifiedBy>Magalie Salazar</cp:lastModifiedBy>
  <cp:revision>106</cp:revision>
  <cp:lastPrinted>2019-04-11T08:47:47Z</cp:lastPrinted>
  <dcterms:created xsi:type="dcterms:W3CDTF">2018-07-19T15:17:54Z</dcterms:created>
  <dcterms:modified xsi:type="dcterms:W3CDTF">2024-01-12T12:37:51Z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0x010100C837649155397944B18CE1B9093D6805</vt:lpwstr>
  </property>
  <property fmtid="{D5CDD505-2E9C-101B-9397-08002B2CF9AE}" pid="6" name="_dlc_DocIdItemGuid">
    <vt:lpwstr>0a117b6b-2dc7-4c41-a218-9cff28537682</vt:lpwstr>
  </property>
  <property fmtid="{D5CDD505-2E9C-101B-9397-08002B2CF9AE}" pid="7" name="TaxKeyword">
    <vt:lpwstr/>
  </property>
  <property fmtid="{D5CDD505-2E9C-101B-9397-08002B2CF9AE}" pid="8" name="MediaServiceImageTags">
    <vt:lpwstr/>
  </property>
</Properties>
</file>