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0"/>
  </p:notesMasterIdLst>
  <p:sldIdLst>
    <p:sldId id="278" r:id="rId5"/>
    <p:sldId id="288" r:id="rId6"/>
    <p:sldId id="279" r:id="rId7"/>
    <p:sldId id="291" r:id="rId8"/>
    <p:sldId id="292" r:id="rId9"/>
    <p:sldId id="316" r:id="rId10"/>
    <p:sldId id="286" r:id="rId11"/>
    <p:sldId id="299" r:id="rId12"/>
    <p:sldId id="317" r:id="rId13"/>
    <p:sldId id="318" r:id="rId14"/>
    <p:sldId id="300" r:id="rId15"/>
    <p:sldId id="302" r:id="rId16"/>
    <p:sldId id="319" r:id="rId17"/>
    <p:sldId id="304" r:id="rId18"/>
    <p:sldId id="306" r:id="rId19"/>
    <p:sldId id="315" r:id="rId20"/>
    <p:sldId id="305" r:id="rId21"/>
    <p:sldId id="301" r:id="rId22"/>
    <p:sldId id="307" r:id="rId23"/>
    <p:sldId id="308" r:id="rId24"/>
    <p:sldId id="320" r:id="rId25"/>
    <p:sldId id="309" r:id="rId26"/>
    <p:sldId id="310" r:id="rId27"/>
    <p:sldId id="321" r:id="rId28"/>
    <p:sldId id="314" r:id="rId29"/>
    <p:sldId id="323" r:id="rId30"/>
    <p:sldId id="322" r:id="rId31"/>
    <p:sldId id="325" r:id="rId32"/>
    <p:sldId id="311" r:id="rId33"/>
    <p:sldId id="328" r:id="rId34"/>
    <p:sldId id="326" r:id="rId35"/>
    <p:sldId id="329" r:id="rId36"/>
    <p:sldId id="330" r:id="rId37"/>
    <p:sldId id="331" r:id="rId38"/>
    <p:sldId id="290" r:id="rId39"/>
  </p:sldIdLst>
  <p:sldSz cx="10693400" cy="7562850"/>
  <p:notesSz cx="6797675" cy="9926638"/>
  <p:embeddedFontLst>
    <p:embeddedFont>
      <p:font typeface="Calibri" panose="020F0502020204030204" pitchFamily="34" charset="0"/>
      <p:regular r:id="rId41"/>
      <p:bold r:id="rId42"/>
      <p:italic r:id="rId43"/>
      <p:boldItalic r:id="rId44"/>
    </p:embeddedFont>
    <p:embeddedFont>
      <p:font typeface="Roboto" pitchFamily="2" charset="0"/>
      <p:regular r:id="rId45"/>
      <p:bold r:id="rId46"/>
      <p:italic r:id="rId47"/>
      <p:boldItalic r:id="rId48"/>
    </p:embeddedFont>
    <p:embeddedFont>
      <p:font typeface="Roboto Slab" pitchFamily="2" charset="0"/>
      <p:regular r:id="rId49"/>
      <p:bold r:id="rId50"/>
    </p:embeddedFont>
  </p:embeddedFontLst>
  <p:defaultTextStyle>
    <a:defPPr>
      <a:defRPr lang="e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3368" userDrawn="1">
          <p15:clr>
            <a:srgbClr val="A4A3A4"/>
          </p15:clr>
        </p15:guide>
        <p15:guide id="15" orient="horz" pos="23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s DHUR" initials="AD" lastIdx="6" clrIdx="0">
    <p:extLst>
      <p:ext uri="{19B8F6BF-5375-455C-9EA6-DF929625EA0E}">
        <p15:presenceInfo xmlns:p15="http://schemas.microsoft.com/office/powerpoint/2012/main" userId="S-1-5-21-1645522239-1177238915-839522115-38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144372"/>
    <a:srgbClr val="D4E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52839-E545-49E4-BA7F-04C45A6F7AEE}" v="11" dt="2024-01-12T10:21:58.989"/>
    <p1510:client id="{6E43D280-067B-451F-93A1-2B3A90DA237C}" v="7" dt="2024-01-12T15:41:49.2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188" autoAdjust="0"/>
  </p:normalViewPr>
  <p:slideViewPr>
    <p:cSldViewPr>
      <p:cViewPr varScale="1">
        <p:scale>
          <a:sx n="69" d="100"/>
          <a:sy n="69" d="100"/>
        </p:scale>
        <p:origin x="60" y="540"/>
      </p:cViewPr>
      <p:guideLst>
        <p:guide orient="horz" pos="4302"/>
        <p:guide pos="3368"/>
        <p:guide orient="horz"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alie Salazar" userId="32faec06-5004-4be7-8b1a-a988cc716753" providerId="ADAL" clId="{6E43D280-067B-451F-93A1-2B3A90DA237C}"/>
    <pc:docChg chg="custSel addSld delSld modSld sldOrd">
      <pc:chgData name="Magalie Salazar" userId="32faec06-5004-4be7-8b1a-a988cc716753" providerId="ADAL" clId="{6E43D280-067B-451F-93A1-2B3A90DA237C}" dt="2024-01-12T15:55:54.608" v="277"/>
      <pc:docMkLst>
        <pc:docMk/>
      </pc:docMkLst>
      <pc:sldChg chg="modSp mod">
        <pc:chgData name="Magalie Salazar" userId="32faec06-5004-4be7-8b1a-a988cc716753" providerId="ADAL" clId="{6E43D280-067B-451F-93A1-2B3A90DA237C}" dt="2024-01-12T12:10:26.154" v="38" actId="20577"/>
        <pc:sldMkLst>
          <pc:docMk/>
          <pc:sldMk cId="3797176656" sldId="279"/>
        </pc:sldMkLst>
        <pc:spChg chg="mod">
          <ac:chgData name="Magalie Salazar" userId="32faec06-5004-4be7-8b1a-a988cc716753" providerId="ADAL" clId="{6E43D280-067B-451F-93A1-2B3A90DA237C}" dt="2024-01-12T12:09:48.889" v="23" actId="20577"/>
          <ac:spMkLst>
            <pc:docMk/>
            <pc:sldMk cId="3797176656" sldId="279"/>
            <ac:spMk id="2" creationId="{110369BA-C351-4D9A-9B24-2030BD8E714E}"/>
          </ac:spMkLst>
        </pc:spChg>
        <pc:spChg chg="mod">
          <ac:chgData name="Magalie Salazar" userId="32faec06-5004-4be7-8b1a-a988cc716753" providerId="ADAL" clId="{6E43D280-067B-451F-93A1-2B3A90DA237C}" dt="2024-01-12T12:10:26.154" v="38" actId="20577"/>
          <ac:spMkLst>
            <pc:docMk/>
            <pc:sldMk cId="3797176656" sldId="279"/>
            <ac:spMk id="3" creationId="{30C73C0A-9DB4-4883-9E55-ADD480CA97CA}"/>
          </ac:spMkLst>
        </pc:spChg>
      </pc:sldChg>
      <pc:sldChg chg="modSp mod">
        <pc:chgData name="Magalie Salazar" userId="32faec06-5004-4be7-8b1a-a988cc716753" providerId="ADAL" clId="{6E43D280-067B-451F-93A1-2B3A90DA237C}" dt="2024-01-12T12:19:28.685" v="165" actId="20577"/>
        <pc:sldMkLst>
          <pc:docMk/>
          <pc:sldMk cId="860626289" sldId="290"/>
        </pc:sldMkLst>
        <pc:spChg chg="mod">
          <ac:chgData name="Magalie Salazar" userId="32faec06-5004-4be7-8b1a-a988cc716753" providerId="ADAL" clId="{6E43D280-067B-451F-93A1-2B3A90DA237C}" dt="2024-01-12T12:19:28.685" v="165" actId="20577"/>
          <ac:spMkLst>
            <pc:docMk/>
            <pc:sldMk cId="860626289" sldId="290"/>
            <ac:spMk id="2" creationId="{A9664EA1-FE1A-4C75-964D-B547ECE930AD}"/>
          </ac:spMkLst>
        </pc:spChg>
      </pc:sldChg>
      <pc:sldChg chg="modSp mod">
        <pc:chgData name="Magalie Salazar" userId="32faec06-5004-4be7-8b1a-a988cc716753" providerId="ADAL" clId="{6E43D280-067B-451F-93A1-2B3A90DA237C}" dt="2024-01-12T12:10:50.977" v="53" actId="20577"/>
        <pc:sldMkLst>
          <pc:docMk/>
          <pc:sldMk cId="669767196" sldId="291"/>
        </pc:sldMkLst>
        <pc:spChg chg="mod">
          <ac:chgData name="Magalie Salazar" userId="32faec06-5004-4be7-8b1a-a988cc716753" providerId="ADAL" clId="{6E43D280-067B-451F-93A1-2B3A90DA237C}" dt="2024-01-12T12:10:50.977" v="53" actId="20577"/>
          <ac:spMkLst>
            <pc:docMk/>
            <pc:sldMk cId="669767196" sldId="291"/>
            <ac:spMk id="2" creationId="{110369BA-C351-4D9A-9B24-2030BD8E714E}"/>
          </ac:spMkLst>
        </pc:spChg>
      </pc:sldChg>
      <pc:sldChg chg="modSp mod">
        <pc:chgData name="Magalie Salazar" userId="32faec06-5004-4be7-8b1a-a988cc716753" providerId="ADAL" clId="{6E43D280-067B-451F-93A1-2B3A90DA237C}" dt="2024-01-12T12:12:03.928" v="88" actId="20577"/>
        <pc:sldMkLst>
          <pc:docMk/>
          <pc:sldMk cId="1771290898" sldId="292"/>
        </pc:sldMkLst>
        <pc:spChg chg="mod">
          <ac:chgData name="Magalie Salazar" userId="32faec06-5004-4be7-8b1a-a988cc716753" providerId="ADAL" clId="{6E43D280-067B-451F-93A1-2B3A90DA237C}" dt="2024-01-12T12:11:40.953" v="74" actId="20577"/>
          <ac:spMkLst>
            <pc:docMk/>
            <pc:sldMk cId="1771290898" sldId="292"/>
            <ac:spMk id="2" creationId="{110369BA-C351-4D9A-9B24-2030BD8E714E}"/>
          </ac:spMkLst>
        </pc:spChg>
        <pc:spChg chg="mod">
          <ac:chgData name="Magalie Salazar" userId="32faec06-5004-4be7-8b1a-a988cc716753" providerId="ADAL" clId="{6E43D280-067B-451F-93A1-2B3A90DA237C}" dt="2024-01-12T12:12:03.928" v="88" actId="20577"/>
          <ac:spMkLst>
            <pc:docMk/>
            <pc:sldMk cId="1771290898" sldId="292"/>
            <ac:spMk id="3" creationId="{30C73C0A-9DB4-4883-9E55-ADD480CA97CA}"/>
          </ac:spMkLst>
        </pc:spChg>
      </pc:sldChg>
      <pc:sldChg chg="modSp mod">
        <pc:chgData name="Magalie Salazar" userId="32faec06-5004-4be7-8b1a-a988cc716753" providerId="ADAL" clId="{6E43D280-067B-451F-93A1-2B3A90DA237C}" dt="2024-01-12T12:13:05.648" v="89" actId="20577"/>
        <pc:sldMkLst>
          <pc:docMk/>
          <pc:sldMk cId="1250217409" sldId="299"/>
        </pc:sldMkLst>
        <pc:spChg chg="mod">
          <ac:chgData name="Magalie Salazar" userId="32faec06-5004-4be7-8b1a-a988cc716753" providerId="ADAL" clId="{6E43D280-067B-451F-93A1-2B3A90DA237C}" dt="2024-01-12T12:13:05.648" v="89" actId="20577"/>
          <ac:spMkLst>
            <pc:docMk/>
            <pc:sldMk cId="1250217409" sldId="299"/>
            <ac:spMk id="2" creationId="{110369BA-C351-4D9A-9B24-2030BD8E714E}"/>
          </ac:spMkLst>
        </pc:spChg>
      </pc:sldChg>
      <pc:sldChg chg="modSp mod">
        <pc:chgData name="Magalie Salazar" userId="32faec06-5004-4be7-8b1a-a988cc716753" providerId="ADAL" clId="{6E43D280-067B-451F-93A1-2B3A90DA237C}" dt="2024-01-12T12:16:18.656" v="96" actId="20577"/>
        <pc:sldMkLst>
          <pc:docMk/>
          <pc:sldMk cId="3966045079" sldId="300"/>
        </pc:sldMkLst>
        <pc:spChg chg="mod">
          <ac:chgData name="Magalie Salazar" userId="32faec06-5004-4be7-8b1a-a988cc716753" providerId="ADAL" clId="{6E43D280-067B-451F-93A1-2B3A90DA237C}" dt="2024-01-12T12:16:18.656" v="96" actId="20577"/>
          <ac:spMkLst>
            <pc:docMk/>
            <pc:sldMk cId="3966045079" sldId="300"/>
            <ac:spMk id="2" creationId="{110369BA-C351-4D9A-9B24-2030BD8E714E}"/>
          </ac:spMkLst>
        </pc:spChg>
      </pc:sldChg>
      <pc:sldChg chg="modSp mod">
        <pc:chgData name="Magalie Salazar" userId="32faec06-5004-4be7-8b1a-a988cc716753" providerId="ADAL" clId="{6E43D280-067B-451F-93A1-2B3A90DA237C}" dt="2024-01-12T12:17:11.985" v="98" actId="20577"/>
        <pc:sldMkLst>
          <pc:docMk/>
          <pc:sldMk cId="1639520782" sldId="304"/>
        </pc:sldMkLst>
        <pc:spChg chg="mod">
          <ac:chgData name="Magalie Salazar" userId="32faec06-5004-4be7-8b1a-a988cc716753" providerId="ADAL" clId="{6E43D280-067B-451F-93A1-2B3A90DA237C}" dt="2024-01-12T12:17:11.985" v="98" actId="20577"/>
          <ac:spMkLst>
            <pc:docMk/>
            <pc:sldMk cId="1639520782" sldId="304"/>
            <ac:spMk id="2" creationId="{110369BA-C351-4D9A-9B24-2030BD8E714E}"/>
          </ac:spMkLst>
        </pc:spChg>
      </pc:sldChg>
      <pc:sldChg chg="modSp mod">
        <pc:chgData name="Magalie Salazar" userId="32faec06-5004-4be7-8b1a-a988cc716753" providerId="ADAL" clId="{6E43D280-067B-451F-93A1-2B3A90DA237C}" dt="2024-01-12T15:49:24.182" v="244"/>
        <pc:sldMkLst>
          <pc:docMk/>
          <pc:sldMk cId="2762089814" sldId="305"/>
        </pc:sldMkLst>
        <pc:spChg chg="mod">
          <ac:chgData name="Magalie Salazar" userId="32faec06-5004-4be7-8b1a-a988cc716753" providerId="ADAL" clId="{6E43D280-067B-451F-93A1-2B3A90DA237C}" dt="2024-01-12T12:17:31.518" v="101" actId="20577"/>
          <ac:spMkLst>
            <pc:docMk/>
            <pc:sldMk cId="2762089814" sldId="305"/>
            <ac:spMk id="2" creationId="{110369BA-C351-4D9A-9B24-2030BD8E714E}"/>
          </ac:spMkLst>
        </pc:spChg>
        <pc:spChg chg="mod">
          <ac:chgData name="Magalie Salazar" userId="32faec06-5004-4be7-8b1a-a988cc716753" providerId="ADAL" clId="{6E43D280-067B-451F-93A1-2B3A90DA237C}" dt="2024-01-12T15:49:24.182" v="244"/>
          <ac:spMkLst>
            <pc:docMk/>
            <pc:sldMk cId="2762089814" sldId="305"/>
            <ac:spMk id="3" creationId="{30C73C0A-9DB4-4883-9E55-ADD480CA97CA}"/>
          </ac:spMkLst>
        </pc:spChg>
      </pc:sldChg>
      <pc:sldChg chg="modSp mod">
        <pc:chgData name="Magalie Salazar" userId="32faec06-5004-4be7-8b1a-a988cc716753" providerId="ADAL" clId="{6E43D280-067B-451F-93A1-2B3A90DA237C}" dt="2024-01-12T12:17:18.055" v="99" actId="20577"/>
        <pc:sldMkLst>
          <pc:docMk/>
          <pc:sldMk cId="267650371" sldId="306"/>
        </pc:sldMkLst>
        <pc:spChg chg="mod">
          <ac:chgData name="Magalie Salazar" userId="32faec06-5004-4be7-8b1a-a988cc716753" providerId="ADAL" clId="{6E43D280-067B-451F-93A1-2B3A90DA237C}" dt="2024-01-12T12:17:18.055" v="99" actId="20577"/>
          <ac:spMkLst>
            <pc:docMk/>
            <pc:sldMk cId="267650371" sldId="306"/>
            <ac:spMk id="2" creationId="{110369BA-C351-4D9A-9B24-2030BD8E714E}"/>
          </ac:spMkLst>
        </pc:spChg>
      </pc:sldChg>
      <pc:sldChg chg="modSp mod">
        <pc:chgData name="Magalie Salazar" userId="32faec06-5004-4be7-8b1a-a988cc716753" providerId="ADAL" clId="{6E43D280-067B-451F-93A1-2B3A90DA237C}" dt="2024-01-12T12:18:12.233" v="123" actId="20577"/>
        <pc:sldMkLst>
          <pc:docMk/>
          <pc:sldMk cId="1242214942" sldId="308"/>
        </pc:sldMkLst>
        <pc:spChg chg="mod">
          <ac:chgData name="Magalie Salazar" userId="32faec06-5004-4be7-8b1a-a988cc716753" providerId="ADAL" clId="{6E43D280-067B-451F-93A1-2B3A90DA237C}" dt="2024-01-12T12:18:12.233" v="123" actId="20577"/>
          <ac:spMkLst>
            <pc:docMk/>
            <pc:sldMk cId="1242214942" sldId="308"/>
            <ac:spMk id="3" creationId="{30C73C0A-9DB4-4883-9E55-ADD480CA97CA}"/>
          </ac:spMkLst>
        </pc:spChg>
      </pc:sldChg>
      <pc:sldChg chg="modSp mod">
        <pc:chgData name="Magalie Salazar" userId="32faec06-5004-4be7-8b1a-a988cc716753" providerId="ADAL" clId="{6E43D280-067B-451F-93A1-2B3A90DA237C}" dt="2024-01-12T12:18:31.513" v="129" actId="20577"/>
        <pc:sldMkLst>
          <pc:docMk/>
          <pc:sldMk cId="1541010973" sldId="309"/>
        </pc:sldMkLst>
        <pc:spChg chg="mod">
          <ac:chgData name="Magalie Salazar" userId="32faec06-5004-4be7-8b1a-a988cc716753" providerId="ADAL" clId="{6E43D280-067B-451F-93A1-2B3A90DA237C}" dt="2024-01-12T12:18:31.513" v="129" actId="20577"/>
          <ac:spMkLst>
            <pc:docMk/>
            <pc:sldMk cId="1541010973" sldId="309"/>
            <ac:spMk id="3" creationId="{30C73C0A-9DB4-4883-9E55-ADD480CA97CA}"/>
          </ac:spMkLst>
        </pc:spChg>
      </pc:sldChg>
      <pc:sldChg chg="modSp mod ord">
        <pc:chgData name="Magalie Salazar" userId="32faec06-5004-4be7-8b1a-a988cc716753" providerId="ADAL" clId="{6E43D280-067B-451F-93A1-2B3A90DA237C}" dt="2024-01-12T15:40:53.220" v="209"/>
        <pc:sldMkLst>
          <pc:docMk/>
          <pc:sldMk cId="2081222531" sldId="311"/>
        </pc:sldMkLst>
        <pc:spChg chg="mod">
          <ac:chgData name="Magalie Salazar" userId="32faec06-5004-4be7-8b1a-a988cc716753" providerId="ADAL" clId="{6E43D280-067B-451F-93A1-2B3A90DA237C}" dt="2024-01-12T15:38:33.365" v="190" actId="20577"/>
          <ac:spMkLst>
            <pc:docMk/>
            <pc:sldMk cId="2081222531" sldId="311"/>
            <ac:spMk id="2" creationId="{110369BA-C351-4D9A-9B24-2030BD8E714E}"/>
          </ac:spMkLst>
        </pc:spChg>
        <pc:spChg chg="mod">
          <ac:chgData name="Magalie Salazar" userId="32faec06-5004-4be7-8b1a-a988cc716753" providerId="ADAL" clId="{6E43D280-067B-451F-93A1-2B3A90DA237C}" dt="2024-01-12T15:38:13.318" v="167"/>
          <ac:spMkLst>
            <pc:docMk/>
            <pc:sldMk cId="2081222531" sldId="311"/>
            <ac:spMk id="3" creationId="{30C73C0A-9DB4-4883-9E55-ADD480CA97CA}"/>
          </ac:spMkLst>
        </pc:spChg>
      </pc:sldChg>
      <pc:sldChg chg="modSp del mod">
        <pc:chgData name="Magalie Salazar" userId="32faec06-5004-4be7-8b1a-a988cc716753" providerId="ADAL" clId="{6E43D280-067B-451F-93A1-2B3A90DA237C}" dt="2024-01-12T15:38:54.319" v="194" actId="47"/>
        <pc:sldMkLst>
          <pc:docMk/>
          <pc:sldMk cId="4068065870" sldId="312"/>
        </pc:sldMkLst>
        <pc:spChg chg="mod">
          <ac:chgData name="Magalie Salazar" userId="32faec06-5004-4be7-8b1a-a988cc716753" providerId="ADAL" clId="{6E43D280-067B-451F-93A1-2B3A90DA237C}" dt="2024-01-12T12:19:13.273" v="149" actId="20577"/>
          <ac:spMkLst>
            <pc:docMk/>
            <pc:sldMk cId="4068065870" sldId="312"/>
            <ac:spMk id="2" creationId="{110369BA-C351-4D9A-9B24-2030BD8E714E}"/>
          </ac:spMkLst>
        </pc:spChg>
      </pc:sldChg>
      <pc:sldChg chg="modSp del mod">
        <pc:chgData name="Magalie Salazar" userId="32faec06-5004-4be7-8b1a-a988cc716753" providerId="ADAL" clId="{6E43D280-067B-451F-93A1-2B3A90DA237C}" dt="2024-01-12T15:38:55.774" v="196" actId="47"/>
        <pc:sldMkLst>
          <pc:docMk/>
          <pc:sldMk cId="329272564" sldId="313"/>
        </pc:sldMkLst>
        <pc:spChg chg="mod">
          <ac:chgData name="Magalie Salazar" userId="32faec06-5004-4be7-8b1a-a988cc716753" providerId="ADAL" clId="{6E43D280-067B-451F-93A1-2B3A90DA237C}" dt="2024-01-12T12:19:22.913" v="159" actId="20577"/>
          <ac:spMkLst>
            <pc:docMk/>
            <pc:sldMk cId="329272564" sldId="313"/>
            <ac:spMk id="2" creationId="{110369BA-C351-4D9A-9B24-2030BD8E714E}"/>
          </ac:spMkLst>
        </pc:spChg>
      </pc:sldChg>
      <pc:sldChg chg="modSp mod">
        <pc:chgData name="Magalie Salazar" userId="32faec06-5004-4be7-8b1a-a988cc716753" providerId="ADAL" clId="{6E43D280-067B-451F-93A1-2B3A90DA237C}" dt="2024-01-12T12:17:24.351" v="100" actId="20577"/>
        <pc:sldMkLst>
          <pc:docMk/>
          <pc:sldMk cId="121917619" sldId="315"/>
        </pc:sldMkLst>
        <pc:spChg chg="mod">
          <ac:chgData name="Magalie Salazar" userId="32faec06-5004-4be7-8b1a-a988cc716753" providerId="ADAL" clId="{6E43D280-067B-451F-93A1-2B3A90DA237C}" dt="2024-01-12T12:17:24.351" v="100" actId="20577"/>
          <ac:spMkLst>
            <pc:docMk/>
            <pc:sldMk cId="121917619" sldId="315"/>
            <ac:spMk id="2" creationId="{110369BA-C351-4D9A-9B24-2030BD8E714E}"/>
          </ac:spMkLst>
        </pc:spChg>
      </pc:sldChg>
      <pc:sldChg chg="modSp mod">
        <pc:chgData name="Magalie Salazar" userId="32faec06-5004-4be7-8b1a-a988cc716753" providerId="ADAL" clId="{6E43D280-067B-451F-93A1-2B3A90DA237C}" dt="2024-01-12T12:13:48.046" v="94" actId="20577"/>
        <pc:sldMkLst>
          <pc:docMk/>
          <pc:sldMk cId="3473704713" sldId="318"/>
        </pc:sldMkLst>
        <pc:spChg chg="mod">
          <ac:chgData name="Magalie Salazar" userId="32faec06-5004-4be7-8b1a-a988cc716753" providerId="ADAL" clId="{6E43D280-067B-451F-93A1-2B3A90DA237C}" dt="2024-01-12T12:13:48.046" v="94" actId="20577"/>
          <ac:spMkLst>
            <pc:docMk/>
            <pc:sldMk cId="3473704713" sldId="318"/>
            <ac:spMk id="3" creationId="{30C73C0A-9DB4-4883-9E55-ADD480CA97CA}"/>
          </ac:spMkLst>
        </pc:spChg>
      </pc:sldChg>
      <pc:sldChg chg="modSp mod">
        <pc:chgData name="Magalie Salazar" userId="32faec06-5004-4be7-8b1a-a988cc716753" providerId="ADAL" clId="{6E43D280-067B-451F-93A1-2B3A90DA237C}" dt="2024-01-12T12:17:00.475" v="97" actId="20577"/>
        <pc:sldMkLst>
          <pc:docMk/>
          <pc:sldMk cId="3762698473" sldId="319"/>
        </pc:sldMkLst>
        <pc:spChg chg="mod">
          <ac:chgData name="Magalie Salazar" userId="32faec06-5004-4be7-8b1a-a988cc716753" providerId="ADAL" clId="{6E43D280-067B-451F-93A1-2B3A90DA237C}" dt="2024-01-12T12:17:00.475" v="97" actId="20577"/>
          <ac:spMkLst>
            <pc:docMk/>
            <pc:sldMk cId="3762698473" sldId="319"/>
            <ac:spMk id="2" creationId="{110369BA-C351-4D9A-9B24-2030BD8E714E}"/>
          </ac:spMkLst>
        </pc:spChg>
      </pc:sldChg>
      <pc:sldChg chg="modSp mod">
        <pc:chgData name="Magalie Salazar" userId="32faec06-5004-4be7-8b1a-a988cc716753" providerId="ADAL" clId="{6E43D280-067B-451F-93A1-2B3A90DA237C}" dt="2024-01-12T15:54:53.775" v="258" actId="20577"/>
        <pc:sldMkLst>
          <pc:docMk/>
          <pc:sldMk cId="136456179" sldId="322"/>
        </pc:sldMkLst>
        <pc:spChg chg="mod">
          <ac:chgData name="Magalie Salazar" userId="32faec06-5004-4be7-8b1a-a988cc716753" providerId="ADAL" clId="{6E43D280-067B-451F-93A1-2B3A90DA237C}" dt="2024-01-12T15:54:53.775" v="258" actId="20577"/>
          <ac:spMkLst>
            <pc:docMk/>
            <pc:sldMk cId="136456179" sldId="322"/>
            <ac:spMk id="3" creationId="{30C73C0A-9DB4-4883-9E55-ADD480CA97CA}"/>
          </ac:spMkLst>
        </pc:spChg>
      </pc:sldChg>
      <pc:sldChg chg="modSp mod">
        <pc:chgData name="Magalie Salazar" userId="32faec06-5004-4be7-8b1a-a988cc716753" providerId="ADAL" clId="{6E43D280-067B-451F-93A1-2B3A90DA237C}" dt="2024-01-12T15:55:54.608" v="277"/>
        <pc:sldMkLst>
          <pc:docMk/>
          <pc:sldMk cId="1800978305" sldId="325"/>
        </pc:sldMkLst>
        <pc:spChg chg="mod">
          <ac:chgData name="Magalie Salazar" userId="32faec06-5004-4be7-8b1a-a988cc716753" providerId="ADAL" clId="{6E43D280-067B-451F-93A1-2B3A90DA237C}" dt="2024-01-12T15:55:54.608" v="277"/>
          <ac:spMkLst>
            <pc:docMk/>
            <pc:sldMk cId="1800978305" sldId="325"/>
            <ac:spMk id="3" creationId="{30C73C0A-9DB4-4883-9E55-ADD480CA97CA}"/>
          </ac:spMkLst>
        </pc:spChg>
      </pc:sldChg>
      <pc:sldChg chg="modSp add mod ord">
        <pc:chgData name="Magalie Salazar" userId="32faec06-5004-4be7-8b1a-a988cc716753" providerId="ADAL" clId="{6E43D280-067B-451F-93A1-2B3A90DA237C}" dt="2024-01-12T15:41:07.458" v="211"/>
        <pc:sldMkLst>
          <pc:docMk/>
          <pc:sldMk cId="1989764843" sldId="326"/>
        </pc:sldMkLst>
        <pc:spChg chg="mod">
          <ac:chgData name="Magalie Salazar" userId="32faec06-5004-4be7-8b1a-a988cc716753" providerId="ADAL" clId="{6E43D280-067B-451F-93A1-2B3A90DA237C}" dt="2024-01-12T15:39:58.885" v="205"/>
          <ac:spMkLst>
            <pc:docMk/>
            <pc:sldMk cId="1989764843" sldId="326"/>
            <ac:spMk id="3" creationId="{30C73C0A-9DB4-4883-9E55-ADD480CA97CA}"/>
          </ac:spMkLst>
        </pc:spChg>
      </pc:sldChg>
      <pc:sldChg chg="add del">
        <pc:chgData name="Magalie Salazar" userId="32faec06-5004-4be7-8b1a-a988cc716753" providerId="ADAL" clId="{6E43D280-067B-451F-93A1-2B3A90DA237C}" dt="2024-01-12T15:38:54.730" v="195" actId="47"/>
        <pc:sldMkLst>
          <pc:docMk/>
          <pc:sldMk cId="693649686" sldId="327"/>
        </pc:sldMkLst>
      </pc:sldChg>
      <pc:sldChg chg="modSp add mod">
        <pc:chgData name="Magalie Salazar" userId="32faec06-5004-4be7-8b1a-a988cc716753" providerId="ADAL" clId="{6E43D280-067B-451F-93A1-2B3A90DA237C}" dt="2024-01-12T15:41:38.193" v="220" actId="20577"/>
        <pc:sldMkLst>
          <pc:docMk/>
          <pc:sldMk cId="1725821125" sldId="328"/>
        </pc:sldMkLst>
        <pc:spChg chg="mod">
          <ac:chgData name="Magalie Salazar" userId="32faec06-5004-4be7-8b1a-a988cc716753" providerId="ADAL" clId="{6E43D280-067B-451F-93A1-2B3A90DA237C}" dt="2024-01-12T15:41:38.193" v="220" actId="20577"/>
          <ac:spMkLst>
            <pc:docMk/>
            <pc:sldMk cId="1725821125" sldId="328"/>
            <ac:spMk id="3" creationId="{30C73C0A-9DB4-4883-9E55-ADD480CA97CA}"/>
          </ac:spMkLst>
        </pc:spChg>
      </pc:sldChg>
      <pc:sldChg chg="modSp add mod">
        <pc:chgData name="Magalie Salazar" userId="32faec06-5004-4be7-8b1a-a988cc716753" providerId="ADAL" clId="{6E43D280-067B-451F-93A1-2B3A90DA237C}" dt="2024-01-12T15:42:35.032" v="237"/>
        <pc:sldMkLst>
          <pc:docMk/>
          <pc:sldMk cId="2587972794" sldId="329"/>
        </pc:sldMkLst>
        <pc:spChg chg="mod">
          <ac:chgData name="Magalie Salazar" userId="32faec06-5004-4be7-8b1a-a988cc716753" providerId="ADAL" clId="{6E43D280-067B-451F-93A1-2B3A90DA237C}" dt="2024-01-12T15:42:14.309" v="236"/>
          <ac:spMkLst>
            <pc:docMk/>
            <pc:sldMk cId="2587972794" sldId="329"/>
            <ac:spMk id="2" creationId="{110369BA-C351-4D9A-9B24-2030BD8E714E}"/>
          </ac:spMkLst>
        </pc:spChg>
        <pc:spChg chg="mod">
          <ac:chgData name="Magalie Salazar" userId="32faec06-5004-4be7-8b1a-a988cc716753" providerId="ADAL" clId="{6E43D280-067B-451F-93A1-2B3A90DA237C}" dt="2024-01-12T15:42:35.032" v="237"/>
          <ac:spMkLst>
            <pc:docMk/>
            <pc:sldMk cId="2587972794" sldId="329"/>
            <ac:spMk id="3" creationId="{30C73C0A-9DB4-4883-9E55-ADD480CA97CA}"/>
          </ac:spMkLst>
        </pc:spChg>
      </pc:sldChg>
      <pc:sldChg chg="modSp add mod">
        <pc:chgData name="Magalie Salazar" userId="32faec06-5004-4be7-8b1a-a988cc716753" providerId="ADAL" clId="{6E43D280-067B-451F-93A1-2B3A90DA237C}" dt="2024-01-12T15:43:04.041" v="238"/>
        <pc:sldMkLst>
          <pc:docMk/>
          <pc:sldMk cId="3233565082" sldId="330"/>
        </pc:sldMkLst>
        <pc:spChg chg="mod">
          <ac:chgData name="Magalie Salazar" userId="32faec06-5004-4be7-8b1a-a988cc716753" providerId="ADAL" clId="{6E43D280-067B-451F-93A1-2B3A90DA237C}" dt="2024-01-12T15:42:11.221" v="235"/>
          <ac:spMkLst>
            <pc:docMk/>
            <pc:sldMk cId="3233565082" sldId="330"/>
            <ac:spMk id="2" creationId="{110369BA-C351-4D9A-9B24-2030BD8E714E}"/>
          </ac:spMkLst>
        </pc:spChg>
        <pc:spChg chg="mod">
          <ac:chgData name="Magalie Salazar" userId="32faec06-5004-4be7-8b1a-a988cc716753" providerId="ADAL" clId="{6E43D280-067B-451F-93A1-2B3A90DA237C}" dt="2024-01-12T15:43:04.041" v="238"/>
          <ac:spMkLst>
            <pc:docMk/>
            <pc:sldMk cId="3233565082" sldId="330"/>
            <ac:spMk id="3" creationId="{30C73C0A-9DB4-4883-9E55-ADD480CA97CA}"/>
          </ac:spMkLst>
        </pc:spChg>
      </pc:sldChg>
      <pc:sldChg chg="modSp add mod">
        <pc:chgData name="Magalie Salazar" userId="32faec06-5004-4be7-8b1a-a988cc716753" providerId="ADAL" clId="{6E43D280-067B-451F-93A1-2B3A90DA237C}" dt="2024-01-12T15:43:23.886" v="239"/>
        <pc:sldMkLst>
          <pc:docMk/>
          <pc:sldMk cId="4244287182" sldId="331"/>
        </pc:sldMkLst>
        <pc:spChg chg="mod">
          <ac:chgData name="Magalie Salazar" userId="32faec06-5004-4be7-8b1a-a988cc716753" providerId="ADAL" clId="{6E43D280-067B-451F-93A1-2B3A90DA237C}" dt="2024-01-12T15:42:03.732" v="234" actId="20577"/>
          <ac:spMkLst>
            <pc:docMk/>
            <pc:sldMk cId="4244287182" sldId="331"/>
            <ac:spMk id="2" creationId="{110369BA-C351-4D9A-9B24-2030BD8E714E}"/>
          </ac:spMkLst>
        </pc:spChg>
        <pc:spChg chg="mod">
          <ac:chgData name="Magalie Salazar" userId="32faec06-5004-4be7-8b1a-a988cc716753" providerId="ADAL" clId="{6E43D280-067B-451F-93A1-2B3A90DA237C}" dt="2024-01-12T15:43:23.886" v="239"/>
          <ac:spMkLst>
            <pc:docMk/>
            <pc:sldMk cId="4244287182" sldId="331"/>
            <ac:spMk id="3" creationId="{30C73C0A-9DB4-4883-9E55-ADD480CA97CA}"/>
          </ac:spMkLst>
        </pc:spChg>
      </pc:sldChg>
    </pc:docChg>
  </pc:docChgLst>
  <pc:docChgLst>
    <pc:chgData name="Magalie Salazar" userId="32faec06-5004-4be7-8b1a-a988cc716753" providerId="ADAL" clId="{5E974E38-5D07-4B6E-9465-1DF8A6B621A9}"/>
    <pc:docChg chg="modSld">
      <pc:chgData name="Magalie Salazar" userId="32faec06-5004-4be7-8b1a-a988cc716753" providerId="ADAL" clId="{5E974E38-5D07-4B6E-9465-1DF8A6B621A9}" dt="2024-01-12T10:38:39.571" v="1" actId="20577"/>
      <pc:docMkLst>
        <pc:docMk/>
      </pc:docMkLst>
      <pc:sldChg chg="modSp mod">
        <pc:chgData name="Magalie Salazar" userId="32faec06-5004-4be7-8b1a-a988cc716753" providerId="ADAL" clId="{5E974E38-5D07-4B6E-9465-1DF8A6B621A9}" dt="2024-01-12T10:34:28.779" v="0" actId="20577"/>
        <pc:sldMkLst>
          <pc:docMk/>
          <pc:sldMk cId="1771290898" sldId="292"/>
        </pc:sldMkLst>
        <pc:spChg chg="mod">
          <ac:chgData name="Magalie Salazar" userId="32faec06-5004-4be7-8b1a-a988cc716753" providerId="ADAL" clId="{5E974E38-5D07-4B6E-9465-1DF8A6B621A9}" dt="2024-01-12T10:34:28.779" v="0" actId="20577"/>
          <ac:spMkLst>
            <pc:docMk/>
            <pc:sldMk cId="1771290898" sldId="292"/>
            <ac:spMk id="2" creationId="{110369BA-C351-4D9A-9B24-2030BD8E714E}"/>
          </ac:spMkLst>
        </pc:spChg>
      </pc:sldChg>
      <pc:sldChg chg="modSp mod">
        <pc:chgData name="Magalie Salazar" userId="32faec06-5004-4be7-8b1a-a988cc716753" providerId="ADAL" clId="{5E974E38-5D07-4B6E-9465-1DF8A6B621A9}" dt="2024-01-12T10:38:39.571" v="1" actId="20577"/>
        <pc:sldMkLst>
          <pc:docMk/>
          <pc:sldMk cId="1250217409" sldId="299"/>
        </pc:sldMkLst>
        <pc:spChg chg="mod">
          <ac:chgData name="Magalie Salazar" userId="32faec06-5004-4be7-8b1a-a988cc716753" providerId="ADAL" clId="{5E974E38-5D07-4B6E-9465-1DF8A6B621A9}" dt="2024-01-12T10:38:39.571" v="1" actId="20577"/>
          <ac:spMkLst>
            <pc:docMk/>
            <pc:sldMk cId="1250217409" sldId="299"/>
            <ac:spMk id="3" creationId="{30C73C0A-9DB4-4883-9E55-ADD480CA97CA}"/>
          </ac:spMkLst>
        </pc:spChg>
      </pc:sldChg>
    </pc:docChg>
  </pc:docChgLst>
  <pc:docChgLst>
    <pc:chgData name="Magalie Salazar" userId="32faec06-5004-4be7-8b1a-a988cc716753" providerId="ADAL" clId="{167B0DA5-A394-48C5-A607-F3B6EE4BD8AE}"/>
    <pc:docChg chg="modSld">
      <pc:chgData name="Magalie Salazar" userId="32faec06-5004-4be7-8b1a-a988cc716753" providerId="ADAL" clId="{167B0DA5-A394-48C5-A607-F3B6EE4BD8AE}" dt="2022-02-02T10:05:18.018" v="4" actId="20577"/>
      <pc:docMkLst>
        <pc:docMk/>
      </pc:docMkLst>
      <pc:sldChg chg="modSp mod">
        <pc:chgData name="Magalie Salazar" userId="32faec06-5004-4be7-8b1a-a988cc716753" providerId="ADAL" clId="{167B0DA5-A394-48C5-A607-F3B6EE4BD8AE}" dt="2022-02-02T10:04:51.983" v="0" actId="20577"/>
        <pc:sldMkLst>
          <pc:docMk/>
          <pc:sldMk cId="2610663298" sldId="278"/>
        </pc:sldMkLst>
        <pc:spChg chg="mod">
          <ac:chgData name="Magalie Salazar" userId="32faec06-5004-4be7-8b1a-a988cc716753" providerId="ADAL" clId="{167B0DA5-A394-48C5-A607-F3B6EE4BD8AE}" dt="2022-02-02T10:04:51.983" v="0" actId="20577"/>
          <ac:spMkLst>
            <pc:docMk/>
            <pc:sldMk cId="2610663298" sldId="278"/>
            <ac:spMk id="2" creationId="{A9664EA1-FE1A-4C75-964D-B547ECE930AD}"/>
          </ac:spMkLst>
        </pc:spChg>
      </pc:sldChg>
      <pc:sldChg chg="modSp mod">
        <pc:chgData name="Magalie Salazar" userId="32faec06-5004-4be7-8b1a-a988cc716753" providerId="ADAL" clId="{167B0DA5-A394-48C5-A607-F3B6EE4BD8AE}" dt="2022-02-02T10:05:18.018" v="4" actId="20577"/>
        <pc:sldMkLst>
          <pc:docMk/>
          <pc:sldMk cId="1771290898" sldId="292"/>
        </pc:sldMkLst>
        <pc:spChg chg="mod">
          <ac:chgData name="Magalie Salazar" userId="32faec06-5004-4be7-8b1a-a988cc716753" providerId="ADAL" clId="{167B0DA5-A394-48C5-A607-F3B6EE4BD8AE}" dt="2022-02-02T10:05:18.018" v="4" actId="20577"/>
          <ac:spMkLst>
            <pc:docMk/>
            <pc:sldMk cId="1771290898" sldId="292"/>
            <ac:spMk id="3" creationId="{30C73C0A-9DB4-4883-9E55-ADD480CA97CA}"/>
          </ac:spMkLst>
        </pc:spChg>
      </pc:sldChg>
    </pc:docChg>
  </pc:docChgLst>
  <pc:docChgLst>
    <pc:chgData name="Zola Dowell" userId="S::dowell@un.org::ce9f3638-34c4-43a2-aa57-185817f2ce00" providerId="AD" clId="Web-{8A1FBF8D-084C-8001-E5B6-A82CF73E22CD}"/>
    <pc:docChg chg="modSld">
      <pc:chgData name="Zola Dowell" userId="S::dowell@un.org::ce9f3638-34c4-43a2-aa57-185817f2ce00" providerId="AD" clId="Web-{8A1FBF8D-084C-8001-E5B6-A82CF73E22CD}" dt="2022-02-07T07:09:37.156" v="51" actId="20577"/>
      <pc:docMkLst>
        <pc:docMk/>
      </pc:docMkLst>
      <pc:sldChg chg="modSp">
        <pc:chgData name="Zola Dowell" userId="S::dowell@un.org::ce9f3638-34c4-43a2-aa57-185817f2ce00" providerId="AD" clId="Web-{8A1FBF8D-084C-8001-E5B6-A82CF73E22CD}" dt="2022-02-07T07:07:35.232" v="40" actId="20577"/>
        <pc:sldMkLst>
          <pc:docMk/>
          <pc:sldMk cId="3797176656" sldId="279"/>
        </pc:sldMkLst>
        <pc:spChg chg="mod">
          <ac:chgData name="Zola Dowell" userId="S::dowell@un.org::ce9f3638-34c4-43a2-aa57-185817f2ce00" providerId="AD" clId="Web-{8A1FBF8D-084C-8001-E5B6-A82CF73E22CD}" dt="2022-02-07T07:07:35.232" v="40" actId="20577"/>
          <ac:spMkLst>
            <pc:docMk/>
            <pc:sldMk cId="3797176656" sldId="279"/>
            <ac:spMk id="3" creationId="{30C73C0A-9DB4-4883-9E55-ADD480CA97CA}"/>
          </ac:spMkLst>
        </pc:spChg>
      </pc:sldChg>
      <pc:sldChg chg="modSp">
        <pc:chgData name="Zola Dowell" userId="S::dowell@un.org::ce9f3638-34c4-43a2-aa57-185817f2ce00" providerId="AD" clId="Web-{8A1FBF8D-084C-8001-E5B6-A82CF73E22CD}" dt="2022-02-07T07:09:37.156" v="51" actId="20577"/>
        <pc:sldMkLst>
          <pc:docMk/>
          <pc:sldMk cId="860626289" sldId="290"/>
        </pc:sldMkLst>
        <pc:spChg chg="mod">
          <ac:chgData name="Zola Dowell" userId="S::dowell@un.org::ce9f3638-34c4-43a2-aa57-185817f2ce00" providerId="AD" clId="Web-{8A1FBF8D-084C-8001-E5B6-A82CF73E22CD}" dt="2022-02-07T07:09:37.156" v="51" actId="20577"/>
          <ac:spMkLst>
            <pc:docMk/>
            <pc:sldMk cId="860626289" sldId="290"/>
            <ac:spMk id="2" creationId="{A9664EA1-FE1A-4C75-964D-B547ECE930AD}"/>
          </ac:spMkLst>
        </pc:spChg>
      </pc:sldChg>
      <pc:sldChg chg="modSp">
        <pc:chgData name="Zola Dowell" userId="S::dowell@un.org::ce9f3638-34c4-43a2-aa57-185817f2ce00" providerId="AD" clId="Web-{8A1FBF8D-084C-8001-E5B6-A82CF73E22CD}" dt="2022-02-07T07:08:33.358" v="44" actId="20577"/>
        <pc:sldMkLst>
          <pc:docMk/>
          <pc:sldMk cId="1771290898" sldId="292"/>
        </pc:sldMkLst>
        <pc:spChg chg="mod">
          <ac:chgData name="Zola Dowell" userId="S::dowell@un.org::ce9f3638-34c4-43a2-aa57-185817f2ce00" providerId="AD" clId="Web-{8A1FBF8D-084C-8001-E5B6-A82CF73E22CD}" dt="2022-02-07T07:08:33.358" v="44" actId="20577"/>
          <ac:spMkLst>
            <pc:docMk/>
            <pc:sldMk cId="1771290898" sldId="292"/>
            <ac:spMk id="3" creationId="{30C73C0A-9DB4-4883-9E55-ADD480CA97CA}"/>
          </ac:spMkLst>
        </pc:spChg>
      </pc:sldChg>
      <pc:sldChg chg="modSp">
        <pc:chgData name="Zola Dowell" userId="S::dowell@un.org::ce9f3638-34c4-43a2-aa57-185817f2ce00" providerId="AD" clId="Web-{8A1FBF8D-084C-8001-E5B6-A82CF73E22CD}" dt="2022-02-07T07:04:14.447" v="12" actId="20577"/>
        <pc:sldMkLst>
          <pc:docMk/>
          <pc:sldMk cId="3025206589" sldId="293"/>
        </pc:sldMkLst>
        <pc:spChg chg="mod">
          <ac:chgData name="Zola Dowell" userId="S::dowell@un.org::ce9f3638-34c4-43a2-aa57-185817f2ce00" providerId="AD" clId="Web-{8A1FBF8D-084C-8001-E5B6-A82CF73E22CD}" dt="2022-02-07T07:04:14.447" v="12" actId="20577"/>
          <ac:spMkLst>
            <pc:docMk/>
            <pc:sldMk cId="3025206589" sldId="293"/>
            <ac:spMk id="3" creationId="{30C73C0A-9DB4-4883-9E55-ADD480CA97CA}"/>
          </ac:spMkLst>
        </pc:spChg>
      </pc:sldChg>
      <pc:sldChg chg="modSp">
        <pc:chgData name="Zola Dowell" userId="S::dowell@un.org::ce9f3638-34c4-43a2-aa57-185817f2ce00" providerId="AD" clId="Web-{8A1FBF8D-084C-8001-E5B6-A82CF73E22CD}" dt="2022-02-07T07:02:59.915" v="5" actId="20577"/>
        <pc:sldMkLst>
          <pc:docMk/>
          <pc:sldMk cId="3003921818" sldId="295"/>
        </pc:sldMkLst>
        <pc:spChg chg="mod">
          <ac:chgData name="Zola Dowell" userId="S::dowell@un.org::ce9f3638-34c4-43a2-aa57-185817f2ce00" providerId="AD" clId="Web-{8A1FBF8D-084C-8001-E5B6-A82CF73E22CD}" dt="2022-02-07T07:02:59.915" v="5" actId="20577"/>
          <ac:spMkLst>
            <pc:docMk/>
            <pc:sldMk cId="3003921818" sldId="295"/>
            <ac:spMk id="3" creationId="{30C73C0A-9DB4-4883-9E55-ADD480CA97CA}"/>
          </ac:spMkLst>
        </pc:spChg>
      </pc:sldChg>
    </pc:docChg>
  </pc:docChgLst>
  <pc:docChgLst>
    <pc:chgData name="Kimberly Lietz" userId="8558d3d7-9594-4734-9c26-e6f4b150edfb" providerId="ADAL" clId="{DF6A85E6-3781-41AF-9DF9-F598D3CE42B5}"/>
    <pc:docChg chg="custSel addSld modSld">
      <pc:chgData name="Kimberly Lietz" userId="8558d3d7-9594-4734-9c26-e6f4b150edfb" providerId="ADAL" clId="{DF6A85E6-3781-41AF-9DF9-F598D3CE42B5}" dt="2021-01-21T13:36:19.027" v="307" actId="20577"/>
      <pc:docMkLst>
        <pc:docMk/>
      </pc:docMkLst>
      <pc:sldChg chg="modSp">
        <pc:chgData name="Kimberly Lietz" userId="8558d3d7-9594-4734-9c26-e6f4b150edfb" providerId="ADAL" clId="{DF6A85E6-3781-41AF-9DF9-F598D3CE42B5}" dt="2021-01-21T13:31:47.905" v="21" actId="20577"/>
        <pc:sldMkLst>
          <pc:docMk/>
          <pc:sldMk cId="1250217409" sldId="299"/>
        </pc:sldMkLst>
        <pc:spChg chg="mod">
          <ac:chgData name="Kimberly Lietz" userId="8558d3d7-9594-4734-9c26-e6f4b150edfb" providerId="ADAL" clId="{DF6A85E6-3781-41AF-9DF9-F598D3CE42B5}" dt="2021-01-21T13:31:47.905" v="21" actId="20577"/>
          <ac:spMkLst>
            <pc:docMk/>
            <pc:sldMk cId="1250217409" sldId="299"/>
            <ac:spMk id="3" creationId="{30C73C0A-9DB4-4883-9E55-ADD480CA97CA}"/>
          </ac:spMkLst>
        </pc:spChg>
      </pc:sldChg>
      <pc:sldChg chg="modSp add">
        <pc:chgData name="Kimberly Lietz" userId="8558d3d7-9594-4734-9c26-e6f4b150edfb" providerId="ADAL" clId="{DF6A85E6-3781-41AF-9DF9-F598D3CE42B5}" dt="2021-01-21T13:34:47.269" v="177" actId="20577"/>
        <pc:sldMkLst>
          <pc:docMk/>
          <pc:sldMk cId="329272564" sldId="313"/>
        </pc:sldMkLst>
        <pc:spChg chg="mod">
          <ac:chgData name="Kimberly Lietz" userId="8558d3d7-9594-4734-9c26-e6f4b150edfb" providerId="ADAL" clId="{DF6A85E6-3781-41AF-9DF9-F598D3CE42B5}" dt="2021-01-21T13:34:47.269" v="177" actId="20577"/>
          <ac:spMkLst>
            <pc:docMk/>
            <pc:sldMk cId="329272564" sldId="313"/>
            <ac:spMk id="3" creationId="{30C73C0A-9DB4-4883-9E55-ADD480CA97CA}"/>
          </ac:spMkLst>
        </pc:spChg>
      </pc:sldChg>
      <pc:sldChg chg="modSp add">
        <pc:chgData name="Kimberly Lietz" userId="8558d3d7-9594-4734-9c26-e6f4b150edfb" providerId="ADAL" clId="{DF6A85E6-3781-41AF-9DF9-F598D3CE42B5}" dt="2021-01-21T13:35:50.464" v="263" actId="20577"/>
        <pc:sldMkLst>
          <pc:docMk/>
          <pc:sldMk cId="3701431451" sldId="314"/>
        </pc:sldMkLst>
        <pc:spChg chg="mod">
          <ac:chgData name="Kimberly Lietz" userId="8558d3d7-9594-4734-9c26-e6f4b150edfb" providerId="ADAL" clId="{DF6A85E6-3781-41AF-9DF9-F598D3CE42B5}" dt="2021-01-21T13:35:50.464" v="263" actId="20577"/>
          <ac:spMkLst>
            <pc:docMk/>
            <pc:sldMk cId="3701431451" sldId="314"/>
            <ac:spMk id="3" creationId="{30C73C0A-9DB4-4883-9E55-ADD480CA97CA}"/>
          </ac:spMkLst>
        </pc:spChg>
      </pc:sldChg>
      <pc:sldChg chg="modSp add">
        <pc:chgData name="Kimberly Lietz" userId="8558d3d7-9594-4734-9c26-e6f4b150edfb" providerId="ADAL" clId="{DF6A85E6-3781-41AF-9DF9-F598D3CE42B5}" dt="2021-01-21T13:36:19.027" v="307" actId="20577"/>
        <pc:sldMkLst>
          <pc:docMk/>
          <pc:sldMk cId="121917619" sldId="315"/>
        </pc:sldMkLst>
        <pc:spChg chg="mod">
          <ac:chgData name="Kimberly Lietz" userId="8558d3d7-9594-4734-9c26-e6f4b150edfb" providerId="ADAL" clId="{DF6A85E6-3781-41AF-9DF9-F598D3CE42B5}" dt="2021-01-21T13:36:19.027" v="307" actId="20577"/>
          <ac:spMkLst>
            <pc:docMk/>
            <pc:sldMk cId="121917619" sldId="315"/>
            <ac:spMk id="3" creationId="{30C73C0A-9DB4-4883-9E55-ADD480CA97CA}"/>
          </ac:spMkLst>
        </pc:spChg>
      </pc:sldChg>
    </pc:docChg>
  </pc:docChgLst>
  <pc:docChgLst>
    <pc:chgData name="Magalie Salazar" userId="32faec06-5004-4be7-8b1a-a988cc716753" providerId="ADAL" clId="{3D752839-E545-49E4-BA7F-04C45A6F7AEE}"/>
    <pc:docChg chg="undo custSel addSld delSld modSld sldOrd">
      <pc:chgData name="Magalie Salazar" userId="32faec06-5004-4be7-8b1a-a988cc716753" providerId="ADAL" clId="{3D752839-E545-49E4-BA7F-04C45A6F7AEE}" dt="2024-01-12T10:27:42.466" v="856" actId="20577"/>
      <pc:docMkLst>
        <pc:docMk/>
      </pc:docMkLst>
      <pc:sldChg chg="modSp mod">
        <pc:chgData name="Magalie Salazar" userId="32faec06-5004-4be7-8b1a-a988cc716753" providerId="ADAL" clId="{3D752839-E545-49E4-BA7F-04C45A6F7AEE}" dt="2024-01-12T09:59:06.718" v="1" actId="20577"/>
        <pc:sldMkLst>
          <pc:docMk/>
          <pc:sldMk cId="2610663298" sldId="278"/>
        </pc:sldMkLst>
        <pc:spChg chg="mod">
          <ac:chgData name="Magalie Salazar" userId="32faec06-5004-4be7-8b1a-a988cc716753" providerId="ADAL" clId="{3D752839-E545-49E4-BA7F-04C45A6F7AEE}" dt="2024-01-12T09:59:06.718" v="1" actId="20577"/>
          <ac:spMkLst>
            <pc:docMk/>
            <pc:sldMk cId="2610663298" sldId="278"/>
            <ac:spMk id="2" creationId="{A9664EA1-FE1A-4C75-964D-B547ECE930AD}"/>
          </ac:spMkLst>
        </pc:spChg>
      </pc:sldChg>
      <pc:sldChg chg="modSp mod">
        <pc:chgData name="Magalie Salazar" userId="32faec06-5004-4be7-8b1a-a988cc716753" providerId="ADAL" clId="{3D752839-E545-49E4-BA7F-04C45A6F7AEE}" dt="2024-01-12T10:05:03.524" v="20" actId="20577"/>
        <pc:sldMkLst>
          <pc:docMk/>
          <pc:sldMk cId="1771290898" sldId="292"/>
        </pc:sldMkLst>
        <pc:spChg chg="mod">
          <ac:chgData name="Magalie Salazar" userId="32faec06-5004-4be7-8b1a-a988cc716753" providerId="ADAL" clId="{3D752839-E545-49E4-BA7F-04C45A6F7AEE}" dt="2024-01-12T10:05:03.524" v="20" actId="20577"/>
          <ac:spMkLst>
            <pc:docMk/>
            <pc:sldMk cId="1771290898" sldId="292"/>
            <ac:spMk id="3" creationId="{30C73C0A-9DB4-4883-9E55-ADD480CA97CA}"/>
          </ac:spMkLst>
        </pc:spChg>
      </pc:sldChg>
      <pc:sldChg chg="del">
        <pc:chgData name="Magalie Salazar" userId="32faec06-5004-4be7-8b1a-a988cc716753" providerId="ADAL" clId="{3D752839-E545-49E4-BA7F-04C45A6F7AEE}" dt="2024-01-12T10:03:00.580" v="4" actId="47"/>
        <pc:sldMkLst>
          <pc:docMk/>
          <pc:sldMk cId="3025206589" sldId="293"/>
        </pc:sldMkLst>
      </pc:sldChg>
      <pc:sldChg chg="del">
        <pc:chgData name="Magalie Salazar" userId="32faec06-5004-4be7-8b1a-a988cc716753" providerId="ADAL" clId="{3D752839-E545-49E4-BA7F-04C45A6F7AEE}" dt="2024-01-12T09:59:10.564" v="2" actId="47"/>
        <pc:sldMkLst>
          <pc:docMk/>
          <pc:sldMk cId="1845519028" sldId="294"/>
        </pc:sldMkLst>
      </pc:sldChg>
      <pc:sldChg chg="del">
        <pc:chgData name="Magalie Salazar" userId="32faec06-5004-4be7-8b1a-a988cc716753" providerId="ADAL" clId="{3D752839-E545-49E4-BA7F-04C45A6F7AEE}" dt="2024-01-12T10:02:58.900" v="3" actId="47"/>
        <pc:sldMkLst>
          <pc:docMk/>
          <pc:sldMk cId="3003921818" sldId="295"/>
        </pc:sldMkLst>
      </pc:sldChg>
      <pc:sldChg chg="del">
        <pc:chgData name="Magalie Salazar" userId="32faec06-5004-4be7-8b1a-a988cc716753" providerId="ADAL" clId="{3D752839-E545-49E4-BA7F-04C45A6F7AEE}" dt="2024-01-12T10:03:01.037" v="5" actId="47"/>
        <pc:sldMkLst>
          <pc:docMk/>
          <pc:sldMk cId="4023773593" sldId="297"/>
        </pc:sldMkLst>
      </pc:sldChg>
      <pc:sldChg chg="del">
        <pc:chgData name="Magalie Salazar" userId="32faec06-5004-4be7-8b1a-a988cc716753" providerId="ADAL" clId="{3D752839-E545-49E4-BA7F-04C45A6F7AEE}" dt="2024-01-12T10:03:02.993" v="6" actId="47"/>
        <pc:sldMkLst>
          <pc:docMk/>
          <pc:sldMk cId="3262480650" sldId="298"/>
        </pc:sldMkLst>
      </pc:sldChg>
      <pc:sldChg chg="modSp mod">
        <pc:chgData name="Magalie Salazar" userId="32faec06-5004-4be7-8b1a-a988cc716753" providerId="ADAL" clId="{3D752839-E545-49E4-BA7F-04C45A6F7AEE}" dt="2024-01-12T10:09:37.694" v="238" actId="20577"/>
        <pc:sldMkLst>
          <pc:docMk/>
          <pc:sldMk cId="3966045079" sldId="300"/>
        </pc:sldMkLst>
        <pc:spChg chg="mod">
          <ac:chgData name="Magalie Salazar" userId="32faec06-5004-4be7-8b1a-a988cc716753" providerId="ADAL" clId="{3D752839-E545-49E4-BA7F-04C45A6F7AEE}" dt="2024-01-12T10:09:01.385" v="196" actId="20577"/>
          <ac:spMkLst>
            <pc:docMk/>
            <pc:sldMk cId="3966045079" sldId="300"/>
            <ac:spMk id="2" creationId="{110369BA-C351-4D9A-9B24-2030BD8E714E}"/>
          </ac:spMkLst>
        </pc:spChg>
        <pc:spChg chg="mod">
          <ac:chgData name="Magalie Salazar" userId="32faec06-5004-4be7-8b1a-a988cc716753" providerId="ADAL" clId="{3D752839-E545-49E4-BA7F-04C45A6F7AEE}" dt="2024-01-12T10:09:37.694" v="238" actId="20577"/>
          <ac:spMkLst>
            <pc:docMk/>
            <pc:sldMk cId="3966045079" sldId="300"/>
            <ac:spMk id="3" creationId="{30C73C0A-9DB4-4883-9E55-ADD480CA97CA}"/>
          </ac:spMkLst>
        </pc:spChg>
      </pc:sldChg>
      <pc:sldChg chg="modSp mod ord">
        <pc:chgData name="Magalie Salazar" userId="32faec06-5004-4be7-8b1a-a988cc716753" providerId="ADAL" clId="{3D752839-E545-49E4-BA7F-04C45A6F7AEE}" dt="2024-01-12T10:17:06.183" v="617" actId="20577"/>
        <pc:sldMkLst>
          <pc:docMk/>
          <pc:sldMk cId="557039527" sldId="301"/>
        </pc:sldMkLst>
        <pc:spChg chg="mod">
          <ac:chgData name="Magalie Salazar" userId="32faec06-5004-4be7-8b1a-a988cc716753" providerId="ADAL" clId="{3D752839-E545-49E4-BA7F-04C45A6F7AEE}" dt="2024-01-12T10:16:47.926" v="575" actId="20577"/>
          <ac:spMkLst>
            <pc:docMk/>
            <pc:sldMk cId="557039527" sldId="301"/>
            <ac:spMk id="2" creationId="{110369BA-C351-4D9A-9B24-2030BD8E714E}"/>
          </ac:spMkLst>
        </pc:spChg>
        <pc:spChg chg="mod">
          <ac:chgData name="Magalie Salazar" userId="32faec06-5004-4be7-8b1a-a988cc716753" providerId="ADAL" clId="{3D752839-E545-49E4-BA7F-04C45A6F7AEE}" dt="2024-01-12T10:17:06.183" v="617" actId="20577"/>
          <ac:spMkLst>
            <pc:docMk/>
            <pc:sldMk cId="557039527" sldId="301"/>
            <ac:spMk id="3" creationId="{30C73C0A-9DB4-4883-9E55-ADD480CA97CA}"/>
          </ac:spMkLst>
        </pc:spChg>
      </pc:sldChg>
      <pc:sldChg chg="modSp mod">
        <pc:chgData name="Magalie Salazar" userId="32faec06-5004-4be7-8b1a-a988cc716753" providerId="ADAL" clId="{3D752839-E545-49E4-BA7F-04C45A6F7AEE}" dt="2024-01-12T10:10:07.110" v="271" actId="20577"/>
        <pc:sldMkLst>
          <pc:docMk/>
          <pc:sldMk cId="2922812976" sldId="302"/>
        </pc:sldMkLst>
        <pc:spChg chg="mod">
          <ac:chgData name="Magalie Salazar" userId="32faec06-5004-4be7-8b1a-a988cc716753" providerId="ADAL" clId="{3D752839-E545-49E4-BA7F-04C45A6F7AEE}" dt="2024-01-12T10:10:07.110" v="271" actId="20577"/>
          <ac:spMkLst>
            <pc:docMk/>
            <pc:sldMk cId="2922812976" sldId="302"/>
            <ac:spMk id="3" creationId="{30C73C0A-9DB4-4883-9E55-ADD480CA97CA}"/>
          </ac:spMkLst>
        </pc:spChg>
      </pc:sldChg>
      <pc:sldChg chg="del">
        <pc:chgData name="Magalie Salazar" userId="32faec06-5004-4be7-8b1a-a988cc716753" providerId="ADAL" clId="{3D752839-E545-49E4-BA7F-04C45A6F7AEE}" dt="2024-01-12T10:13:08.710" v="424" actId="47"/>
        <pc:sldMkLst>
          <pc:docMk/>
          <pc:sldMk cId="965977445" sldId="303"/>
        </pc:sldMkLst>
      </pc:sldChg>
      <pc:sldChg chg="modSp mod ord">
        <pc:chgData name="Magalie Salazar" userId="32faec06-5004-4be7-8b1a-a988cc716753" providerId="ADAL" clId="{3D752839-E545-49E4-BA7F-04C45A6F7AEE}" dt="2024-01-12T10:13:59.850" v="473"/>
        <pc:sldMkLst>
          <pc:docMk/>
          <pc:sldMk cId="1639520782" sldId="304"/>
        </pc:sldMkLst>
        <pc:spChg chg="mod">
          <ac:chgData name="Magalie Salazar" userId="32faec06-5004-4be7-8b1a-a988cc716753" providerId="ADAL" clId="{3D752839-E545-49E4-BA7F-04C45A6F7AEE}" dt="2024-01-12T10:13:53.408" v="471" actId="20577"/>
          <ac:spMkLst>
            <pc:docMk/>
            <pc:sldMk cId="1639520782" sldId="304"/>
            <ac:spMk id="3" creationId="{30C73C0A-9DB4-4883-9E55-ADD480CA97CA}"/>
          </ac:spMkLst>
        </pc:spChg>
      </pc:sldChg>
      <pc:sldChg chg="modSp mod">
        <pc:chgData name="Magalie Salazar" userId="32faec06-5004-4be7-8b1a-a988cc716753" providerId="ADAL" clId="{3D752839-E545-49E4-BA7F-04C45A6F7AEE}" dt="2024-01-12T10:25:49.880" v="832" actId="20577"/>
        <pc:sldMkLst>
          <pc:docMk/>
          <pc:sldMk cId="2762089814" sldId="305"/>
        </pc:sldMkLst>
        <pc:spChg chg="mod">
          <ac:chgData name="Magalie Salazar" userId="32faec06-5004-4be7-8b1a-a988cc716753" providerId="ADAL" clId="{3D752839-E545-49E4-BA7F-04C45A6F7AEE}" dt="2024-01-12T10:25:49.880" v="832" actId="20577"/>
          <ac:spMkLst>
            <pc:docMk/>
            <pc:sldMk cId="2762089814" sldId="305"/>
            <ac:spMk id="3" creationId="{30C73C0A-9DB4-4883-9E55-ADD480CA97CA}"/>
          </ac:spMkLst>
        </pc:spChg>
      </pc:sldChg>
      <pc:sldChg chg="ord">
        <pc:chgData name="Magalie Salazar" userId="32faec06-5004-4be7-8b1a-a988cc716753" providerId="ADAL" clId="{3D752839-E545-49E4-BA7F-04C45A6F7AEE}" dt="2024-01-12T10:12:21.559" v="421"/>
        <pc:sldMkLst>
          <pc:docMk/>
          <pc:sldMk cId="267650371" sldId="306"/>
        </pc:sldMkLst>
      </pc:sldChg>
      <pc:sldChg chg="modSp mod">
        <pc:chgData name="Magalie Salazar" userId="32faec06-5004-4be7-8b1a-a988cc716753" providerId="ADAL" clId="{3D752839-E545-49E4-BA7F-04C45A6F7AEE}" dt="2024-01-12T10:17:28.961" v="626" actId="20577"/>
        <pc:sldMkLst>
          <pc:docMk/>
          <pc:sldMk cId="2029889058" sldId="307"/>
        </pc:sldMkLst>
        <pc:spChg chg="mod">
          <ac:chgData name="Magalie Salazar" userId="32faec06-5004-4be7-8b1a-a988cc716753" providerId="ADAL" clId="{3D752839-E545-49E4-BA7F-04C45A6F7AEE}" dt="2024-01-12T10:17:28.961" v="626" actId="20577"/>
          <ac:spMkLst>
            <pc:docMk/>
            <pc:sldMk cId="2029889058" sldId="307"/>
            <ac:spMk id="3" creationId="{30C73C0A-9DB4-4883-9E55-ADD480CA97CA}"/>
          </ac:spMkLst>
        </pc:spChg>
      </pc:sldChg>
      <pc:sldChg chg="modSp mod">
        <pc:chgData name="Magalie Salazar" userId="32faec06-5004-4be7-8b1a-a988cc716753" providerId="ADAL" clId="{3D752839-E545-49E4-BA7F-04C45A6F7AEE}" dt="2024-01-12T10:26:08.739" v="835" actId="20577"/>
        <pc:sldMkLst>
          <pc:docMk/>
          <pc:sldMk cId="1242214942" sldId="308"/>
        </pc:sldMkLst>
        <pc:spChg chg="mod">
          <ac:chgData name="Magalie Salazar" userId="32faec06-5004-4be7-8b1a-a988cc716753" providerId="ADAL" clId="{3D752839-E545-49E4-BA7F-04C45A6F7AEE}" dt="2024-01-12T10:26:08.739" v="835" actId="20577"/>
          <ac:spMkLst>
            <pc:docMk/>
            <pc:sldMk cId="1242214942" sldId="308"/>
            <ac:spMk id="3" creationId="{30C73C0A-9DB4-4883-9E55-ADD480CA97CA}"/>
          </ac:spMkLst>
        </pc:spChg>
      </pc:sldChg>
      <pc:sldChg chg="modSp mod">
        <pc:chgData name="Magalie Salazar" userId="32faec06-5004-4be7-8b1a-a988cc716753" providerId="ADAL" clId="{3D752839-E545-49E4-BA7F-04C45A6F7AEE}" dt="2024-01-12T10:20:35.080" v="706" actId="20577"/>
        <pc:sldMkLst>
          <pc:docMk/>
          <pc:sldMk cId="1541010973" sldId="309"/>
        </pc:sldMkLst>
        <pc:spChg chg="mod">
          <ac:chgData name="Magalie Salazar" userId="32faec06-5004-4be7-8b1a-a988cc716753" providerId="ADAL" clId="{3D752839-E545-49E4-BA7F-04C45A6F7AEE}" dt="2024-01-12T10:20:35.080" v="706" actId="20577"/>
          <ac:spMkLst>
            <pc:docMk/>
            <pc:sldMk cId="1541010973" sldId="309"/>
            <ac:spMk id="3" creationId="{30C73C0A-9DB4-4883-9E55-ADD480CA97CA}"/>
          </ac:spMkLst>
        </pc:spChg>
      </pc:sldChg>
      <pc:sldChg chg="ord">
        <pc:chgData name="Magalie Salazar" userId="32faec06-5004-4be7-8b1a-a988cc716753" providerId="ADAL" clId="{3D752839-E545-49E4-BA7F-04C45A6F7AEE}" dt="2024-01-12T10:20:51.798" v="708"/>
        <pc:sldMkLst>
          <pc:docMk/>
          <pc:sldMk cId="1513497378" sldId="310"/>
        </pc:sldMkLst>
      </pc:sldChg>
      <pc:sldChg chg="modSp mod">
        <pc:chgData name="Magalie Salazar" userId="32faec06-5004-4be7-8b1a-a988cc716753" providerId="ADAL" clId="{3D752839-E545-49E4-BA7F-04C45A6F7AEE}" dt="2024-01-12T10:26:53.645" v="852" actId="20577"/>
        <pc:sldMkLst>
          <pc:docMk/>
          <pc:sldMk cId="3701431451" sldId="314"/>
        </pc:sldMkLst>
        <pc:spChg chg="mod">
          <ac:chgData name="Magalie Salazar" userId="32faec06-5004-4be7-8b1a-a988cc716753" providerId="ADAL" clId="{3D752839-E545-49E4-BA7F-04C45A6F7AEE}" dt="2024-01-12T10:26:53.645" v="852" actId="20577"/>
          <ac:spMkLst>
            <pc:docMk/>
            <pc:sldMk cId="3701431451" sldId="314"/>
            <ac:spMk id="3" creationId="{30C73C0A-9DB4-4883-9E55-ADD480CA97CA}"/>
          </ac:spMkLst>
        </pc:spChg>
      </pc:sldChg>
      <pc:sldChg chg="ord">
        <pc:chgData name="Magalie Salazar" userId="32faec06-5004-4be7-8b1a-a988cc716753" providerId="ADAL" clId="{3D752839-E545-49E4-BA7F-04C45A6F7AEE}" dt="2024-01-12T10:14:19.839" v="475"/>
        <pc:sldMkLst>
          <pc:docMk/>
          <pc:sldMk cId="121917619" sldId="315"/>
        </pc:sldMkLst>
      </pc:sldChg>
      <pc:sldChg chg="modSp add mod">
        <pc:chgData name="Magalie Salazar" userId="32faec06-5004-4be7-8b1a-a988cc716753" providerId="ADAL" clId="{3D752839-E545-49E4-BA7F-04C45A6F7AEE}" dt="2024-01-12T10:04:11.766" v="18" actId="20577"/>
        <pc:sldMkLst>
          <pc:docMk/>
          <pc:sldMk cId="1291836874" sldId="316"/>
        </pc:sldMkLst>
        <pc:spChg chg="mod">
          <ac:chgData name="Magalie Salazar" userId="32faec06-5004-4be7-8b1a-a988cc716753" providerId="ADAL" clId="{3D752839-E545-49E4-BA7F-04C45A6F7AEE}" dt="2024-01-12T10:04:11.766" v="18" actId="20577"/>
          <ac:spMkLst>
            <pc:docMk/>
            <pc:sldMk cId="1291836874" sldId="316"/>
            <ac:spMk id="2" creationId="{110369BA-C351-4D9A-9B24-2030BD8E714E}"/>
          </ac:spMkLst>
        </pc:spChg>
        <pc:spChg chg="mod">
          <ac:chgData name="Magalie Salazar" userId="32faec06-5004-4be7-8b1a-a988cc716753" providerId="ADAL" clId="{3D752839-E545-49E4-BA7F-04C45A6F7AEE}" dt="2024-01-12T10:04:06.574" v="17" actId="20577"/>
          <ac:spMkLst>
            <pc:docMk/>
            <pc:sldMk cId="1291836874" sldId="316"/>
            <ac:spMk id="3" creationId="{30C73C0A-9DB4-4883-9E55-ADD480CA97CA}"/>
          </ac:spMkLst>
        </pc:spChg>
      </pc:sldChg>
      <pc:sldChg chg="modSp add mod">
        <pc:chgData name="Magalie Salazar" userId="32faec06-5004-4be7-8b1a-a988cc716753" providerId="ADAL" clId="{3D752839-E545-49E4-BA7F-04C45A6F7AEE}" dt="2024-01-12T10:25:08.897" v="826" actId="20577"/>
        <pc:sldMkLst>
          <pc:docMk/>
          <pc:sldMk cId="3415260325" sldId="317"/>
        </pc:sldMkLst>
        <pc:spChg chg="mod">
          <ac:chgData name="Magalie Salazar" userId="32faec06-5004-4be7-8b1a-a988cc716753" providerId="ADAL" clId="{3D752839-E545-49E4-BA7F-04C45A6F7AEE}" dt="2024-01-12T10:06:56.633" v="71" actId="20577"/>
          <ac:spMkLst>
            <pc:docMk/>
            <pc:sldMk cId="3415260325" sldId="317"/>
            <ac:spMk id="2" creationId="{110369BA-C351-4D9A-9B24-2030BD8E714E}"/>
          </ac:spMkLst>
        </pc:spChg>
        <pc:spChg chg="mod">
          <ac:chgData name="Magalie Salazar" userId="32faec06-5004-4be7-8b1a-a988cc716753" providerId="ADAL" clId="{3D752839-E545-49E4-BA7F-04C45A6F7AEE}" dt="2024-01-12T10:25:08.897" v="826" actId="20577"/>
          <ac:spMkLst>
            <pc:docMk/>
            <pc:sldMk cId="3415260325" sldId="317"/>
            <ac:spMk id="3" creationId="{30C73C0A-9DB4-4883-9E55-ADD480CA97CA}"/>
          </ac:spMkLst>
        </pc:spChg>
      </pc:sldChg>
      <pc:sldChg chg="modSp add mod">
        <pc:chgData name="Magalie Salazar" userId="32faec06-5004-4be7-8b1a-a988cc716753" providerId="ADAL" clId="{3D752839-E545-49E4-BA7F-04C45A6F7AEE}" dt="2024-01-12T10:08:15.858" v="151" actId="20577"/>
        <pc:sldMkLst>
          <pc:docMk/>
          <pc:sldMk cId="3473704713" sldId="318"/>
        </pc:sldMkLst>
        <pc:spChg chg="mod">
          <ac:chgData name="Magalie Salazar" userId="32faec06-5004-4be7-8b1a-a988cc716753" providerId="ADAL" clId="{3D752839-E545-49E4-BA7F-04C45A6F7AEE}" dt="2024-01-12T10:08:15.858" v="151" actId="20577"/>
          <ac:spMkLst>
            <pc:docMk/>
            <pc:sldMk cId="3473704713" sldId="318"/>
            <ac:spMk id="3" creationId="{30C73C0A-9DB4-4883-9E55-ADD480CA97CA}"/>
          </ac:spMkLst>
        </pc:spChg>
      </pc:sldChg>
      <pc:sldChg chg="modSp add mod">
        <pc:chgData name="Magalie Salazar" userId="32faec06-5004-4be7-8b1a-a988cc716753" providerId="ADAL" clId="{3D752839-E545-49E4-BA7F-04C45A6F7AEE}" dt="2024-01-12T10:11:20.787" v="417" actId="114"/>
        <pc:sldMkLst>
          <pc:docMk/>
          <pc:sldMk cId="3762698473" sldId="319"/>
        </pc:sldMkLst>
        <pc:spChg chg="mod">
          <ac:chgData name="Magalie Salazar" userId="32faec06-5004-4be7-8b1a-a988cc716753" providerId="ADAL" clId="{3D752839-E545-49E4-BA7F-04C45A6F7AEE}" dt="2024-01-12T10:11:20.787" v="417" actId="114"/>
          <ac:spMkLst>
            <pc:docMk/>
            <pc:sldMk cId="3762698473" sldId="319"/>
            <ac:spMk id="3" creationId="{30C73C0A-9DB4-4883-9E55-ADD480CA97CA}"/>
          </ac:spMkLst>
        </pc:spChg>
      </pc:sldChg>
      <pc:sldChg chg="modSp add mod">
        <pc:chgData name="Magalie Salazar" userId="32faec06-5004-4be7-8b1a-a988cc716753" providerId="ADAL" clId="{3D752839-E545-49E4-BA7F-04C45A6F7AEE}" dt="2024-01-12T10:26:16.646" v="848" actId="6549"/>
        <pc:sldMkLst>
          <pc:docMk/>
          <pc:sldMk cId="81166959" sldId="320"/>
        </pc:sldMkLst>
        <pc:spChg chg="mod">
          <ac:chgData name="Magalie Salazar" userId="32faec06-5004-4be7-8b1a-a988cc716753" providerId="ADAL" clId="{3D752839-E545-49E4-BA7F-04C45A6F7AEE}" dt="2024-01-12T10:26:16.646" v="848" actId="6549"/>
          <ac:spMkLst>
            <pc:docMk/>
            <pc:sldMk cId="81166959" sldId="320"/>
            <ac:spMk id="3" creationId="{30C73C0A-9DB4-4883-9E55-ADD480CA97CA}"/>
          </ac:spMkLst>
        </pc:spChg>
      </pc:sldChg>
      <pc:sldChg chg="add del">
        <pc:chgData name="Magalie Salazar" userId="32faec06-5004-4be7-8b1a-a988cc716753" providerId="ADAL" clId="{3D752839-E545-49E4-BA7F-04C45A6F7AEE}" dt="2024-01-12T10:11:40.163" v="419" actId="47"/>
        <pc:sldMkLst>
          <pc:docMk/>
          <pc:sldMk cId="2990366495" sldId="320"/>
        </pc:sldMkLst>
      </pc:sldChg>
      <pc:sldChg chg="modSp add mod">
        <pc:chgData name="Magalie Salazar" userId="32faec06-5004-4be7-8b1a-a988cc716753" providerId="ADAL" clId="{3D752839-E545-49E4-BA7F-04C45A6F7AEE}" dt="2024-01-12T10:21:27.088" v="784" actId="20577"/>
        <pc:sldMkLst>
          <pc:docMk/>
          <pc:sldMk cId="3814326980" sldId="321"/>
        </pc:sldMkLst>
        <pc:spChg chg="mod">
          <ac:chgData name="Magalie Salazar" userId="32faec06-5004-4be7-8b1a-a988cc716753" providerId="ADAL" clId="{3D752839-E545-49E4-BA7F-04C45A6F7AEE}" dt="2024-01-12T10:21:27.088" v="784" actId="20577"/>
          <ac:spMkLst>
            <pc:docMk/>
            <pc:sldMk cId="3814326980" sldId="321"/>
            <ac:spMk id="3" creationId="{30C73C0A-9DB4-4883-9E55-ADD480CA97CA}"/>
          </ac:spMkLst>
        </pc:spChg>
      </pc:sldChg>
      <pc:sldChg chg="modSp add mod">
        <pc:chgData name="Magalie Salazar" userId="32faec06-5004-4be7-8b1a-a988cc716753" providerId="ADAL" clId="{3D752839-E545-49E4-BA7F-04C45A6F7AEE}" dt="2024-01-12T10:23:18.157" v="812" actId="20577"/>
        <pc:sldMkLst>
          <pc:docMk/>
          <pc:sldMk cId="136456179" sldId="322"/>
        </pc:sldMkLst>
        <pc:spChg chg="mod">
          <ac:chgData name="Magalie Salazar" userId="32faec06-5004-4be7-8b1a-a988cc716753" providerId="ADAL" clId="{3D752839-E545-49E4-BA7F-04C45A6F7AEE}" dt="2024-01-12T10:23:18.157" v="812" actId="20577"/>
          <ac:spMkLst>
            <pc:docMk/>
            <pc:sldMk cId="136456179" sldId="322"/>
            <ac:spMk id="3" creationId="{30C73C0A-9DB4-4883-9E55-ADD480CA97CA}"/>
          </ac:spMkLst>
        </pc:spChg>
      </pc:sldChg>
      <pc:sldChg chg="add ord">
        <pc:chgData name="Magalie Salazar" userId="32faec06-5004-4be7-8b1a-a988cc716753" providerId="ADAL" clId="{3D752839-E545-49E4-BA7F-04C45A6F7AEE}" dt="2024-01-12T10:23:34.568" v="814"/>
        <pc:sldMkLst>
          <pc:docMk/>
          <pc:sldMk cId="1024778566" sldId="323"/>
        </pc:sldMkLst>
      </pc:sldChg>
      <pc:sldChg chg="add del">
        <pc:chgData name="Magalie Salazar" userId="32faec06-5004-4be7-8b1a-a988cc716753" providerId="ADAL" clId="{3D752839-E545-49E4-BA7F-04C45A6F7AEE}" dt="2024-01-12T10:23:38.661" v="815" actId="47"/>
        <pc:sldMkLst>
          <pc:docMk/>
          <pc:sldMk cId="1614639159" sldId="324"/>
        </pc:sldMkLst>
      </pc:sldChg>
      <pc:sldChg chg="modSp add mod">
        <pc:chgData name="Magalie Salazar" userId="32faec06-5004-4be7-8b1a-a988cc716753" providerId="ADAL" clId="{3D752839-E545-49E4-BA7F-04C45A6F7AEE}" dt="2024-01-12T10:27:42.466" v="856" actId="20577"/>
        <pc:sldMkLst>
          <pc:docMk/>
          <pc:sldMk cId="1800978305" sldId="325"/>
        </pc:sldMkLst>
        <pc:spChg chg="mod">
          <ac:chgData name="Magalie Salazar" userId="32faec06-5004-4be7-8b1a-a988cc716753" providerId="ADAL" clId="{3D752839-E545-49E4-BA7F-04C45A6F7AEE}" dt="2024-01-12T10:27:42.466" v="856" actId="20577"/>
          <ac:spMkLst>
            <pc:docMk/>
            <pc:sldMk cId="1800978305" sldId="325"/>
            <ac:spMk id="3" creationId="{30C73C0A-9DB4-4883-9E55-ADD480CA97CA}"/>
          </ac:spMkLst>
        </pc:spChg>
      </pc:sldChg>
    </pc:docChg>
  </pc:docChgLst>
  <pc:docChgLst>
    <pc:chgData name="Kimberly Lietz" userId="8558d3d7-9594-4734-9c26-e6f4b150edfb" providerId="ADAL" clId="{EF0BDA2E-582D-45D2-829D-C2AF6AFA7241}"/>
    <pc:docChg chg="modSld">
      <pc:chgData name="Kimberly Lietz" userId="8558d3d7-9594-4734-9c26-e6f4b150edfb" providerId="ADAL" clId="{EF0BDA2E-582D-45D2-829D-C2AF6AFA7241}" dt="2021-01-21T14:21:00.601" v="13" actId="1076"/>
      <pc:docMkLst>
        <pc:docMk/>
      </pc:docMkLst>
      <pc:sldChg chg="modSp">
        <pc:chgData name="Kimberly Lietz" userId="8558d3d7-9594-4734-9c26-e6f4b150edfb" providerId="ADAL" clId="{EF0BDA2E-582D-45D2-829D-C2AF6AFA7241}" dt="2021-01-21T14:17:19.791" v="12" actId="20577"/>
        <pc:sldMkLst>
          <pc:docMk/>
          <pc:sldMk cId="965977445" sldId="303"/>
        </pc:sldMkLst>
        <pc:spChg chg="mod">
          <ac:chgData name="Kimberly Lietz" userId="8558d3d7-9594-4734-9c26-e6f4b150edfb" providerId="ADAL" clId="{EF0BDA2E-582D-45D2-829D-C2AF6AFA7241}" dt="2021-01-21T14:17:19.791" v="12" actId="20577"/>
          <ac:spMkLst>
            <pc:docMk/>
            <pc:sldMk cId="965977445" sldId="303"/>
            <ac:spMk id="3" creationId="{30C73C0A-9DB4-4883-9E55-ADD480CA97CA}"/>
          </ac:spMkLst>
        </pc:spChg>
      </pc:sldChg>
      <pc:sldChg chg="modSp">
        <pc:chgData name="Kimberly Lietz" userId="8558d3d7-9594-4734-9c26-e6f4b150edfb" providerId="ADAL" clId="{EF0BDA2E-582D-45D2-829D-C2AF6AFA7241}" dt="2021-01-21T14:21:00.601" v="13" actId="1076"/>
        <pc:sldMkLst>
          <pc:docMk/>
          <pc:sldMk cId="2029889058" sldId="307"/>
        </pc:sldMkLst>
        <pc:spChg chg="mod">
          <ac:chgData name="Kimberly Lietz" userId="8558d3d7-9594-4734-9c26-e6f4b150edfb" providerId="ADAL" clId="{EF0BDA2E-582D-45D2-829D-C2AF6AFA7241}" dt="2021-01-21T14:21:00.601" v="13" actId="1076"/>
          <ac:spMkLst>
            <pc:docMk/>
            <pc:sldMk cId="2029889058" sldId="307"/>
            <ac:spMk id="3" creationId="{30C73C0A-9DB4-4883-9E55-ADD480CA97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50530" y="1"/>
            <a:ext cx="2946058" cy="498419"/>
          </a:xfrm>
          <a:prstGeom prst="rect">
            <a:avLst/>
          </a:prstGeom>
        </p:spPr>
        <p:txBody>
          <a:bodyPr vert="horz" lIns="91440" tIns="45720" rIns="91440" bIns="45720" rtlCol="0"/>
          <a:lstStyle>
            <a:lvl1pPr algn="r">
              <a:defRPr sz="1200"/>
            </a:lvl1pPr>
          </a:lstStyle>
          <a:p>
            <a:fld id="{8A11AEB2-CAD3-4862-AEA5-353874F5BF07}" type="datetimeFigureOut">
              <a:rPr lang="es-ES" smtClean="0"/>
              <a:t>12/01/2024</a:t>
            </a:fld>
            <a:endParaRPr lang="es-ES"/>
          </a:p>
        </p:txBody>
      </p:sp>
      <p:sp>
        <p:nvSpPr>
          <p:cNvPr id="4" name="Slide Image Placeholder 3"/>
          <p:cNvSpPr>
            <a:spLocks noGrp="1" noRot="1" noChangeAspect="1"/>
          </p:cNvSpPr>
          <p:nvPr>
            <p:ph type="sldImg" idx="2"/>
          </p:nvPr>
        </p:nvSpPr>
        <p:spPr>
          <a:xfrm>
            <a:off x="1031875" y="1239838"/>
            <a:ext cx="47339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79442" y="4777862"/>
            <a:ext cx="5438792" cy="390852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9428220"/>
            <a:ext cx="2946058" cy="498418"/>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50530" y="9428220"/>
            <a:ext cx="2946058" cy="498418"/>
          </a:xfrm>
          <a:prstGeom prst="rect">
            <a:avLst/>
          </a:prstGeom>
        </p:spPr>
        <p:txBody>
          <a:bodyPr vert="horz" lIns="91440" tIns="45720" rIns="91440" bIns="45720" rtlCol="0" anchor="b"/>
          <a:lstStyle>
            <a:lvl1pPr algn="r">
              <a:defRPr sz="1200"/>
            </a:lvl1pPr>
          </a:lstStyle>
          <a:p>
            <a:fld id="{FB9635D4-04F7-4499-BD1F-FCE984889654}" type="slidenum">
              <a:rPr lang="es-ES" smtClean="0"/>
              <a:t>‹#›</a:t>
            </a:fld>
            <a:endParaRPr lang="es-ES"/>
          </a:p>
        </p:txBody>
      </p:sp>
    </p:spTree>
    <p:extLst>
      <p:ext uri="{BB962C8B-B14F-4D97-AF65-F5344CB8AC3E}">
        <p14:creationId xmlns:p14="http://schemas.microsoft.com/office/powerpoint/2010/main" val="331256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dirty="0"/>
              <a:t> </a:t>
            </a:r>
            <a:endParaRPr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3994150" y="4307206"/>
            <a:ext cx="2705100" cy="45719"/>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2219325"/>
            <a:ext cx="7581900"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4848225"/>
            <a:ext cx="6134100"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4648200" cy="9144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2714625"/>
            <a:ext cx="4635500" cy="3086100"/>
          </a:xfrm>
          <a:prstGeom prst="rect">
            <a:avLst/>
          </a:prstGeom>
        </p:spPr>
        <p:txBody>
          <a:bodyPr lIns="0" tIns="0" rIns="0" bIns="0"/>
          <a:lstStyle>
            <a:lvl1pPr marL="285750" indent="-285750">
              <a:lnSpc>
                <a:spcPct val="150000"/>
              </a:lnSpc>
              <a:buFont typeface="Arial" panose="020B0604020202020204" pitchFamily="34" charset="0"/>
              <a:buChar char="•"/>
              <a:defRPr sz="2400"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dirty="0"/>
          </a:p>
        </p:txBody>
      </p:sp>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695690" y="774307"/>
            <a:ext cx="5638800" cy="914400"/>
          </a:xfrm>
          <a:prstGeom prst="rect">
            <a:avLst/>
          </a:prstGeom>
        </p:spPr>
        <p:txBody>
          <a:bodyPr lIns="0" tIns="0" rIns="0" bIns="0"/>
          <a:lstStyle>
            <a:lvl1pPr>
              <a:defRPr sz="3200"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695325" y="2638425"/>
            <a:ext cx="6251575"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18672430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500" y="2447925"/>
            <a:ext cx="464820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500" y="4010025"/>
            <a:ext cx="4572000"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6985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6985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53467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53467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6985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6985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53467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53467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343552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FC530147-D7DF-4A94-8988-861D55856262}"/>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600" y="2524125"/>
            <a:ext cx="300990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5100" y="2530561"/>
            <a:ext cx="2705100" cy="3308264"/>
          </a:xfrm>
          <a:prstGeom prst="rect">
            <a:avLst/>
          </a:prstGeom>
        </p:spPr>
        <p:txBody>
          <a:bodyPr lIns="0" tIns="0" rIns="0" bIns="0"/>
          <a:lstStyle>
            <a:lvl1pPr marL="285750" indent="-285750">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8800" y="2530561"/>
            <a:ext cx="3048000"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667137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A6D96005-61A5-4D71-91C3-F67C5F6CE89A}"/>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500" y="2257425"/>
            <a:ext cx="9258300"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19064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5"/>
            <a:ext cx="4648200"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254731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5" r:id="rId4"/>
    <p:sldLayoutId id="2147483668" r:id="rId5"/>
    <p:sldLayoutId id="2147483670" r:id="rId6"/>
    <p:sldLayoutId id="2147483669" r:id="rId7"/>
    <p:sldLayoutId id="2147483671" r:id="rId8"/>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p:ext uri="{27BBF7A9-308A-43DC-89C8-2F10F3537804}">
      <p15:sldGuideLst xmlns:p15="http://schemas.microsoft.com/office/powerpoint/2012/main">
        <p15:guide id="1" orient="horz" pos="4302" userDrawn="1">
          <p15:clr>
            <a:srgbClr val="F26B43"/>
          </p15:clr>
        </p15:guide>
        <p15:guide id="2" pos="3368" userDrawn="1">
          <p15:clr>
            <a:srgbClr val="F26B43"/>
          </p15:clr>
        </p15:guide>
        <p15:guide id="3" pos="440" userDrawn="1">
          <p15:clr>
            <a:srgbClr val="F26B43"/>
          </p15:clr>
        </p15:guide>
        <p15:guide id="4" pos="6272"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674292" y="2009775"/>
            <a:ext cx="7581900" cy="1409700"/>
          </a:xfrm>
        </p:spPr>
        <p:txBody>
          <a:bodyPr/>
          <a:lstStyle/>
          <a:p>
            <a:r>
              <a:rPr lang="es" sz="6000" dirty="0"/>
              <a:t>2024 HPC</a:t>
            </a:r>
          </a:p>
          <a:p>
            <a:r>
              <a:rPr lang="es" sz="4400" dirty="0"/>
              <a:t>Revisión después de la acción</a:t>
            </a:r>
          </a:p>
          <a:p>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1066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Aligeramiento HPC</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 dirty="0"/>
              <a:t>¿Cómo pusiste en funcionamiento el HPC Lightening?</a:t>
            </a:r>
          </a:p>
          <a:p>
            <a:r>
              <a:rPr lang="es" dirty="0"/>
              <a:t>¿Qué funcionó bien?</a:t>
            </a:r>
          </a:p>
          <a:p>
            <a:r>
              <a:rPr lang="es" dirty="0"/>
              <a:t>¿Qué recomendarías para que se convierta en una buena práctica?</a:t>
            </a:r>
          </a:p>
        </p:txBody>
      </p:sp>
    </p:spTree>
    <p:extLst>
      <p:ext uri="{BB962C8B-B14F-4D97-AF65-F5344CB8AC3E}">
        <p14:creationId xmlns:p14="http://schemas.microsoft.com/office/powerpoint/2010/main" val="347370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9978850" cy="914400"/>
          </a:xfrm>
        </p:spPr>
        <p:txBody>
          <a:bodyPr/>
          <a:lstStyle/>
          <a:p>
            <a:r>
              <a:rPr lang="es" dirty="0"/>
              <a:t>Resumen de necesidades humanitarias HNO o</a:t>
            </a:r>
          </a:p>
          <a:p>
            <a:r>
              <a:rPr lang="es" dirty="0"/>
              <a:t>Segmento de análisis de necesidades del HNRP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 dirty="0"/>
              <a:t>¿Cuáles fueron los aspectos más desafiantes del segmento HNO/Análisis de Necesidades del HNRP y las mejoras en comparación con años anteriores, en general?</a:t>
            </a:r>
          </a:p>
          <a:p>
            <a:r>
              <a:rPr lang="es" dirty="0"/>
              <a:t>¿Por qué fue desafiante/exitoso?</a:t>
            </a:r>
          </a:p>
          <a:p>
            <a:r>
              <a:rPr lang="es" dirty="0"/>
              <a:t>¿Qué recomendaría para fortalecer aún más la Guía y/o la caja de herramientas de HNO/HNRP?</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96604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 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388028" cy="4451176"/>
          </a:xfrm>
        </p:spPr>
        <p:txBody>
          <a:bodyPr/>
          <a:lstStyle/>
          <a:p>
            <a:r>
              <a:rPr lang="es" dirty="0"/>
              <a:t>¿Cuáles fueron los aspectos más desafiantes al establecer el alcance del análisis?</a:t>
            </a:r>
          </a:p>
          <a:p>
            <a:r>
              <a:rPr lang="es" dirty="0"/>
              <a:t>¿Por qué fue desafiante/exitoso?</a:t>
            </a:r>
          </a:p>
          <a:p>
            <a:r>
              <a:rPr lang="es" dirty="0"/>
              <a:t>¿Qué recomendaría para fortalecer aún más la Guía y/o la caja de herramientas de HNO?</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92281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388028" cy="4451176"/>
          </a:xfrm>
        </p:spPr>
        <p:txBody>
          <a:bodyPr/>
          <a:lstStyle/>
          <a:p>
            <a:r>
              <a:rPr lang="es" dirty="0"/>
              <a:t>¿Cuáles fueron los aspectos más desafiantes de la introducción de JIAF 2.0? [ </a:t>
            </a:r>
            <a:r>
              <a:rPr lang="es" i="1" dirty="0"/>
              <a:t>nota: solo discuta esta pregunta si aún no se abordó durante el ejercicio de aprendizaje de lecciones de JIAF </a:t>
            </a:r>
            <a:r>
              <a:rPr lang="es" dirty="0"/>
              <a:t>]</a:t>
            </a:r>
          </a:p>
          <a:p>
            <a:r>
              <a:rPr lang="es" dirty="0"/>
              <a:t>¿Por qué fue desafiante/exitoso?</a:t>
            </a:r>
          </a:p>
          <a:p>
            <a:r>
              <a:rPr lang="es" dirty="0"/>
              <a:t>¿Qué recomendaría para fortalecer aún más la Guía y/o la caja de herramientas de HNO?</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76269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 dirty="0"/>
              <a:t>¿Cuáles fueron los aspectos más desafiantes relacionados con la capacidad de análisis en su país?</a:t>
            </a:r>
          </a:p>
          <a:p>
            <a:r>
              <a:rPr lang="es" dirty="0"/>
              <a:t>¿Por qué fue desafiante/exitoso?</a:t>
            </a:r>
          </a:p>
          <a:p>
            <a:r>
              <a:rPr lang="es" dirty="0"/>
              <a:t>¿Qué recomendaría para fortalecer aún más la Guía y/o la caja de herramientas de HNO?</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63952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 dirty="0"/>
              <a:t>¿Cuáles fueron los aspectos más desafiantes del análisis de riesgos y la proyección de necesidades?</a:t>
            </a:r>
          </a:p>
          <a:p>
            <a:r>
              <a:rPr lang="es" dirty="0"/>
              <a:t>¿Por qué fue desafiante/exitoso?</a:t>
            </a:r>
          </a:p>
          <a:p>
            <a:r>
              <a:rPr lang="es" dirty="0"/>
              <a:t>¿Qué recomendaría para fortalecer aún más la Guía y/o la caja de herramientas de HNO?</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6765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 dirty="0"/>
              <a:t>¿Cuáles fueron los aspectos más desafiantes de la participación comunitaria en el desarrollo del HNO?</a:t>
            </a:r>
          </a:p>
          <a:p>
            <a:r>
              <a:rPr lang="es" dirty="0"/>
              <a:t>¿Por qué fue desafiante/exitoso?</a:t>
            </a:r>
          </a:p>
          <a:p>
            <a:r>
              <a:rPr lang="es" dirty="0"/>
              <a:t>¿Qué recomendaría para fortalecer aún más la Guía y/o la caja de herramientas de HNO?</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2191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 dirty="0"/>
              <a:t>¿Qué tan útiles/claras fueron la guía y las expectativas?</a:t>
            </a:r>
          </a:p>
          <a:p>
            <a:r>
              <a:rPr lang="es" dirty="0"/>
              <a:t>¿Qué fue desafiante/exitoso?</a:t>
            </a:r>
          </a:p>
          <a:p>
            <a:r>
              <a:rPr lang="es" dirty="0"/>
              <a:t>¿Qué recomendaría para fortalecer aún más la Guía y/o la caja de herramientas de HNO?</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76208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Plan de Respuesta Humanitaria (HRP) o</a:t>
            </a:r>
          </a:p>
          <a:p>
            <a:r>
              <a:rPr lang="es" dirty="0"/>
              <a:t>Segmento del Plan de Respuesta del HNRP</a:t>
            </a:r>
          </a:p>
          <a:p>
            <a:endParaRPr lang="en-US" dirty="0"/>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 dirty="0"/>
              <a:t>¿Cuáles fueron los aspectos más desafiantes del segmento del plan HRP/Respuesta del HNRP y las mejoras en comparación con años anteriores, en general?</a:t>
            </a:r>
          </a:p>
          <a:p>
            <a:r>
              <a:rPr lang="es" dirty="0"/>
              <a:t>¿Por qué fue desafiante/exitoso?</a:t>
            </a:r>
          </a:p>
          <a:p>
            <a:r>
              <a:rPr lang="es" dirty="0"/>
              <a:t>¿Qué recomendaría para fortalecer aún más la Guía y/o la caja de herramientas del HRP?</a:t>
            </a:r>
          </a:p>
        </p:txBody>
      </p:sp>
    </p:spTree>
    <p:extLst>
      <p:ext uri="{BB962C8B-B14F-4D97-AF65-F5344CB8AC3E}">
        <p14:creationId xmlns:p14="http://schemas.microsoft.com/office/powerpoint/2010/main" val="55703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666180" y="2341265"/>
            <a:ext cx="9820076" cy="4451176"/>
          </a:xfrm>
        </p:spPr>
        <p:txBody>
          <a:bodyPr/>
          <a:lstStyle/>
          <a:p>
            <a:endParaRPr lang="en-US" dirty="0"/>
          </a:p>
          <a:p>
            <a:r>
              <a:rPr lang="es" dirty="0"/>
              <a:t>¿Cuáles fueron los aspectos más desafiantes de vincular el HRP con el HNO al seleccionar grupos de población, áreas geográficas y factores a abordar en la respuesta?</a:t>
            </a:r>
          </a:p>
          <a:p>
            <a:r>
              <a:rPr lang="es" dirty="0"/>
              <a:t>¿Por qué fue desafiante/exitoso?</a:t>
            </a:r>
          </a:p>
          <a:p>
            <a:r>
              <a:rPr lang="es" dirty="0"/>
              <a:t>¿Qué recomendaría para fortalecer aún más la Guía y/o la caja de herramientas del HRP?</a:t>
            </a:r>
          </a:p>
        </p:txBody>
      </p:sp>
    </p:spTree>
    <p:extLst>
      <p:ext uri="{BB962C8B-B14F-4D97-AF65-F5344CB8AC3E}">
        <p14:creationId xmlns:p14="http://schemas.microsoft.com/office/powerpoint/2010/main" val="202988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555750" y="1289132"/>
            <a:ext cx="7581900" cy="1409700"/>
          </a:xfrm>
        </p:spPr>
        <p:txBody>
          <a:bodyPr/>
          <a:lstStyle/>
          <a:p>
            <a:r>
              <a:rPr lang="es" sz="6000" dirty="0"/>
              <a:t>Introducción</a:t>
            </a:r>
          </a:p>
          <a:p>
            <a:r>
              <a:rPr lang="es" sz="6000" dirty="0"/>
              <a:t>y Expectativas de la AAR</a:t>
            </a:r>
            <a:endParaRPr lang="en-US" dirty="0"/>
          </a:p>
          <a:p>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03071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s" dirty="0"/>
              <a:t>¿Cómo pusiste en funcionamiento la configuración de límites (Boundary setting)?</a:t>
            </a:r>
          </a:p>
          <a:p>
            <a:r>
              <a:rPr lang="es" dirty="0"/>
              <a:t>¿Qué fue desafiante/exitoso?</a:t>
            </a:r>
          </a:p>
          <a:p>
            <a:r>
              <a:rPr lang="es" dirty="0"/>
              <a:t>¿Qué recomendaría para fortalecer aún más la Guía y/o la caja de herramientas del HRP?</a:t>
            </a:r>
          </a:p>
        </p:txBody>
      </p:sp>
    </p:spTree>
    <p:extLst>
      <p:ext uri="{BB962C8B-B14F-4D97-AF65-F5344CB8AC3E}">
        <p14:creationId xmlns:p14="http://schemas.microsoft.com/office/powerpoint/2010/main" val="124221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s" dirty="0"/>
              <a:t>¿Cómo operacionalizó la priorización en la planificación? ¿Qué criterios usaste?</a:t>
            </a:r>
          </a:p>
          <a:p>
            <a:r>
              <a:rPr lang="es" dirty="0"/>
              <a:t>¿Qué fue desafiante/exitoso?</a:t>
            </a:r>
          </a:p>
          <a:p>
            <a:r>
              <a:rPr lang="es" dirty="0"/>
              <a:t>¿Qué recomendaría para fortalecer aún más la Guía y/o la caja de herramientas del HRP?</a:t>
            </a:r>
          </a:p>
        </p:txBody>
      </p:sp>
    </p:spTree>
    <p:extLst>
      <p:ext uri="{BB962C8B-B14F-4D97-AF65-F5344CB8AC3E}">
        <p14:creationId xmlns:p14="http://schemas.microsoft.com/office/powerpoint/2010/main" val="8116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s" dirty="0"/>
              <a:t>¿Cuáles fueron los aspectos más desafiantes al formular objetivos y relaciones ‘SMART' con HNO?</a:t>
            </a:r>
          </a:p>
          <a:p>
            <a:r>
              <a:rPr lang="es" dirty="0"/>
              <a:t>¿Por qué fue desafiante/exitoso?</a:t>
            </a:r>
          </a:p>
          <a:p>
            <a:r>
              <a:rPr lang="es" dirty="0"/>
              <a:t>¿Qué recomendaría para fortalecer aún más la Guía y/o la caja de herramientas del HRP?</a:t>
            </a:r>
          </a:p>
        </p:txBody>
      </p:sp>
    </p:spTree>
    <p:extLst>
      <p:ext uri="{BB962C8B-B14F-4D97-AF65-F5344CB8AC3E}">
        <p14:creationId xmlns:p14="http://schemas.microsoft.com/office/powerpoint/2010/main" val="154101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s" dirty="0"/>
              <a:t>¿Cuáles fueron los aspectos más desafiantes del cálculo transparente de los costos de las respuestas?</a:t>
            </a:r>
          </a:p>
          <a:p>
            <a:r>
              <a:rPr lang="es" dirty="0"/>
              <a:t>¿Por qué fue desafiante/exitoso?</a:t>
            </a:r>
          </a:p>
          <a:p>
            <a:r>
              <a:rPr lang="es" dirty="0"/>
              <a:t>¿Qué recomendaría para fortalecer aún más la Guía y/o la caja de herramientas del HRP?</a:t>
            </a:r>
          </a:p>
        </p:txBody>
      </p:sp>
    </p:spTree>
    <p:extLst>
      <p:ext uri="{BB962C8B-B14F-4D97-AF65-F5344CB8AC3E}">
        <p14:creationId xmlns:p14="http://schemas.microsoft.com/office/powerpoint/2010/main" val="1513497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s" dirty="0"/>
              <a:t>¿Cuáles fueron los aspectos más desafiantes del registro de proyectos [para los países que utilizan el cálculo de costos basado en proyectos]?</a:t>
            </a:r>
          </a:p>
          <a:p>
            <a:r>
              <a:rPr lang="es" dirty="0"/>
              <a:t>¿Por qué fue desafiante/exitoso?</a:t>
            </a:r>
          </a:p>
          <a:p>
            <a:r>
              <a:rPr lang="es" dirty="0"/>
              <a:t>¿Qué recomendaría para fortalecer aún más la Guía y/o la caja de herramientas del HRP?</a:t>
            </a:r>
          </a:p>
        </p:txBody>
      </p:sp>
    </p:spTree>
    <p:extLst>
      <p:ext uri="{BB962C8B-B14F-4D97-AF65-F5344CB8AC3E}">
        <p14:creationId xmlns:p14="http://schemas.microsoft.com/office/powerpoint/2010/main" val="381432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s" dirty="0"/>
              <a:t>¿Cómo se tuvieron en cuenta los vínculos con los planes de desarrollo para la planificación de la respuesta humanitaria?</a:t>
            </a:r>
          </a:p>
          <a:p>
            <a:r>
              <a:rPr lang="es" dirty="0"/>
              <a:t>¿Qué fue desafiante/exitoso?</a:t>
            </a:r>
          </a:p>
          <a:p>
            <a:r>
              <a:rPr lang="es" dirty="0"/>
              <a:t>¿Qué recomendaría para fortalecer aún más la Guía y/o la caja de herramientas del HRP?</a:t>
            </a:r>
          </a:p>
        </p:txBody>
      </p:sp>
    </p:spTree>
    <p:extLst>
      <p:ext uri="{BB962C8B-B14F-4D97-AF65-F5344CB8AC3E}">
        <p14:creationId xmlns:p14="http://schemas.microsoft.com/office/powerpoint/2010/main" val="370143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s" dirty="0"/>
              <a:t>¿Cuáles fueron los aspectos más desafiantes de la participación comunitaria en el desarrollo del HRP?</a:t>
            </a:r>
          </a:p>
          <a:p>
            <a:r>
              <a:rPr lang="es" dirty="0"/>
              <a:t>¿Por qué fue desafiante/exitoso?</a:t>
            </a:r>
          </a:p>
          <a:p>
            <a:r>
              <a:rPr lang="es" dirty="0"/>
              <a:t>¿Qué recomendaría para fortalecer aún más la Guía y/o la caja de herramientas del HRP?</a:t>
            </a:r>
          </a:p>
        </p:txBody>
      </p:sp>
    </p:spTree>
    <p:extLst>
      <p:ext uri="{BB962C8B-B14F-4D97-AF65-F5344CB8AC3E}">
        <p14:creationId xmlns:p14="http://schemas.microsoft.com/office/powerpoint/2010/main" val="102477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s" dirty="0"/>
              <a:t>¿Cuáles fueron los aspectos más desafiantes al incluir respuestas en cash y MPC?</a:t>
            </a:r>
          </a:p>
          <a:p>
            <a:r>
              <a:rPr lang="es" dirty="0"/>
              <a:t>¿Por qué fue desafiante/exitoso?</a:t>
            </a:r>
          </a:p>
          <a:p>
            <a:r>
              <a:rPr lang="es" dirty="0"/>
              <a:t>¿Qué recomendaría para fortalecer aún más la Guía y/o la caja de herramientas del HRP?</a:t>
            </a:r>
          </a:p>
        </p:txBody>
      </p:sp>
    </p:spTree>
    <p:extLst>
      <p:ext uri="{BB962C8B-B14F-4D97-AF65-F5344CB8AC3E}">
        <p14:creationId xmlns:p14="http://schemas.microsoft.com/office/powerpoint/2010/main" val="13645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s" dirty="0"/>
              <a:t>¿Qué tan útiles/claras fueron la Guía y las expectativas?</a:t>
            </a:r>
          </a:p>
          <a:p>
            <a:r>
              <a:rPr lang="es" dirty="0"/>
              <a:t>¿Qué fue desafiante /exitoso?</a:t>
            </a:r>
          </a:p>
          <a:p>
            <a:r>
              <a:rPr lang="es" dirty="0"/>
              <a:t>¿Qué recomendaría para fortalecer aún más la Guía y/o la caja de herramientas del HRP?</a:t>
            </a:r>
          </a:p>
        </p:txBody>
      </p:sp>
    </p:spTree>
    <p:extLst>
      <p:ext uri="{BB962C8B-B14F-4D97-AF65-F5344CB8AC3E}">
        <p14:creationId xmlns:p14="http://schemas.microsoft.com/office/powerpoint/2010/main" val="1800978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Monitoring en el HNO/HRP/HNRP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s-ES" dirty="0"/>
              <a:t>¿ En general, en cuanto al monitoreo en HNO/HRP/HNRP, ¿cuáles fueron los aspectos más desafiantes y las mejoras en comparación con años anteriores?</a:t>
            </a:r>
          </a:p>
          <a:p>
            <a:r>
              <a:rPr lang="es-ES" dirty="0"/>
              <a:t>¿Por qué fue un reto/éxito?</a:t>
            </a:r>
          </a:p>
          <a:p>
            <a:r>
              <a:rPr lang="es-ES" dirty="0"/>
              <a:t>¿Qué recomendaría para fortalecer aún más la guía y/o la caja de herramientas?</a:t>
            </a:r>
          </a:p>
          <a:p>
            <a:endParaRPr lang="es-ES" dirty="0"/>
          </a:p>
        </p:txBody>
      </p:sp>
    </p:spTree>
    <p:extLst>
      <p:ext uri="{BB962C8B-B14F-4D97-AF65-F5344CB8AC3E}">
        <p14:creationId xmlns:p14="http://schemas.microsoft.com/office/powerpoint/2010/main" val="208122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¿Qué es una Revisión Despues de la Acción (RDA/AAR)?</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lIns="0" tIns="0" rIns="0" bIns="0" anchor="t"/>
          <a:lstStyle/>
          <a:p>
            <a:r>
              <a:rPr lang="es" dirty="0">
                <a:latin typeface="Roboto"/>
                <a:ea typeface="Roboto"/>
              </a:rPr>
              <a:t>Una RDA/AAR es una discusión estructurada para extraer aprendizaje de un evento. Se analiza la divergencia entre lo planificado y lo real; e identifica lo que salió bien y lo que no.</a:t>
            </a:r>
            <a:endParaRPr lang="en-US" dirty="0"/>
          </a:p>
          <a:p>
            <a:endParaRPr lang="en-US" dirty="0"/>
          </a:p>
          <a:p>
            <a:r>
              <a:rPr lang="es" dirty="0">
                <a:latin typeface="Roboto"/>
                <a:ea typeface="Roboto"/>
              </a:rPr>
              <a:t>El objetivo de una RDA/AAR es mejorar el desempeño futuro reflexionando sobre el trabajo de un grupo para identificar fortalezas, debilidades y áreas de mejora.</a:t>
            </a:r>
          </a:p>
          <a:p>
            <a:endParaRPr lang="en-US" dirty="0"/>
          </a:p>
        </p:txBody>
      </p:sp>
    </p:spTree>
    <p:extLst>
      <p:ext uri="{BB962C8B-B14F-4D97-AF65-F5344CB8AC3E}">
        <p14:creationId xmlns:p14="http://schemas.microsoft.com/office/powerpoint/2010/main" val="3797176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Monitoring en el HNO/HRP/HNRP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es-ES" dirty="0"/>
              <a:t>¿Cuáles fueron los aspectos más difíciles de identificar los indicadores de situación, de necesidad y de respuesta?</a:t>
            </a:r>
          </a:p>
          <a:p>
            <a:r>
              <a:rPr lang="es-ES" dirty="0"/>
              <a:t>¿Por qué fue un reto/éxito?</a:t>
            </a:r>
          </a:p>
          <a:p>
            <a:r>
              <a:rPr lang="es-ES" dirty="0"/>
              <a:t>¿Qué recomendaría para fortalecer aún más la guía y/o la caja de herramientas?</a:t>
            </a:r>
          </a:p>
          <a:p>
            <a:endParaRPr lang="es-ES" dirty="0"/>
          </a:p>
        </p:txBody>
      </p:sp>
    </p:spTree>
    <p:extLst>
      <p:ext uri="{BB962C8B-B14F-4D97-AF65-F5344CB8AC3E}">
        <p14:creationId xmlns:p14="http://schemas.microsoft.com/office/powerpoint/2010/main" val="1725821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Monitoring en el HNO/HRP/HNRP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ES" dirty="0"/>
              <a:t>¿Cuáles fueron los aspectos más difíciles de desglosar los datos de población por características de diversidad (género, edad, discapacidad, etc.)?</a:t>
            </a:r>
          </a:p>
          <a:p>
            <a:r>
              <a:rPr lang="es-ES" dirty="0"/>
              <a:t>¿Por qué fue un reto/éxito?</a:t>
            </a:r>
          </a:p>
          <a:p>
            <a:r>
              <a:rPr lang="es-ES" dirty="0"/>
              <a:t>¿Qué recomendaría para fortalecer aún más la guía y/o la caja de herramientas?</a:t>
            </a:r>
          </a:p>
        </p:txBody>
      </p:sp>
    </p:spTree>
    <p:extLst>
      <p:ext uri="{BB962C8B-B14F-4D97-AF65-F5344CB8AC3E}">
        <p14:creationId xmlns:p14="http://schemas.microsoft.com/office/powerpoint/2010/main" val="1989764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Heramientas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ES" dirty="0"/>
              <a:t>¿Qué desafíos y mejoras encontró al cargar datos de planificación y monitoreo en RPM?</a:t>
            </a:r>
          </a:p>
          <a:p>
            <a:r>
              <a:rPr lang="es-ES" dirty="0"/>
              <a:t>¿Por qué fue un reto/qué mejoró?</a:t>
            </a:r>
          </a:p>
          <a:p>
            <a:r>
              <a:rPr lang="es-ES" dirty="0"/>
              <a:t>¿Cuál es el uso previsto durante 2024?</a:t>
            </a:r>
          </a:p>
          <a:p>
            <a:r>
              <a:rPr lang="es-ES" dirty="0"/>
              <a:t>¿Cuáles son las nuevas características/mejoras deseadas?</a:t>
            </a:r>
          </a:p>
        </p:txBody>
      </p:sp>
    </p:spTree>
    <p:extLst>
      <p:ext uri="{BB962C8B-B14F-4D97-AF65-F5344CB8AC3E}">
        <p14:creationId xmlns:p14="http://schemas.microsoft.com/office/powerpoint/2010/main" val="2587972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Heramientas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ES" dirty="0"/>
              <a:t>Si es relevante, ¿qué desafíos y mejoras encontró al usar el Módulo de Proyectos para el registro de proyectos?</a:t>
            </a:r>
          </a:p>
          <a:p>
            <a:r>
              <a:rPr lang="es-ES" dirty="0"/>
              <a:t>¿Por qué fue un reto/qué mejoró?</a:t>
            </a:r>
          </a:p>
          <a:p>
            <a:r>
              <a:rPr lang="es-ES" dirty="0"/>
              <a:t>¿Cuál es el uso previsto durante 2024?</a:t>
            </a:r>
          </a:p>
          <a:p>
            <a:r>
              <a:rPr lang="es-ES" dirty="0"/>
              <a:t>¿Cuáles son las nuevas características/mejoras deseadas?</a:t>
            </a:r>
          </a:p>
        </p:txBody>
      </p:sp>
    </p:spTree>
    <p:extLst>
      <p:ext uri="{BB962C8B-B14F-4D97-AF65-F5344CB8AC3E}">
        <p14:creationId xmlns:p14="http://schemas.microsoft.com/office/powerpoint/2010/main" val="3233565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Heramientas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ES" dirty="0"/>
              <a:t>¿Qué desafíos y mejoras encontró en el uso de la Acción Humanitaria (HA) para presentar información, incluida la digitalización de su HNO/HRP? </a:t>
            </a:r>
          </a:p>
          <a:p>
            <a:r>
              <a:rPr lang="es-ES" dirty="0"/>
              <a:t>¿Por qué fue un reto/qué mejoró?</a:t>
            </a:r>
          </a:p>
          <a:p>
            <a:r>
              <a:rPr lang="es-ES" dirty="0"/>
              <a:t>¿Tiene la intención de utilizar HA para informar sobre indicadores de monitoreo, compartir informes en PDF o paneles en línea, y / o poner en línea todos los documentos de HNO/HRP el próximo año?</a:t>
            </a:r>
          </a:p>
          <a:p>
            <a:r>
              <a:rPr lang="es-ES" dirty="0"/>
              <a:t>¿Cuál es el uso previsto durante 2024?</a:t>
            </a:r>
          </a:p>
          <a:p>
            <a:r>
              <a:rPr lang="es-ES" dirty="0"/>
              <a:t>¿Cuáles son las nuevas características/mejoras deseadas?</a:t>
            </a:r>
          </a:p>
        </p:txBody>
      </p:sp>
    </p:spTree>
    <p:extLst>
      <p:ext uri="{BB962C8B-B14F-4D97-AF65-F5344CB8AC3E}">
        <p14:creationId xmlns:p14="http://schemas.microsoft.com/office/powerpoint/2010/main" val="4244287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555750" y="2714625"/>
            <a:ext cx="7581900" cy="1409700"/>
          </a:xfrm>
        </p:spPr>
        <p:txBody>
          <a:bodyPr lIns="91440" tIns="45720" rIns="91440" bIns="45720" anchor="t"/>
          <a:lstStyle/>
          <a:p>
            <a:r>
              <a:rPr lang="es" sz="6000" dirty="0">
                <a:latin typeface="Roboto Slab"/>
                <a:ea typeface="Roboto Slab"/>
              </a:rPr>
              <a:t>Otra cosa ?</a:t>
            </a:r>
            <a:endParaRPr lang="en-US" sz="6000" dirty="0">
              <a:latin typeface="Roboto Slab"/>
              <a:ea typeface="Roboto Slab"/>
            </a:endParaRPr>
          </a:p>
          <a:p>
            <a:endParaRPr lang="en-US" dirty="0"/>
          </a:p>
          <a:p>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606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¿Qué es una revisión depues de la acción (RDA/AAR)?</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pPr marL="0" indent="0">
              <a:buNone/>
            </a:pPr>
            <a:r>
              <a:rPr lang="es" dirty="0"/>
              <a:t>La herramienta se centra en reunir al grupo relevante y los siguientes temas:</a:t>
            </a:r>
          </a:p>
          <a:p>
            <a:pPr marL="0" indent="0">
              <a:buNone/>
            </a:pPr>
            <a:endParaRPr lang="en-US" dirty="0"/>
          </a:p>
          <a:p>
            <a:pPr lvl="0"/>
            <a:r>
              <a:rPr lang="es" dirty="0"/>
              <a:t>¿Qué se esperaba o se suponía que pasaría?</a:t>
            </a:r>
          </a:p>
          <a:p>
            <a:pPr lvl="0"/>
            <a:r>
              <a:rPr lang="es" dirty="0"/>
              <a:t>¿Qué ocurrió realmente?</a:t>
            </a:r>
          </a:p>
          <a:p>
            <a:pPr lvl="0"/>
            <a:r>
              <a:rPr lang="es" dirty="0"/>
              <a:t>¿Qué salió bien y qué no y por qué?</a:t>
            </a:r>
          </a:p>
          <a:p>
            <a:pPr lvl="0"/>
            <a:r>
              <a:rPr lang="es" dirty="0"/>
              <a:t>¿Qué se puede mejorar y cómo?</a:t>
            </a:r>
          </a:p>
          <a:p>
            <a:endParaRPr lang="en-US" dirty="0"/>
          </a:p>
        </p:txBody>
      </p:sp>
    </p:spTree>
    <p:extLst>
      <p:ext uri="{BB962C8B-B14F-4D97-AF65-F5344CB8AC3E}">
        <p14:creationId xmlns:p14="http://schemas.microsoft.com/office/powerpoint/2010/main" val="6697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¿Por qué la RDA/ AAR es un componente importante del HPC?</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lIns="0" tIns="0" rIns="0" bIns="0" anchor="t"/>
          <a:lstStyle/>
          <a:p>
            <a:r>
              <a:rPr lang="es" dirty="0">
                <a:latin typeface="Roboto"/>
                <a:ea typeface="Roboto"/>
              </a:rPr>
              <a:t>La RDA/AAR ofrece a los equipos la oportunidad de discutir las fortalezas y debilidades del enfoque y resolver colectivamente problemas sobre métodos para mejorar o simplificar el proceso para el próximo año.</a:t>
            </a:r>
            <a:endParaRPr lang="en-US" dirty="0"/>
          </a:p>
          <a:p>
            <a:endParaRPr lang="en-US" dirty="0"/>
          </a:p>
          <a:p>
            <a:r>
              <a:rPr lang="es" dirty="0">
                <a:latin typeface="Roboto"/>
                <a:ea typeface="Roboto"/>
              </a:rPr>
              <a:t>Al igual que el año pasado, se llevará a cabo una revisión de las orientaciones y plantillas de 2024 para informar sobre pequeñas modificaciones antes del ciclo de 2025. Los resultados de los AAR informarán esta revisión.</a:t>
            </a:r>
          </a:p>
        </p:txBody>
      </p:sp>
    </p:spTree>
    <p:extLst>
      <p:ext uri="{BB962C8B-B14F-4D97-AF65-F5344CB8AC3E}">
        <p14:creationId xmlns:p14="http://schemas.microsoft.com/office/powerpoint/2010/main" val="177129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2 elementos de particular interés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lIns="0" tIns="0" rIns="0" bIns="0" anchor="t"/>
          <a:lstStyle/>
          <a:p>
            <a:r>
              <a:rPr lang="es" dirty="0">
                <a:latin typeface="Roboto"/>
                <a:ea typeface="Roboto"/>
              </a:rPr>
              <a:t>¿Cómo se puso en marcha HPC Lightening?</a:t>
            </a:r>
          </a:p>
          <a:p>
            <a:endParaRPr lang="en-US" dirty="0">
              <a:latin typeface="Roboto"/>
              <a:ea typeface="Roboto"/>
            </a:endParaRPr>
          </a:p>
          <a:p>
            <a:r>
              <a:rPr lang="es" dirty="0">
                <a:latin typeface="Roboto"/>
                <a:ea typeface="Roboto"/>
              </a:rPr>
              <a:t>¿Cómo se pusieron en práctica el alcance, los límites y la priorización?</a:t>
            </a:r>
          </a:p>
        </p:txBody>
      </p:sp>
    </p:spTree>
    <p:extLst>
      <p:ext uri="{BB962C8B-B14F-4D97-AF65-F5344CB8AC3E}">
        <p14:creationId xmlns:p14="http://schemas.microsoft.com/office/powerpoint/2010/main" val="129183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555750" y="2714625"/>
            <a:ext cx="7581900" cy="1409700"/>
          </a:xfrm>
        </p:spPr>
        <p:txBody>
          <a:bodyPr/>
          <a:lstStyle/>
          <a:p>
            <a:r>
              <a:rPr lang="es" sz="6000" dirty="0"/>
              <a:t>AGENDA</a:t>
            </a:r>
            <a:endParaRPr lang="en-US" dirty="0"/>
          </a:p>
          <a:p>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5202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Guía paso a paso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 dirty="0"/>
              <a:t>¿Qué tan útil fue la guía paso a paso para el proceso de HPC?</a:t>
            </a:r>
          </a:p>
          <a:p>
            <a:r>
              <a:rPr lang="es" dirty="0"/>
              <a:t>¿Por qué?</a:t>
            </a:r>
          </a:p>
          <a:p>
            <a:r>
              <a:rPr lang="es" dirty="0"/>
              <a:t>¿Qué recomendaría para fortalecer aún más la Guía Paso a Paso?</a:t>
            </a:r>
          </a:p>
        </p:txBody>
      </p:sp>
    </p:spTree>
    <p:extLst>
      <p:ext uri="{BB962C8B-B14F-4D97-AF65-F5344CB8AC3E}">
        <p14:creationId xmlns:p14="http://schemas.microsoft.com/office/powerpoint/2010/main" val="125021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es" dirty="0"/>
              <a:t>Aligeramiento HPC</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es" dirty="0"/>
              <a:t>¿Fue útil la plantilla HNRP para aligerar el proceso de HPC? [solo para operaciones que lo usaron]</a:t>
            </a:r>
          </a:p>
          <a:p>
            <a:r>
              <a:rPr lang="es" dirty="0"/>
              <a:t>¿Por qué?</a:t>
            </a:r>
          </a:p>
          <a:p>
            <a:r>
              <a:rPr lang="es" dirty="0"/>
              <a:t>¿Qué fue desafiante/exitoso?</a:t>
            </a:r>
          </a:p>
          <a:p>
            <a:r>
              <a:rPr lang="es" dirty="0"/>
              <a:t>¿Qué recomendaría para mejorar aún más el HNRP?</a:t>
            </a:r>
          </a:p>
        </p:txBody>
      </p:sp>
    </p:spTree>
    <p:extLst>
      <p:ext uri="{BB962C8B-B14F-4D97-AF65-F5344CB8AC3E}">
        <p14:creationId xmlns:p14="http://schemas.microsoft.com/office/powerpoint/2010/main" val="3415260325"/>
      </p:ext>
    </p:extLst>
  </p:cSld>
  <p:clrMapOvr>
    <a:masterClrMapping/>
  </p:clrMapOvr>
</p:sld>
</file>

<file path=ppt/theme/theme1.xml><?xml version="1.0" encoding="utf-8"?>
<a:theme xmlns:a="http://schemas.openxmlformats.org/drawingml/2006/main" name="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37649155397944B18CE1B9093D6805" ma:contentTypeVersion="18" ma:contentTypeDescription="Create a new document." ma:contentTypeScope="" ma:versionID="7d40790d749f5f57efdd40d1e002f2b9">
  <xsd:schema xmlns:xsd="http://www.w3.org/2001/XMLSchema" xmlns:xs="http://www.w3.org/2001/XMLSchema" xmlns:p="http://schemas.microsoft.com/office/2006/metadata/properties" xmlns:ns2="fc749cf6-2fa5-469f-9513-669a5055685c" xmlns:ns3="8687d7a2-52f3-4734-bf71-7070c2f04360" xmlns:ns4="985ec44e-1bab-4c0b-9df0-6ba128686fc9" targetNamespace="http://schemas.microsoft.com/office/2006/metadata/properties" ma:root="true" ma:fieldsID="fa7976512c29ab91a4728e84bf830306" ns2:_="" ns3:_="" ns4:_="">
    <xsd:import namespace="fc749cf6-2fa5-469f-9513-669a5055685c"/>
    <xsd:import namespace="8687d7a2-52f3-4734-bf71-7070c2f0436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Country"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49cf6-2fa5-469f-9513-669a50556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Country" ma:index="18" nillable="true" ma:displayName="Country" ma:format="Dropdown" ma:internalName="Country">
      <xsd:simpleType>
        <xsd:restriction base="dms:Choice">
          <xsd:enumeration value="Myanmar"/>
          <xsd:enumeration value="Somalia"/>
          <xsd:enumeration value="Chad"/>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7d7a2-52f3-4734-bf71-7070c2f043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cb0f1db-d67c-437c-acce-65608d149cc6}" ma:internalName="TaxCatchAll" ma:showField="CatchAllData" ma:web="8687d7a2-52f3-4734-bf71-7070c2f043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untry xmlns="fc749cf6-2fa5-469f-9513-669a5055685c" xsi:nil="true"/>
    <lcf76f155ced4ddcb4097134ff3c332f xmlns="fc749cf6-2fa5-469f-9513-669a5055685c">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0AD3C2AF-F0D3-449D-B359-4CC8F276B3D5}">
  <ds:schemaRefs>
    <ds:schemaRef ds:uri="http://schemas.microsoft.com/sharepoint/v3/contenttype/forms"/>
  </ds:schemaRefs>
</ds:datastoreItem>
</file>

<file path=customXml/itemProps2.xml><?xml version="1.0" encoding="utf-8"?>
<ds:datastoreItem xmlns:ds="http://schemas.openxmlformats.org/officeDocument/2006/customXml" ds:itemID="{FECA8C70-AB86-4E1B-AE84-4541BAA60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49cf6-2fa5-469f-9513-669a5055685c"/>
    <ds:schemaRef ds:uri="8687d7a2-52f3-4734-bf71-7070c2f04360"/>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D52F49-D8EC-4105-89F7-AC8F78686490}">
  <ds:schemaRefs>
    <ds:schemaRef ds:uri="http://purl.org/dc/terms/"/>
    <ds:schemaRef ds:uri="http://schemas.openxmlformats.org/package/2006/metadata/core-properties"/>
    <ds:schemaRef ds:uri="8687d7a2-52f3-4734-bf71-7070c2f04360"/>
    <ds:schemaRef ds:uri="http://schemas.microsoft.com/office/2006/documentManagement/types"/>
    <ds:schemaRef ds:uri="http://schemas.microsoft.com/office/infopath/2007/PartnerControls"/>
    <ds:schemaRef ds:uri="http://purl.org/dc/elements/1.1/"/>
    <ds:schemaRef ds:uri="http://schemas.microsoft.com/office/2006/metadata/properties"/>
    <ds:schemaRef ds:uri="fc749cf6-2fa5-469f-9513-669a5055685c"/>
    <ds:schemaRef ds:uri="http://www.w3.org/XML/1998/namespace"/>
    <ds:schemaRef ds:uri="http://purl.org/dc/dcmitype/"/>
    <ds:schemaRef ds:uri="985ec44e-1bab-4c0b-9df0-6ba128686fc9"/>
  </ds:schemaRefs>
</ds:datastoreItem>
</file>

<file path=docProps/app.xml><?xml version="1.0" encoding="utf-8"?>
<Properties xmlns="http://schemas.openxmlformats.org/officeDocument/2006/extended-properties" xmlns:vt="http://schemas.openxmlformats.org/officeDocument/2006/docPropsVTypes">
  <Template>2018_OCHA_ppt_template</Template>
  <TotalTime>15645</TotalTime>
  <Words>1644</Words>
  <Application>Microsoft Office PowerPoint</Application>
  <PresentationFormat>Custom</PresentationFormat>
  <Paragraphs>167</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Roboto</vt:lpstr>
      <vt:lpstr>Calibri</vt:lpstr>
      <vt:lpstr>Roboto Slab</vt:lpstr>
      <vt:lpstr>Arial</vt:lpstr>
      <vt:lpstr>OCHA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salazar@un.org</dc:creator>
  <cp:keywords/>
  <cp:lastModifiedBy>Magalie Salazar</cp:lastModifiedBy>
  <cp:revision>106</cp:revision>
  <cp:lastPrinted>2019-04-11T08:47:47Z</cp:lastPrinted>
  <dcterms:created xsi:type="dcterms:W3CDTF">2018-07-19T15:17:54Z</dcterms:created>
  <dcterms:modified xsi:type="dcterms:W3CDTF">2024-01-12T15:55:56Z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y fmtid="{D5CDD505-2E9C-101B-9397-08002B2CF9AE}" pid="5" name="ContentTypeId">
    <vt:lpwstr>0x010100C837649155397944B18CE1B9093D6805</vt:lpwstr>
  </property>
  <property fmtid="{D5CDD505-2E9C-101B-9397-08002B2CF9AE}" pid="6" name="_dlc_DocIdItemGuid">
    <vt:lpwstr>0a117b6b-2dc7-4c41-a218-9cff28537682</vt:lpwstr>
  </property>
  <property fmtid="{D5CDD505-2E9C-101B-9397-08002B2CF9AE}" pid="7" name="TaxKeyword">
    <vt:lpwstr/>
  </property>
  <property fmtid="{D5CDD505-2E9C-101B-9397-08002B2CF9AE}" pid="8" name="MediaServiceImageTags">
    <vt:lpwstr/>
  </property>
</Properties>
</file>