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sldIdLst>
    <p:sldId id="278" r:id="rId5"/>
    <p:sldId id="288" r:id="rId6"/>
    <p:sldId id="279" r:id="rId7"/>
    <p:sldId id="291" r:id="rId8"/>
    <p:sldId id="292" r:id="rId9"/>
    <p:sldId id="316" r:id="rId10"/>
    <p:sldId id="286" r:id="rId11"/>
    <p:sldId id="299" r:id="rId12"/>
    <p:sldId id="317" r:id="rId13"/>
    <p:sldId id="318" r:id="rId14"/>
    <p:sldId id="300" r:id="rId15"/>
    <p:sldId id="302" r:id="rId16"/>
    <p:sldId id="319" r:id="rId17"/>
    <p:sldId id="304" r:id="rId18"/>
    <p:sldId id="306" r:id="rId19"/>
    <p:sldId id="315" r:id="rId20"/>
    <p:sldId id="305" r:id="rId21"/>
    <p:sldId id="301" r:id="rId22"/>
    <p:sldId id="307" r:id="rId23"/>
    <p:sldId id="308" r:id="rId24"/>
    <p:sldId id="320" r:id="rId25"/>
    <p:sldId id="309" r:id="rId26"/>
    <p:sldId id="310" r:id="rId27"/>
    <p:sldId id="321" r:id="rId28"/>
    <p:sldId id="314" r:id="rId29"/>
    <p:sldId id="323" r:id="rId30"/>
    <p:sldId id="322" r:id="rId31"/>
    <p:sldId id="325" r:id="rId32"/>
    <p:sldId id="311" r:id="rId33"/>
    <p:sldId id="326" r:id="rId34"/>
    <p:sldId id="327" r:id="rId35"/>
    <p:sldId id="312" r:id="rId36"/>
    <p:sldId id="313" r:id="rId37"/>
    <p:sldId id="328" r:id="rId38"/>
    <p:sldId id="290" r:id="rId39"/>
  </p:sldIdLst>
  <p:sldSz cx="10693400" cy="7562850"/>
  <p:notesSz cx="6797675" cy="9926638"/>
  <p:embeddedFontLst>
    <p:embeddedFont>
      <p:font typeface="Calibri" panose="020F0502020204030204" pitchFamily="34" charset="0"/>
      <p:regular r:id="rId41"/>
      <p:bold r:id="rId42"/>
      <p:italic r:id="rId43"/>
      <p:boldItalic r:id="rId44"/>
    </p:embeddedFont>
    <p:embeddedFont>
      <p:font typeface="Roboto" pitchFamily="2" charset="0"/>
      <p:regular r:id="rId45"/>
      <p:bold r:id="rId46"/>
      <p:italic r:id="rId47"/>
      <p:boldItalic r:id="rId48"/>
    </p:embeddedFont>
    <p:embeddedFont>
      <p:font typeface="Roboto Slab" pitchFamily="2" charset="0"/>
      <p:regular r:id="rId49"/>
      <p:bold r:id="rId50"/>
    </p:embeddedFont>
  </p:embeddedFontLst>
  <p:defaultTextStyle>
    <a:defPPr>
      <a:defRPr lang="fr"/>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s DHUR" initials="AD" lastIdx="6" clrIdx="0">
    <p:extLst>
      <p:ext uri="{19B8F6BF-5375-455C-9EA6-DF929625EA0E}">
        <p15:presenceInfo xmlns:p15="http://schemas.microsoft.com/office/powerpoint/2012/main" userId="S-1-5-21-1645522239-1177238915-839522115-38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8FDE"/>
    <a:srgbClr val="144372"/>
    <a:srgbClr val="D4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52839-E545-49E4-BA7F-04C45A6F7AEE}" v="11" dt="2024-01-12T10:21:58.989"/>
    <p1510:client id="{89700187-BDB2-4E76-B528-BA8E9070711B}" v="3" dt="2024-01-12T12:50:22.0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188" autoAdjust="0"/>
  </p:normalViewPr>
  <p:slideViewPr>
    <p:cSldViewPr>
      <p:cViewPr varScale="1">
        <p:scale>
          <a:sx n="69" d="100"/>
          <a:sy n="69" d="100"/>
        </p:scale>
        <p:origin x="60" y="540"/>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alie Salazar" userId="32faec06-5004-4be7-8b1a-a988cc716753" providerId="ADAL" clId="{3D752839-E545-49E4-BA7F-04C45A6F7AEE}"/>
    <pc:docChg chg="undo custSel addSld delSld modSld sldOrd">
      <pc:chgData name="Magalie Salazar" userId="32faec06-5004-4be7-8b1a-a988cc716753" providerId="ADAL" clId="{3D752839-E545-49E4-BA7F-04C45A6F7AEE}" dt="2024-01-12T10:27:42.466" v="856" actId="20577"/>
      <pc:docMkLst>
        <pc:docMk/>
      </pc:docMkLst>
      <pc:sldChg chg="modSp mod">
        <pc:chgData name="Magalie Salazar" userId="32faec06-5004-4be7-8b1a-a988cc716753" providerId="ADAL" clId="{3D752839-E545-49E4-BA7F-04C45A6F7AEE}" dt="2024-01-12T09:59:06.718" v="1" actId="20577"/>
        <pc:sldMkLst>
          <pc:docMk/>
          <pc:sldMk cId="2610663298" sldId="278"/>
        </pc:sldMkLst>
        <pc:spChg chg="mod">
          <ac:chgData name="Magalie Salazar" userId="32faec06-5004-4be7-8b1a-a988cc716753" providerId="ADAL" clId="{3D752839-E545-49E4-BA7F-04C45A6F7AEE}" dt="2024-01-12T09:59:06.718" v="1" actId="20577"/>
          <ac:spMkLst>
            <pc:docMk/>
            <pc:sldMk cId="2610663298" sldId="278"/>
            <ac:spMk id="2" creationId="{A9664EA1-FE1A-4C75-964D-B547ECE930AD}"/>
          </ac:spMkLst>
        </pc:spChg>
      </pc:sldChg>
      <pc:sldChg chg="modSp mod">
        <pc:chgData name="Magalie Salazar" userId="32faec06-5004-4be7-8b1a-a988cc716753" providerId="ADAL" clId="{3D752839-E545-49E4-BA7F-04C45A6F7AEE}" dt="2024-01-12T10:05:03.524" v="20" actId="20577"/>
        <pc:sldMkLst>
          <pc:docMk/>
          <pc:sldMk cId="1771290898" sldId="292"/>
        </pc:sldMkLst>
        <pc:spChg chg="mod">
          <ac:chgData name="Magalie Salazar" userId="32faec06-5004-4be7-8b1a-a988cc716753" providerId="ADAL" clId="{3D752839-E545-49E4-BA7F-04C45A6F7AEE}" dt="2024-01-12T10:05:03.524" v="20" actId="20577"/>
          <ac:spMkLst>
            <pc:docMk/>
            <pc:sldMk cId="1771290898" sldId="292"/>
            <ac:spMk id="3" creationId="{30C73C0A-9DB4-4883-9E55-ADD480CA97CA}"/>
          </ac:spMkLst>
        </pc:spChg>
      </pc:sldChg>
      <pc:sldChg chg="del">
        <pc:chgData name="Magalie Salazar" userId="32faec06-5004-4be7-8b1a-a988cc716753" providerId="ADAL" clId="{3D752839-E545-49E4-BA7F-04C45A6F7AEE}" dt="2024-01-12T10:03:00.580" v="4" actId="47"/>
        <pc:sldMkLst>
          <pc:docMk/>
          <pc:sldMk cId="3025206589" sldId="293"/>
        </pc:sldMkLst>
      </pc:sldChg>
      <pc:sldChg chg="del">
        <pc:chgData name="Magalie Salazar" userId="32faec06-5004-4be7-8b1a-a988cc716753" providerId="ADAL" clId="{3D752839-E545-49E4-BA7F-04C45A6F7AEE}" dt="2024-01-12T09:59:10.564" v="2" actId="47"/>
        <pc:sldMkLst>
          <pc:docMk/>
          <pc:sldMk cId="1845519028" sldId="294"/>
        </pc:sldMkLst>
      </pc:sldChg>
      <pc:sldChg chg="del">
        <pc:chgData name="Magalie Salazar" userId="32faec06-5004-4be7-8b1a-a988cc716753" providerId="ADAL" clId="{3D752839-E545-49E4-BA7F-04C45A6F7AEE}" dt="2024-01-12T10:02:58.900" v="3" actId="47"/>
        <pc:sldMkLst>
          <pc:docMk/>
          <pc:sldMk cId="3003921818" sldId="295"/>
        </pc:sldMkLst>
      </pc:sldChg>
      <pc:sldChg chg="del">
        <pc:chgData name="Magalie Salazar" userId="32faec06-5004-4be7-8b1a-a988cc716753" providerId="ADAL" clId="{3D752839-E545-49E4-BA7F-04C45A6F7AEE}" dt="2024-01-12T10:03:01.037" v="5" actId="47"/>
        <pc:sldMkLst>
          <pc:docMk/>
          <pc:sldMk cId="4023773593" sldId="297"/>
        </pc:sldMkLst>
      </pc:sldChg>
      <pc:sldChg chg="del">
        <pc:chgData name="Magalie Salazar" userId="32faec06-5004-4be7-8b1a-a988cc716753" providerId="ADAL" clId="{3D752839-E545-49E4-BA7F-04C45A6F7AEE}" dt="2024-01-12T10:03:02.993" v="6" actId="47"/>
        <pc:sldMkLst>
          <pc:docMk/>
          <pc:sldMk cId="3262480650" sldId="298"/>
        </pc:sldMkLst>
      </pc:sldChg>
      <pc:sldChg chg="modSp mod">
        <pc:chgData name="Magalie Salazar" userId="32faec06-5004-4be7-8b1a-a988cc716753" providerId="ADAL" clId="{3D752839-E545-49E4-BA7F-04C45A6F7AEE}" dt="2024-01-12T10:09:37.694" v="238" actId="20577"/>
        <pc:sldMkLst>
          <pc:docMk/>
          <pc:sldMk cId="3966045079" sldId="300"/>
        </pc:sldMkLst>
        <pc:spChg chg="mod">
          <ac:chgData name="Magalie Salazar" userId="32faec06-5004-4be7-8b1a-a988cc716753" providerId="ADAL" clId="{3D752839-E545-49E4-BA7F-04C45A6F7AEE}" dt="2024-01-12T10:09:01.385" v="196" actId="20577"/>
          <ac:spMkLst>
            <pc:docMk/>
            <pc:sldMk cId="3966045079" sldId="300"/>
            <ac:spMk id="2" creationId="{110369BA-C351-4D9A-9B24-2030BD8E714E}"/>
          </ac:spMkLst>
        </pc:spChg>
        <pc:spChg chg="mod">
          <ac:chgData name="Magalie Salazar" userId="32faec06-5004-4be7-8b1a-a988cc716753" providerId="ADAL" clId="{3D752839-E545-49E4-BA7F-04C45A6F7AEE}" dt="2024-01-12T10:09:37.694" v="238" actId="20577"/>
          <ac:spMkLst>
            <pc:docMk/>
            <pc:sldMk cId="3966045079" sldId="300"/>
            <ac:spMk id="3" creationId="{30C73C0A-9DB4-4883-9E55-ADD480CA97CA}"/>
          </ac:spMkLst>
        </pc:spChg>
      </pc:sldChg>
      <pc:sldChg chg="modSp mod ord">
        <pc:chgData name="Magalie Salazar" userId="32faec06-5004-4be7-8b1a-a988cc716753" providerId="ADAL" clId="{3D752839-E545-49E4-BA7F-04C45A6F7AEE}" dt="2024-01-12T10:17:06.183" v="617" actId="20577"/>
        <pc:sldMkLst>
          <pc:docMk/>
          <pc:sldMk cId="557039527" sldId="301"/>
        </pc:sldMkLst>
        <pc:spChg chg="mod">
          <ac:chgData name="Magalie Salazar" userId="32faec06-5004-4be7-8b1a-a988cc716753" providerId="ADAL" clId="{3D752839-E545-49E4-BA7F-04C45A6F7AEE}" dt="2024-01-12T10:16:47.926" v="575" actId="20577"/>
          <ac:spMkLst>
            <pc:docMk/>
            <pc:sldMk cId="557039527" sldId="301"/>
            <ac:spMk id="2" creationId="{110369BA-C351-4D9A-9B24-2030BD8E714E}"/>
          </ac:spMkLst>
        </pc:spChg>
        <pc:spChg chg="mod">
          <ac:chgData name="Magalie Salazar" userId="32faec06-5004-4be7-8b1a-a988cc716753" providerId="ADAL" clId="{3D752839-E545-49E4-BA7F-04C45A6F7AEE}" dt="2024-01-12T10:17:06.183" v="617" actId="20577"/>
          <ac:spMkLst>
            <pc:docMk/>
            <pc:sldMk cId="557039527" sldId="301"/>
            <ac:spMk id="3" creationId="{30C73C0A-9DB4-4883-9E55-ADD480CA97CA}"/>
          </ac:spMkLst>
        </pc:spChg>
      </pc:sldChg>
      <pc:sldChg chg="modSp mod">
        <pc:chgData name="Magalie Salazar" userId="32faec06-5004-4be7-8b1a-a988cc716753" providerId="ADAL" clId="{3D752839-E545-49E4-BA7F-04C45A6F7AEE}" dt="2024-01-12T10:10:07.110" v="271" actId="20577"/>
        <pc:sldMkLst>
          <pc:docMk/>
          <pc:sldMk cId="2922812976" sldId="302"/>
        </pc:sldMkLst>
        <pc:spChg chg="mod">
          <ac:chgData name="Magalie Salazar" userId="32faec06-5004-4be7-8b1a-a988cc716753" providerId="ADAL" clId="{3D752839-E545-49E4-BA7F-04C45A6F7AEE}" dt="2024-01-12T10:10:07.110" v="271" actId="20577"/>
          <ac:spMkLst>
            <pc:docMk/>
            <pc:sldMk cId="2922812976" sldId="302"/>
            <ac:spMk id="3" creationId="{30C73C0A-9DB4-4883-9E55-ADD480CA97CA}"/>
          </ac:spMkLst>
        </pc:spChg>
      </pc:sldChg>
      <pc:sldChg chg="del">
        <pc:chgData name="Magalie Salazar" userId="32faec06-5004-4be7-8b1a-a988cc716753" providerId="ADAL" clId="{3D752839-E545-49E4-BA7F-04C45A6F7AEE}" dt="2024-01-12T10:13:08.710" v="424" actId="47"/>
        <pc:sldMkLst>
          <pc:docMk/>
          <pc:sldMk cId="965977445" sldId="303"/>
        </pc:sldMkLst>
      </pc:sldChg>
      <pc:sldChg chg="modSp mod ord">
        <pc:chgData name="Magalie Salazar" userId="32faec06-5004-4be7-8b1a-a988cc716753" providerId="ADAL" clId="{3D752839-E545-49E4-BA7F-04C45A6F7AEE}" dt="2024-01-12T10:13:59.850" v="473"/>
        <pc:sldMkLst>
          <pc:docMk/>
          <pc:sldMk cId="1639520782" sldId="304"/>
        </pc:sldMkLst>
        <pc:spChg chg="mod">
          <ac:chgData name="Magalie Salazar" userId="32faec06-5004-4be7-8b1a-a988cc716753" providerId="ADAL" clId="{3D752839-E545-49E4-BA7F-04C45A6F7AEE}" dt="2024-01-12T10:13:53.408" v="471" actId="20577"/>
          <ac:spMkLst>
            <pc:docMk/>
            <pc:sldMk cId="1639520782" sldId="304"/>
            <ac:spMk id="3" creationId="{30C73C0A-9DB4-4883-9E55-ADD480CA97CA}"/>
          </ac:spMkLst>
        </pc:spChg>
      </pc:sldChg>
      <pc:sldChg chg="modSp mod">
        <pc:chgData name="Magalie Salazar" userId="32faec06-5004-4be7-8b1a-a988cc716753" providerId="ADAL" clId="{3D752839-E545-49E4-BA7F-04C45A6F7AEE}" dt="2024-01-12T10:25:49.880" v="832" actId="20577"/>
        <pc:sldMkLst>
          <pc:docMk/>
          <pc:sldMk cId="2762089814" sldId="305"/>
        </pc:sldMkLst>
        <pc:spChg chg="mod">
          <ac:chgData name="Magalie Salazar" userId="32faec06-5004-4be7-8b1a-a988cc716753" providerId="ADAL" clId="{3D752839-E545-49E4-BA7F-04C45A6F7AEE}" dt="2024-01-12T10:25:49.880" v="832" actId="20577"/>
          <ac:spMkLst>
            <pc:docMk/>
            <pc:sldMk cId="2762089814" sldId="305"/>
            <ac:spMk id="3" creationId="{30C73C0A-9DB4-4883-9E55-ADD480CA97CA}"/>
          </ac:spMkLst>
        </pc:spChg>
      </pc:sldChg>
      <pc:sldChg chg="ord">
        <pc:chgData name="Magalie Salazar" userId="32faec06-5004-4be7-8b1a-a988cc716753" providerId="ADAL" clId="{3D752839-E545-49E4-BA7F-04C45A6F7AEE}" dt="2024-01-12T10:12:21.559" v="421"/>
        <pc:sldMkLst>
          <pc:docMk/>
          <pc:sldMk cId="267650371" sldId="306"/>
        </pc:sldMkLst>
      </pc:sldChg>
      <pc:sldChg chg="modSp mod">
        <pc:chgData name="Magalie Salazar" userId="32faec06-5004-4be7-8b1a-a988cc716753" providerId="ADAL" clId="{3D752839-E545-49E4-BA7F-04C45A6F7AEE}" dt="2024-01-12T10:17:28.961" v="626" actId="20577"/>
        <pc:sldMkLst>
          <pc:docMk/>
          <pc:sldMk cId="2029889058" sldId="307"/>
        </pc:sldMkLst>
        <pc:spChg chg="mod">
          <ac:chgData name="Magalie Salazar" userId="32faec06-5004-4be7-8b1a-a988cc716753" providerId="ADAL" clId="{3D752839-E545-49E4-BA7F-04C45A6F7AEE}" dt="2024-01-12T10:17:28.961" v="626" actId="20577"/>
          <ac:spMkLst>
            <pc:docMk/>
            <pc:sldMk cId="2029889058" sldId="307"/>
            <ac:spMk id="3" creationId="{30C73C0A-9DB4-4883-9E55-ADD480CA97CA}"/>
          </ac:spMkLst>
        </pc:spChg>
      </pc:sldChg>
      <pc:sldChg chg="modSp mod">
        <pc:chgData name="Magalie Salazar" userId="32faec06-5004-4be7-8b1a-a988cc716753" providerId="ADAL" clId="{3D752839-E545-49E4-BA7F-04C45A6F7AEE}" dt="2024-01-12T10:26:08.739" v="835" actId="20577"/>
        <pc:sldMkLst>
          <pc:docMk/>
          <pc:sldMk cId="1242214942" sldId="308"/>
        </pc:sldMkLst>
        <pc:spChg chg="mod">
          <ac:chgData name="Magalie Salazar" userId="32faec06-5004-4be7-8b1a-a988cc716753" providerId="ADAL" clId="{3D752839-E545-49E4-BA7F-04C45A6F7AEE}" dt="2024-01-12T10:26:08.739" v="835" actId="20577"/>
          <ac:spMkLst>
            <pc:docMk/>
            <pc:sldMk cId="1242214942" sldId="308"/>
            <ac:spMk id="3" creationId="{30C73C0A-9DB4-4883-9E55-ADD480CA97CA}"/>
          </ac:spMkLst>
        </pc:spChg>
      </pc:sldChg>
      <pc:sldChg chg="modSp mod">
        <pc:chgData name="Magalie Salazar" userId="32faec06-5004-4be7-8b1a-a988cc716753" providerId="ADAL" clId="{3D752839-E545-49E4-BA7F-04C45A6F7AEE}" dt="2024-01-12T10:20:35.080" v="706" actId="20577"/>
        <pc:sldMkLst>
          <pc:docMk/>
          <pc:sldMk cId="1541010973" sldId="309"/>
        </pc:sldMkLst>
        <pc:spChg chg="mod">
          <ac:chgData name="Magalie Salazar" userId="32faec06-5004-4be7-8b1a-a988cc716753" providerId="ADAL" clId="{3D752839-E545-49E4-BA7F-04C45A6F7AEE}" dt="2024-01-12T10:20:35.080" v="706" actId="20577"/>
          <ac:spMkLst>
            <pc:docMk/>
            <pc:sldMk cId="1541010973" sldId="309"/>
            <ac:spMk id="3" creationId="{30C73C0A-9DB4-4883-9E55-ADD480CA97CA}"/>
          </ac:spMkLst>
        </pc:spChg>
      </pc:sldChg>
      <pc:sldChg chg="ord">
        <pc:chgData name="Magalie Salazar" userId="32faec06-5004-4be7-8b1a-a988cc716753" providerId="ADAL" clId="{3D752839-E545-49E4-BA7F-04C45A6F7AEE}" dt="2024-01-12T10:20:51.798" v="708"/>
        <pc:sldMkLst>
          <pc:docMk/>
          <pc:sldMk cId="1513497378" sldId="310"/>
        </pc:sldMkLst>
      </pc:sldChg>
      <pc:sldChg chg="modSp mod">
        <pc:chgData name="Magalie Salazar" userId="32faec06-5004-4be7-8b1a-a988cc716753" providerId="ADAL" clId="{3D752839-E545-49E4-BA7F-04C45A6F7AEE}" dt="2024-01-12T10:26:53.645" v="852" actId="20577"/>
        <pc:sldMkLst>
          <pc:docMk/>
          <pc:sldMk cId="3701431451" sldId="314"/>
        </pc:sldMkLst>
        <pc:spChg chg="mod">
          <ac:chgData name="Magalie Salazar" userId="32faec06-5004-4be7-8b1a-a988cc716753" providerId="ADAL" clId="{3D752839-E545-49E4-BA7F-04C45A6F7AEE}" dt="2024-01-12T10:26:53.645" v="852" actId="20577"/>
          <ac:spMkLst>
            <pc:docMk/>
            <pc:sldMk cId="3701431451" sldId="314"/>
            <ac:spMk id="3" creationId="{30C73C0A-9DB4-4883-9E55-ADD480CA97CA}"/>
          </ac:spMkLst>
        </pc:spChg>
      </pc:sldChg>
      <pc:sldChg chg="ord">
        <pc:chgData name="Magalie Salazar" userId="32faec06-5004-4be7-8b1a-a988cc716753" providerId="ADAL" clId="{3D752839-E545-49E4-BA7F-04C45A6F7AEE}" dt="2024-01-12T10:14:19.839" v="475"/>
        <pc:sldMkLst>
          <pc:docMk/>
          <pc:sldMk cId="121917619" sldId="315"/>
        </pc:sldMkLst>
      </pc:sldChg>
      <pc:sldChg chg="modSp add mod">
        <pc:chgData name="Magalie Salazar" userId="32faec06-5004-4be7-8b1a-a988cc716753" providerId="ADAL" clId="{3D752839-E545-49E4-BA7F-04C45A6F7AEE}" dt="2024-01-12T10:04:11.766" v="18" actId="20577"/>
        <pc:sldMkLst>
          <pc:docMk/>
          <pc:sldMk cId="1291836874" sldId="316"/>
        </pc:sldMkLst>
        <pc:spChg chg="mod">
          <ac:chgData name="Magalie Salazar" userId="32faec06-5004-4be7-8b1a-a988cc716753" providerId="ADAL" clId="{3D752839-E545-49E4-BA7F-04C45A6F7AEE}" dt="2024-01-12T10:04:11.766" v="18" actId="20577"/>
          <ac:spMkLst>
            <pc:docMk/>
            <pc:sldMk cId="1291836874" sldId="316"/>
            <ac:spMk id="2" creationId="{110369BA-C351-4D9A-9B24-2030BD8E714E}"/>
          </ac:spMkLst>
        </pc:spChg>
        <pc:spChg chg="mod">
          <ac:chgData name="Magalie Salazar" userId="32faec06-5004-4be7-8b1a-a988cc716753" providerId="ADAL" clId="{3D752839-E545-49E4-BA7F-04C45A6F7AEE}" dt="2024-01-12T10:04:06.574" v="17" actId="20577"/>
          <ac:spMkLst>
            <pc:docMk/>
            <pc:sldMk cId="1291836874" sldId="316"/>
            <ac:spMk id="3" creationId="{30C73C0A-9DB4-4883-9E55-ADD480CA97CA}"/>
          </ac:spMkLst>
        </pc:spChg>
      </pc:sldChg>
      <pc:sldChg chg="modSp add mod">
        <pc:chgData name="Magalie Salazar" userId="32faec06-5004-4be7-8b1a-a988cc716753" providerId="ADAL" clId="{3D752839-E545-49E4-BA7F-04C45A6F7AEE}" dt="2024-01-12T10:25:08.897" v="826" actId="20577"/>
        <pc:sldMkLst>
          <pc:docMk/>
          <pc:sldMk cId="3415260325" sldId="317"/>
        </pc:sldMkLst>
        <pc:spChg chg="mod">
          <ac:chgData name="Magalie Salazar" userId="32faec06-5004-4be7-8b1a-a988cc716753" providerId="ADAL" clId="{3D752839-E545-49E4-BA7F-04C45A6F7AEE}" dt="2024-01-12T10:06:56.633" v="71" actId="20577"/>
          <ac:spMkLst>
            <pc:docMk/>
            <pc:sldMk cId="3415260325" sldId="317"/>
            <ac:spMk id="2" creationId="{110369BA-C351-4D9A-9B24-2030BD8E714E}"/>
          </ac:spMkLst>
        </pc:spChg>
        <pc:spChg chg="mod">
          <ac:chgData name="Magalie Salazar" userId="32faec06-5004-4be7-8b1a-a988cc716753" providerId="ADAL" clId="{3D752839-E545-49E4-BA7F-04C45A6F7AEE}" dt="2024-01-12T10:25:08.897" v="826" actId="20577"/>
          <ac:spMkLst>
            <pc:docMk/>
            <pc:sldMk cId="3415260325" sldId="317"/>
            <ac:spMk id="3" creationId="{30C73C0A-9DB4-4883-9E55-ADD480CA97CA}"/>
          </ac:spMkLst>
        </pc:spChg>
      </pc:sldChg>
      <pc:sldChg chg="modSp add mod">
        <pc:chgData name="Magalie Salazar" userId="32faec06-5004-4be7-8b1a-a988cc716753" providerId="ADAL" clId="{3D752839-E545-49E4-BA7F-04C45A6F7AEE}" dt="2024-01-12T10:08:15.858" v="151" actId="20577"/>
        <pc:sldMkLst>
          <pc:docMk/>
          <pc:sldMk cId="3473704713" sldId="318"/>
        </pc:sldMkLst>
        <pc:spChg chg="mod">
          <ac:chgData name="Magalie Salazar" userId="32faec06-5004-4be7-8b1a-a988cc716753" providerId="ADAL" clId="{3D752839-E545-49E4-BA7F-04C45A6F7AEE}" dt="2024-01-12T10:08:15.858" v="151" actId="20577"/>
          <ac:spMkLst>
            <pc:docMk/>
            <pc:sldMk cId="3473704713" sldId="318"/>
            <ac:spMk id="3" creationId="{30C73C0A-9DB4-4883-9E55-ADD480CA97CA}"/>
          </ac:spMkLst>
        </pc:spChg>
      </pc:sldChg>
      <pc:sldChg chg="modSp add mod">
        <pc:chgData name="Magalie Salazar" userId="32faec06-5004-4be7-8b1a-a988cc716753" providerId="ADAL" clId="{3D752839-E545-49E4-BA7F-04C45A6F7AEE}" dt="2024-01-12T10:11:20.787" v="417" actId="114"/>
        <pc:sldMkLst>
          <pc:docMk/>
          <pc:sldMk cId="3762698473" sldId="319"/>
        </pc:sldMkLst>
        <pc:spChg chg="mod">
          <ac:chgData name="Magalie Salazar" userId="32faec06-5004-4be7-8b1a-a988cc716753" providerId="ADAL" clId="{3D752839-E545-49E4-BA7F-04C45A6F7AEE}" dt="2024-01-12T10:11:20.787" v="417" actId="114"/>
          <ac:spMkLst>
            <pc:docMk/>
            <pc:sldMk cId="3762698473" sldId="319"/>
            <ac:spMk id="3" creationId="{30C73C0A-9DB4-4883-9E55-ADD480CA97CA}"/>
          </ac:spMkLst>
        </pc:spChg>
      </pc:sldChg>
      <pc:sldChg chg="modSp add mod">
        <pc:chgData name="Magalie Salazar" userId="32faec06-5004-4be7-8b1a-a988cc716753" providerId="ADAL" clId="{3D752839-E545-49E4-BA7F-04C45A6F7AEE}" dt="2024-01-12T10:26:16.646" v="848" actId="6549"/>
        <pc:sldMkLst>
          <pc:docMk/>
          <pc:sldMk cId="81166959" sldId="320"/>
        </pc:sldMkLst>
        <pc:spChg chg="mod">
          <ac:chgData name="Magalie Salazar" userId="32faec06-5004-4be7-8b1a-a988cc716753" providerId="ADAL" clId="{3D752839-E545-49E4-BA7F-04C45A6F7AEE}" dt="2024-01-12T10:26:16.646" v="848" actId="6549"/>
          <ac:spMkLst>
            <pc:docMk/>
            <pc:sldMk cId="81166959" sldId="320"/>
            <ac:spMk id="3" creationId="{30C73C0A-9DB4-4883-9E55-ADD480CA97CA}"/>
          </ac:spMkLst>
        </pc:spChg>
      </pc:sldChg>
      <pc:sldChg chg="add del">
        <pc:chgData name="Magalie Salazar" userId="32faec06-5004-4be7-8b1a-a988cc716753" providerId="ADAL" clId="{3D752839-E545-49E4-BA7F-04C45A6F7AEE}" dt="2024-01-12T10:11:40.163" v="419" actId="47"/>
        <pc:sldMkLst>
          <pc:docMk/>
          <pc:sldMk cId="2990366495" sldId="320"/>
        </pc:sldMkLst>
      </pc:sldChg>
      <pc:sldChg chg="modSp add mod">
        <pc:chgData name="Magalie Salazar" userId="32faec06-5004-4be7-8b1a-a988cc716753" providerId="ADAL" clId="{3D752839-E545-49E4-BA7F-04C45A6F7AEE}" dt="2024-01-12T10:21:27.088" v="784" actId="20577"/>
        <pc:sldMkLst>
          <pc:docMk/>
          <pc:sldMk cId="3814326980" sldId="321"/>
        </pc:sldMkLst>
        <pc:spChg chg="mod">
          <ac:chgData name="Magalie Salazar" userId="32faec06-5004-4be7-8b1a-a988cc716753" providerId="ADAL" clId="{3D752839-E545-49E4-BA7F-04C45A6F7AEE}" dt="2024-01-12T10:21:27.088" v="784" actId="20577"/>
          <ac:spMkLst>
            <pc:docMk/>
            <pc:sldMk cId="3814326980" sldId="321"/>
            <ac:spMk id="3" creationId="{30C73C0A-9DB4-4883-9E55-ADD480CA97CA}"/>
          </ac:spMkLst>
        </pc:spChg>
      </pc:sldChg>
      <pc:sldChg chg="modSp add mod">
        <pc:chgData name="Magalie Salazar" userId="32faec06-5004-4be7-8b1a-a988cc716753" providerId="ADAL" clId="{3D752839-E545-49E4-BA7F-04C45A6F7AEE}" dt="2024-01-12T10:23:18.157" v="812" actId="20577"/>
        <pc:sldMkLst>
          <pc:docMk/>
          <pc:sldMk cId="136456179" sldId="322"/>
        </pc:sldMkLst>
        <pc:spChg chg="mod">
          <ac:chgData name="Magalie Salazar" userId="32faec06-5004-4be7-8b1a-a988cc716753" providerId="ADAL" clId="{3D752839-E545-49E4-BA7F-04C45A6F7AEE}" dt="2024-01-12T10:23:18.157" v="812" actId="20577"/>
          <ac:spMkLst>
            <pc:docMk/>
            <pc:sldMk cId="136456179" sldId="322"/>
            <ac:spMk id="3" creationId="{30C73C0A-9DB4-4883-9E55-ADD480CA97CA}"/>
          </ac:spMkLst>
        </pc:spChg>
      </pc:sldChg>
      <pc:sldChg chg="add ord">
        <pc:chgData name="Magalie Salazar" userId="32faec06-5004-4be7-8b1a-a988cc716753" providerId="ADAL" clId="{3D752839-E545-49E4-BA7F-04C45A6F7AEE}" dt="2024-01-12T10:23:34.568" v="814"/>
        <pc:sldMkLst>
          <pc:docMk/>
          <pc:sldMk cId="1024778566" sldId="323"/>
        </pc:sldMkLst>
      </pc:sldChg>
      <pc:sldChg chg="add del">
        <pc:chgData name="Magalie Salazar" userId="32faec06-5004-4be7-8b1a-a988cc716753" providerId="ADAL" clId="{3D752839-E545-49E4-BA7F-04C45A6F7AEE}" dt="2024-01-12T10:23:38.661" v="815" actId="47"/>
        <pc:sldMkLst>
          <pc:docMk/>
          <pc:sldMk cId="1614639159" sldId="324"/>
        </pc:sldMkLst>
      </pc:sldChg>
      <pc:sldChg chg="modSp add mod">
        <pc:chgData name="Magalie Salazar" userId="32faec06-5004-4be7-8b1a-a988cc716753" providerId="ADAL" clId="{3D752839-E545-49E4-BA7F-04C45A6F7AEE}" dt="2024-01-12T10:27:42.466" v="856" actId="20577"/>
        <pc:sldMkLst>
          <pc:docMk/>
          <pc:sldMk cId="1800978305" sldId="325"/>
        </pc:sldMkLst>
        <pc:spChg chg="mod">
          <ac:chgData name="Magalie Salazar" userId="32faec06-5004-4be7-8b1a-a988cc716753" providerId="ADAL" clId="{3D752839-E545-49E4-BA7F-04C45A6F7AEE}" dt="2024-01-12T10:27:42.466" v="856" actId="20577"/>
          <ac:spMkLst>
            <pc:docMk/>
            <pc:sldMk cId="1800978305" sldId="325"/>
            <ac:spMk id="3" creationId="{30C73C0A-9DB4-4883-9E55-ADD480CA97CA}"/>
          </ac:spMkLst>
        </pc:spChg>
      </pc:sldChg>
    </pc:docChg>
  </pc:docChgLst>
  <pc:docChgLst>
    <pc:chgData name="Kimberly Lietz" userId="8558d3d7-9594-4734-9c26-e6f4b150edfb" providerId="ADAL" clId="{DF6A85E6-3781-41AF-9DF9-F598D3CE42B5}"/>
    <pc:docChg chg="custSel addSld modSld">
      <pc:chgData name="Kimberly Lietz" userId="8558d3d7-9594-4734-9c26-e6f4b150edfb" providerId="ADAL" clId="{DF6A85E6-3781-41AF-9DF9-F598D3CE42B5}" dt="2021-01-21T13:36:19.027" v="307" actId="20577"/>
      <pc:docMkLst>
        <pc:docMk/>
      </pc:docMkLst>
      <pc:sldChg chg="modSp">
        <pc:chgData name="Kimberly Lietz" userId="8558d3d7-9594-4734-9c26-e6f4b150edfb" providerId="ADAL" clId="{DF6A85E6-3781-41AF-9DF9-F598D3CE42B5}" dt="2021-01-21T13:31:47.905" v="21" actId="20577"/>
        <pc:sldMkLst>
          <pc:docMk/>
          <pc:sldMk cId="1250217409" sldId="299"/>
        </pc:sldMkLst>
        <pc:spChg chg="mod">
          <ac:chgData name="Kimberly Lietz" userId="8558d3d7-9594-4734-9c26-e6f4b150edfb" providerId="ADAL" clId="{DF6A85E6-3781-41AF-9DF9-F598D3CE42B5}" dt="2021-01-21T13:31:47.905" v="21" actId="20577"/>
          <ac:spMkLst>
            <pc:docMk/>
            <pc:sldMk cId="1250217409" sldId="299"/>
            <ac:spMk id="3" creationId="{30C73C0A-9DB4-4883-9E55-ADD480CA97CA}"/>
          </ac:spMkLst>
        </pc:spChg>
      </pc:sldChg>
      <pc:sldChg chg="modSp add">
        <pc:chgData name="Kimberly Lietz" userId="8558d3d7-9594-4734-9c26-e6f4b150edfb" providerId="ADAL" clId="{DF6A85E6-3781-41AF-9DF9-F598D3CE42B5}" dt="2021-01-21T13:34:47.269" v="177" actId="20577"/>
        <pc:sldMkLst>
          <pc:docMk/>
          <pc:sldMk cId="329272564" sldId="313"/>
        </pc:sldMkLst>
        <pc:spChg chg="mod">
          <ac:chgData name="Kimberly Lietz" userId="8558d3d7-9594-4734-9c26-e6f4b150edfb" providerId="ADAL" clId="{DF6A85E6-3781-41AF-9DF9-F598D3CE42B5}" dt="2021-01-21T13:34:47.269" v="177" actId="20577"/>
          <ac:spMkLst>
            <pc:docMk/>
            <pc:sldMk cId="329272564" sldId="313"/>
            <ac:spMk id="3" creationId="{30C73C0A-9DB4-4883-9E55-ADD480CA97CA}"/>
          </ac:spMkLst>
        </pc:spChg>
      </pc:sldChg>
      <pc:sldChg chg="modSp add">
        <pc:chgData name="Kimberly Lietz" userId="8558d3d7-9594-4734-9c26-e6f4b150edfb" providerId="ADAL" clId="{DF6A85E6-3781-41AF-9DF9-F598D3CE42B5}" dt="2021-01-21T13:35:50.464" v="263" actId="20577"/>
        <pc:sldMkLst>
          <pc:docMk/>
          <pc:sldMk cId="3701431451" sldId="314"/>
        </pc:sldMkLst>
        <pc:spChg chg="mod">
          <ac:chgData name="Kimberly Lietz" userId="8558d3d7-9594-4734-9c26-e6f4b150edfb" providerId="ADAL" clId="{DF6A85E6-3781-41AF-9DF9-F598D3CE42B5}" dt="2021-01-21T13:35:50.464" v="263" actId="20577"/>
          <ac:spMkLst>
            <pc:docMk/>
            <pc:sldMk cId="3701431451" sldId="314"/>
            <ac:spMk id="3" creationId="{30C73C0A-9DB4-4883-9E55-ADD480CA97CA}"/>
          </ac:spMkLst>
        </pc:spChg>
      </pc:sldChg>
      <pc:sldChg chg="modSp add">
        <pc:chgData name="Kimberly Lietz" userId="8558d3d7-9594-4734-9c26-e6f4b150edfb" providerId="ADAL" clId="{DF6A85E6-3781-41AF-9DF9-F598D3CE42B5}" dt="2021-01-21T13:36:19.027" v="307" actId="20577"/>
        <pc:sldMkLst>
          <pc:docMk/>
          <pc:sldMk cId="121917619" sldId="315"/>
        </pc:sldMkLst>
        <pc:spChg chg="mod">
          <ac:chgData name="Kimberly Lietz" userId="8558d3d7-9594-4734-9c26-e6f4b150edfb" providerId="ADAL" clId="{DF6A85E6-3781-41AF-9DF9-F598D3CE42B5}" dt="2021-01-21T13:36:19.027" v="307" actId="20577"/>
          <ac:spMkLst>
            <pc:docMk/>
            <pc:sldMk cId="121917619" sldId="315"/>
            <ac:spMk id="3" creationId="{30C73C0A-9DB4-4883-9E55-ADD480CA97CA}"/>
          </ac:spMkLst>
        </pc:spChg>
      </pc:sldChg>
    </pc:docChg>
  </pc:docChgLst>
  <pc:docChgLst>
    <pc:chgData name="Kimberly Lietz" userId="8558d3d7-9594-4734-9c26-e6f4b150edfb" providerId="ADAL" clId="{EF0BDA2E-582D-45D2-829D-C2AF6AFA7241}"/>
    <pc:docChg chg="modSld">
      <pc:chgData name="Kimberly Lietz" userId="8558d3d7-9594-4734-9c26-e6f4b150edfb" providerId="ADAL" clId="{EF0BDA2E-582D-45D2-829D-C2AF6AFA7241}" dt="2021-01-21T14:21:00.601" v="13" actId="1076"/>
      <pc:docMkLst>
        <pc:docMk/>
      </pc:docMkLst>
      <pc:sldChg chg="modSp">
        <pc:chgData name="Kimberly Lietz" userId="8558d3d7-9594-4734-9c26-e6f4b150edfb" providerId="ADAL" clId="{EF0BDA2E-582D-45D2-829D-C2AF6AFA7241}" dt="2021-01-21T14:17:19.791" v="12" actId="20577"/>
        <pc:sldMkLst>
          <pc:docMk/>
          <pc:sldMk cId="965977445" sldId="303"/>
        </pc:sldMkLst>
        <pc:spChg chg="mod">
          <ac:chgData name="Kimberly Lietz" userId="8558d3d7-9594-4734-9c26-e6f4b150edfb" providerId="ADAL" clId="{EF0BDA2E-582D-45D2-829D-C2AF6AFA7241}" dt="2021-01-21T14:17:19.791" v="12" actId="20577"/>
          <ac:spMkLst>
            <pc:docMk/>
            <pc:sldMk cId="965977445" sldId="303"/>
            <ac:spMk id="3" creationId="{30C73C0A-9DB4-4883-9E55-ADD480CA97CA}"/>
          </ac:spMkLst>
        </pc:spChg>
      </pc:sldChg>
      <pc:sldChg chg="modSp">
        <pc:chgData name="Kimberly Lietz" userId="8558d3d7-9594-4734-9c26-e6f4b150edfb" providerId="ADAL" clId="{EF0BDA2E-582D-45D2-829D-C2AF6AFA7241}" dt="2021-01-21T14:21:00.601" v="13" actId="1076"/>
        <pc:sldMkLst>
          <pc:docMk/>
          <pc:sldMk cId="2029889058" sldId="307"/>
        </pc:sldMkLst>
        <pc:spChg chg="mod">
          <ac:chgData name="Kimberly Lietz" userId="8558d3d7-9594-4734-9c26-e6f4b150edfb" providerId="ADAL" clId="{EF0BDA2E-582D-45D2-829D-C2AF6AFA7241}" dt="2021-01-21T14:21:00.601" v="13" actId="1076"/>
          <ac:spMkLst>
            <pc:docMk/>
            <pc:sldMk cId="2029889058" sldId="307"/>
            <ac:spMk id="3" creationId="{30C73C0A-9DB4-4883-9E55-ADD480CA97CA}"/>
          </ac:spMkLst>
        </pc:spChg>
      </pc:sldChg>
    </pc:docChg>
  </pc:docChgLst>
  <pc:docChgLst>
    <pc:chgData name="Magalie Salazar" userId="32faec06-5004-4be7-8b1a-a988cc716753" providerId="ADAL" clId="{89700187-BDB2-4E76-B528-BA8E9070711B}"/>
    <pc:docChg chg="custSel addSld modSld">
      <pc:chgData name="Magalie Salazar" userId="32faec06-5004-4be7-8b1a-a988cc716753" providerId="ADAL" clId="{89700187-BDB2-4E76-B528-BA8E9070711B}" dt="2024-01-12T13:21:49.251" v="645" actId="20577"/>
      <pc:docMkLst>
        <pc:docMk/>
      </pc:docMkLst>
      <pc:sldChg chg="modSp mod">
        <pc:chgData name="Magalie Salazar" userId="32faec06-5004-4be7-8b1a-a988cc716753" providerId="ADAL" clId="{89700187-BDB2-4E76-B528-BA8E9070711B}" dt="2024-01-12T10:32:35.983" v="10" actId="20577"/>
        <pc:sldMkLst>
          <pc:docMk/>
          <pc:sldMk cId="2610663298" sldId="278"/>
        </pc:sldMkLst>
        <pc:spChg chg="mod">
          <ac:chgData name="Magalie Salazar" userId="32faec06-5004-4be7-8b1a-a988cc716753" providerId="ADAL" clId="{89700187-BDB2-4E76-B528-BA8E9070711B}" dt="2024-01-12T10:32:35.983" v="10" actId="20577"/>
          <ac:spMkLst>
            <pc:docMk/>
            <pc:sldMk cId="2610663298" sldId="278"/>
            <ac:spMk id="2" creationId="{A9664EA1-FE1A-4C75-964D-B547ECE930AD}"/>
          </ac:spMkLst>
        </pc:spChg>
      </pc:sldChg>
      <pc:sldChg chg="modSp mod">
        <pc:chgData name="Magalie Salazar" userId="32faec06-5004-4be7-8b1a-a988cc716753" providerId="ADAL" clId="{89700187-BDB2-4E76-B528-BA8E9070711B}" dt="2024-01-12T10:33:16.608" v="37" actId="20577"/>
        <pc:sldMkLst>
          <pc:docMk/>
          <pc:sldMk cId="3797176656" sldId="279"/>
        </pc:sldMkLst>
        <pc:spChg chg="mod">
          <ac:chgData name="Magalie Salazar" userId="32faec06-5004-4be7-8b1a-a988cc716753" providerId="ADAL" clId="{89700187-BDB2-4E76-B528-BA8E9070711B}" dt="2024-01-12T10:33:03.776" v="33" actId="20577"/>
          <ac:spMkLst>
            <pc:docMk/>
            <pc:sldMk cId="3797176656" sldId="279"/>
            <ac:spMk id="2" creationId="{110369BA-C351-4D9A-9B24-2030BD8E714E}"/>
          </ac:spMkLst>
        </pc:spChg>
        <pc:spChg chg="mod">
          <ac:chgData name="Magalie Salazar" userId="32faec06-5004-4be7-8b1a-a988cc716753" providerId="ADAL" clId="{89700187-BDB2-4E76-B528-BA8E9070711B}" dt="2024-01-12T10:33:16.608" v="37" actId="20577"/>
          <ac:spMkLst>
            <pc:docMk/>
            <pc:sldMk cId="3797176656" sldId="279"/>
            <ac:spMk id="3" creationId="{30C73C0A-9DB4-4883-9E55-ADD480CA97CA}"/>
          </ac:spMkLst>
        </pc:spChg>
      </pc:sldChg>
      <pc:sldChg chg="modSp mod">
        <pc:chgData name="Magalie Salazar" userId="32faec06-5004-4be7-8b1a-a988cc716753" providerId="ADAL" clId="{89700187-BDB2-4E76-B528-BA8E9070711B}" dt="2024-01-12T10:32:53.439" v="22" actId="6549"/>
        <pc:sldMkLst>
          <pc:docMk/>
          <pc:sldMk cId="2103071211" sldId="288"/>
        </pc:sldMkLst>
        <pc:spChg chg="mod">
          <ac:chgData name="Magalie Salazar" userId="32faec06-5004-4be7-8b1a-a988cc716753" providerId="ADAL" clId="{89700187-BDB2-4E76-B528-BA8E9070711B}" dt="2024-01-12T10:32:53.439" v="22" actId="6549"/>
          <ac:spMkLst>
            <pc:docMk/>
            <pc:sldMk cId="2103071211" sldId="288"/>
            <ac:spMk id="2" creationId="{A9664EA1-FE1A-4C75-964D-B547ECE930AD}"/>
          </ac:spMkLst>
        </pc:spChg>
      </pc:sldChg>
      <pc:sldChg chg="modSp mod">
        <pc:chgData name="Magalie Salazar" userId="32faec06-5004-4be7-8b1a-a988cc716753" providerId="ADAL" clId="{89700187-BDB2-4E76-B528-BA8E9070711B}" dt="2024-01-12T12:05:46.414" v="239" actId="20577"/>
        <pc:sldMkLst>
          <pc:docMk/>
          <pc:sldMk cId="860626289" sldId="290"/>
        </pc:sldMkLst>
        <pc:spChg chg="mod">
          <ac:chgData name="Magalie Salazar" userId="32faec06-5004-4be7-8b1a-a988cc716753" providerId="ADAL" clId="{89700187-BDB2-4E76-B528-BA8E9070711B}" dt="2024-01-12T12:05:46.414" v="239" actId="20577"/>
          <ac:spMkLst>
            <pc:docMk/>
            <pc:sldMk cId="860626289" sldId="290"/>
            <ac:spMk id="2" creationId="{A9664EA1-FE1A-4C75-964D-B547ECE930AD}"/>
          </ac:spMkLst>
        </pc:spChg>
      </pc:sldChg>
      <pc:sldChg chg="modSp mod">
        <pc:chgData name="Magalie Salazar" userId="32faec06-5004-4be7-8b1a-a988cc716753" providerId="ADAL" clId="{89700187-BDB2-4E76-B528-BA8E9070711B}" dt="2024-01-12T10:34:08.316" v="67" actId="20577"/>
        <pc:sldMkLst>
          <pc:docMk/>
          <pc:sldMk cId="669767196" sldId="291"/>
        </pc:sldMkLst>
        <pc:spChg chg="mod">
          <ac:chgData name="Magalie Salazar" userId="32faec06-5004-4be7-8b1a-a988cc716753" providerId="ADAL" clId="{89700187-BDB2-4E76-B528-BA8E9070711B}" dt="2024-01-12T10:33:37.306" v="48" actId="20577"/>
          <ac:spMkLst>
            <pc:docMk/>
            <pc:sldMk cId="669767196" sldId="291"/>
            <ac:spMk id="2" creationId="{110369BA-C351-4D9A-9B24-2030BD8E714E}"/>
          </ac:spMkLst>
        </pc:spChg>
        <pc:spChg chg="mod">
          <ac:chgData name="Magalie Salazar" userId="32faec06-5004-4be7-8b1a-a988cc716753" providerId="ADAL" clId="{89700187-BDB2-4E76-B528-BA8E9070711B}" dt="2024-01-12T10:34:08.316" v="67" actId="20577"/>
          <ac:spMkLst>
            <pc:docMk/>
            <pc:sldMk cId="669767196" sldId="291"/>
            <ac:spMk id="3" creationId="{30C73C0A-9DB4-4883-9E55-ADD480CA97CA}"/>
          </ac:spMkLst>
        </pc:spChg>
      </pc:sldChg>
      <pc:sldChg chg="modSp mod">
        <pc:chgData name="Magalie Salazar" userId="32faec06-5004-4be7-8b1a-a988cc716753" providerId="ADAL" clId="{89700187-BDB2-4E76-B528-BA8E9070711B}" dt="2024-01-12T10:35:15.812" v="106" actId="20577"/>
        <pc:sldMkLst>
          <pc:docMk/>
          <pc:sldMk cId="1771290898" sldId="292"/>
        </pc:sldMkLst>
        <pc:spChg chg="mod">
          <ac:chgData name="Magalie Salazar" userId="32faec06-5004-4be7-8b1a-a988cc716753" providerId="ADAL" clId="{89700187-BDB2-4E76-B528-BA8E9070711B}" dt="2024-01-12T10:34:25.589" v="68" actId="20577"/>
          <ac:spMkLst>
            <pc:docMk/>
            <pc:sldMk cId="1771290898" sldId="292"/>
            <ac:spMk id="2" creationId="{110369BA-C351-4D9A-9B24-2030BD8E714E}"/>
          </ac:spMkLst>
        </pc:spChg>
        <pc:spChg chg="mod">
          <ac:chgData name="Magalie Salazar" userId="32faec06-5004-4be7-8b1a-a988cc716753" providerId="ADAL" clId="{89700187-BDB2-4E76-B528-BA8E9070711B}" dt="2024-01-12T10:35:15.812" v="106" actId="20577"/>
          <ac:spMkLst>
            <pc:docMk/>
            <pc:sldMk cId="1771290898" sldId="292"/>
            <ac:spMk id="3" creationId="{30C73C0A-9DB4-4883-9E55-ADD480CA97CA}"/>
          </ac:spMkLst>
        </pc:spChg>
      </pc:sldChg>
      <pc:sldChg chg="modSp mod">
        <pc:chgData name="Magalie Salazar" userId="32faec06-5004-4be7-8b1a-a988cc716753" providerId="ADAL" clId="{89700187-BDB2-4E76-B528-BA8E9070711B}" dt="2024-01-12T10:38:33.628" v="155" actId="20577"/>
        <pc:sldMkLst>
          <pc:docMk/>
          <pc:sldMk cId="1250217409" sldId="299"/>
        </pc:sldMkLst>
        <pc:spChg chg="mod">
          <ac:chgData name="Magalie Salazar" userId="32faec06-5004-4be7-8b1a-a988cc716753" providerId="ADAL" clId="{89700187-BDB2-4E76-B528-BA8E9070711B}" dt="2024-01-12T10:38:28.972" v="154" actId="20577"/>
          <ac:spMkLst>
            <pc:docMk/>
            <pc:sldMk cId="1250217409" sldId="299"/>
            <ac:spMk id="2" creationId="{110369BA-C351-4D9A-9B24-2030BD8E714E}"/>
          </ac:spMkLst>
        </pc:spChg>
        <pc:spChg chg="mod">
          <ac:chgData name="Magalie Salazar" userId="32faec06-5004-4be7-8b1a-a988cc716753" providerId="ADAL" clId="{89700187-BDB2-4E76-B528-BA8E9070711B}" dt="2024-01-12T10:38:33.628" v="155" actId="20577"/>
          <ac:spMkLst>
            <pc:docMk/>
            <pc:sldMk cId="1250217409" sldId="299"/>
            <ac:spMk id="3" creationId="{30C73C0A-9DB4-4883-9E55-ADD480CA97CA}"/>
          </ac:spMkLst>
        </pc:spChg>
      </pc:sldChg>
      <pc:sldChg chg="modSp mod">
        <pc:chgData name="Magalie Salazar" userId="32faec06-5004-4be7-8b1a-a988cc716753" providerId="ADAL" clId="{89700187-BDB2-4E76-B528-BA8E9070711B}" dt="2024-01-12T13:15:34.012" v="525" actId="20577"/>
        <pc:sldMkLst>
          <pc:docMk/>
          <pc:sldMk cId="3966045079" sldId="300"/>
        </pc:sldMkLst>
        <pc:spChg chg="mod">
          <ac:chgData name="Magalie Salazar" userId="32faec06-5004-4be7-8b1a-a988cc716753" providerId="ADAL" clId="{89700187-BDB2-4E76-B528-BA8E9070711B}" dt="2024-01-12T13:15:34.012" v="525" actId="20577"/>
          <ac:spMkLst>
            <pc:docMk/>
            <pc:sldMk cId="3966045079" sldId="300"/>
            <ac:spMk id="3" creationId="{30C73C0A-9DB4-4883-9E55-ADD480CA97CA}"/>
          </ac:spMkLst>
        </pc:spChg>
      </pc:sldChg>
      <pc:sldChg chg="modSp mod">
        <pc:chgData name="Magalie Salazar" userId="32faec06-5004-4be7-8b1a-a988cc716753" providerId="ADAL" clId="{89700187-BDB2-4E76-B528-BA8E9070711B}" dt="2024-01-12T13:18:45.320" v="542" actId="20577"/>
        <pc:sldMkLst>
          <pc:docMk/>
          <pc:sldMk cId="2029889058" sldId="307"/>
        </pc:sldMkLst>
        <pc:spChg chg="mod">
          <ac:chgData name="Magalie Salazar" userId="32faec06-5004-4be7-8b1a-a988cc716753" providerId="ADAL" clId="{89700187-BDB2-4E76-B528-BA8E9070711B}" dt="2024-01-12T12:05:08.588" v="207" actId="20577"/>
          <ac:spMkLst>
            <pc:docMk/>
            <pc:sldMk cId="2029889058" sldId="307"/>
            <ac:spMk id="2" creationId="{110369BA-C351-4D9A-9B24-2030BD8E714E}"/>
          </ac:spMkLst>
        </pc:spChg>
        <pc:spChg chg="mod">
          <ac:chgData name="Magalie Salazar" userId="32faec06-5004-4be7-8b1a-a988cc716753" providerId="ADAL" clId="{89700187-BDB2-4E76-B528-BA8E9070711B}" dt="2024-01-12T13:18:45.320" v="542" actId="20577"/>
          <ac:spMkLst>
            <pc:docMk/>
            <pc:sldMk cId="2029889058" sldId="307"/>
            <ac:spMk id="3" creationId="{30C73C0A-9DB4-4883-9E55-ADD480CA97CA}"/>
          </ac:spMkLst>
        </pc:spChg>
      </pc:sldChg>
      <pc:sldChg chg="modSp mod">
        <pc:chgData name="Magalie Salazar" userId="32faec06-5004-4be7-8b1a-a988cc716753" providerId="ADAL" clId="{89700187-BDB2-4E76-B528-BA8E9070711B}" dt="2024-01-12T13:20:34.620" v="619"/>
        <pc:sldMkLst>
          <pc:docMk/>
          <pc:sldMk cId="1242214942" sldId="308"/>
        </pc:sldMkLst>
        <pc:spChg chg="mod">
          <ac:chgData name="Magalie Salazar" userId="32faec06-5004-4be7-8b1a-a988cc716753" providerId="ADAL" clId="{89700187-BDB2-4E76-B528-BA8E9070711B}" dt="2024-01-12T12:05:13.387" v="208"/>
          <ac:spMkLst>
            <pc:docMk/>
            <pc:sldMk cId="1242214942" sldId="308"/>
            <ac:spMk id="2" creationId="{110369BA-C351-4D9A-9B24-2030BD8E714E}"/>
          </ac:spMkLst>
        </pc:spChg>
        <pc:spChg chg="mod">
          <ac:chgData name="Magalie Salazar" userId="32faec06-5004-4be7-8b1a-a988cc716753" providerId="ADAL" clId="{89700187-BDB2-4E76-B528-BA8E9070711B}" dt="2024-01-12T13:20:34.620" v="619"/>
          <ac:spMkLst>
            <pc:docMk/>
            <pc:sldMk cId="1242214942" sldId="308"/>
            <ac:spMk id="3" creationId="{30C73C0A-9DB4-4883-9E55-ADD480CA97CA}"/>
          </ac:spMkLst>
        </pc:spChg>
      </pc:sldChg>
      <pc:sldChg chg="modSp mod">
        <pc:chgData name="Magalie Salazar" userId="32faec06-5004-4be7-8b1a-a988cc716753" providerId="ADAL" clId="{89700187-BDB2-4E76-B528-BA8E9070711B}" dt="2024-01-12T12:05:17.226" v="210"/>
        <pc:sldMkLst>
          <pc:docMk/>
          <pc:sldMk cId="1541010973" sldId="309"/>
        </pc:sldMkLst>
        <pc:spChg chg="mod">
          <ac:chgData name="Magalie Salazar" userId="32faec06-5004-4be7-8b1a-a988cc716753" providerId="ADAL" clId="{89700187-BDB2-4E76-B528-BA8E9070711B}" dt="2024-01-12T12:05:17.226" v="210"/>
          <ac:spMkLst>
            <pc:docMk/>
            <pc:sldMk cId="1541010973" sldId="309"/>
            <ac:spMk id="2" creationId="{110369BA-C351-4D9A-9B24-2030BD8E714E}"/>
          </ac:spMkLst>
        </pc:spChg>
      </pc:sldChg>
      <pc:sldChg chg="modSp mod">
        <pc:chgData name="Magalie Salazar" userId="32faec06-5004-4be7-8b1a-a988cc716753" providerId="ADAL" clId="{89700187-BDB2-4E76-B528-BA8E9070711B}" dt="2024-01-12T12:05:18.752" v="211"/>
        <pc:sldMkLst>
          <pc:docMk/>
          <pc:sldMk cId="1513497378" sldId="310"/>
        </pc:sldMkLst>
        <pc:spChg chg="mod">
          <ac:chgData name="Magalie Salazar" userId="32faec06-5004-4be7-8b1a-a988cc716753" providerId="ADAL" clId="{89700187-BDB2-4E76-B528-BA8E9070711B}" dt="2024-01-12T12:05:18.752" v="211"/>
          <ac:spMkLst>
            <pc:docMk/>
            <pc:sldMk cId="1513497378" sldId="310"/>
            <ac:spMk id="2" creationId="{110369BA-C351-4D9A-9B24-2030BD8E714E}"/>
          </ac:spMkLst>
        </pc:spChg>
      </pc:sldChg>
      <pc:sldChg chg="modSp mod">
        <pc:chgData name="Magalie Salazar" userId="32faec06-5004-4be7-8b1a-a988cc716753" providerId="ADAL" clId="{89700187-BDB2-4E76-B528-BA8E9070711B}" dt="2024-01-12T12:48:38.366" v="418"/>
        <pc:sldMkLst>
          <pc:docMk/>
          <pc:sldMk cId="2081222531" sldId="311"/>
        </pc:sldMkLst>
        <pc:spChg chg="mod">
          <ac:chgData name="Magalie Salazar" userId="32faec06-5004-4be7-8b1a-a988cc716753" providerId="ADAL" clId="{89700187-BDB2-4E76-B528-BA8E9070711B}" dt="2024-01-12T12:46:24.143" v="258" actId="20577"/>
          <ac:spMkLst>
            <pc:docMk/>
            <pc:sldMk cId="2081222531" sldId="311"/>
            <ac:spMk id="2" creationId="{110369BA-C351-4D9A-9B24-2030BD8E714E}"/>
          </ac:spMkLst>
        </pc:spChg>
        <pc:spChg chg="mod">
          <ac:chgData name="Magalie Salazar" userId="32faec06-5004-4be7-8b1a-a988cc716753" providerId="ADAL" clId="{89700187-BDB2-4E76-B528-BA8E9070711B}" dt="2024-01-12T12:48:38.366" v="418"/>
          <ac:spMkLst>
            <pc:docMk/>
            <pc:sldMk cId="2081222531" sldId="311"/>
            <ac:spMk id="3" creationId="{30C73C0A-9DB4-4883-9E55-ADD480CA97CA}"/>
          </ac:spMkLst>
        </pc:spChg>
      </pc:sldChg>
      <pc:sldChg chg="modSp mod">
        <pc:chgData name="Magalie Salazar" userId="32faec06-5004-4be7-8b1a-a988cc716753" providerId="ADAL" clId="{89700187-BDB2-4E76-B528-BA8E9070711B}" dt="2024-01-12T12:50:54.686" v="455" actId="20577"/>
        <pc:sldMkLst>
          <pc:docMk/>
          <pc:sldMk cId="4068065870" sldId="312"/>
        </pc:sldMkLst>
        <pc:spChg chg="mod">
          <ac:chgData name="Magalie Salazar" userId="32faec06-5004-4be7-8b1a-a988cc716753" providerId="ADAL" clId="{89700187-BDB2-4E76-B528-BA8E9070711B}" dt="2024-01-12T12:50:12.592" v="437" actId="20577"/>
          <ac:spMkLst>
            <pc:docMk/>
            <pc:sldMk cId="4068065870" sldId="312"/>
            <ac:spMk id="2" creationId="{110369BA-C351-4D9A-9B24-2030BD8E714E}"/>
          </ac:spMkLst>
        </pc:spChg>
        <pc:spChg chg="mod">
          <ac:chgData name="Magalie Salazar" userId="32faec06-5004-4be7-8b1a-a988cc716753" providerId="ADAL" clId="{89700187-BDB2-4E76-B528-BA8E9070711B}" dt="2024-01-12T12:50:54.686" v="455" actId="20577"/>
          <ac:spMkLst>
            <pc:docMk/>
            <pc:sldMk cId="4068065870" sldId="312"/>
            <ac:spMk id="3" creationId="{30C73C0A-9DB4-4883-9E55-ADD480CA97CA}"/>
          </ac:spMkLst>
        </pc:spChg>
      </pc:sldChg>
      <pc:sldChg chg="modSp mod">
        <pc:chgData name="Magalie Salazar" userId="32faec06-5004-4be7-8b1a-a988cc716753" providerId="ADAL" clId="{89700187-BDB2-4E76-B528-BA8E9070711B}" dt="2024-01-12T12:51:18.607" v="456"/>
        <pc:sldMkLst>
          <pc:docMk/>
          <pc:sldMk cId="329272564" sldId="313"/>
        </pc:sldMkLst>
        <pc:spChg chg="mod">
          <ac:chgData name="Magalie Salazar" userId="32faec06-5004-4be7-8b1a-a988cc716753" providerId="ADAL" clId="{89700187-BDB2-4E76-B528-BA8E9070711B}" dt="2024-01-12T12:50:18.342" v="443" actId="20577"/>
          <ac:spMkLst>
            <pc:docMk/>
            <pc:sldMk cId="329272564" sldId="313"/>
            <ac:spMk id="2" creationId="{110369BA-C351-4D9A-9B24-2030BD8E714E}"/>
          </ac:spMkLst>
        </pc:spChg>
        <pc:spChg chg="mod">
          <ac:chgData name="Magalie Salazar" userId="32faec06-5004-4be7-8b1a-a988cc716753" providerId="ADAL" clId="{89700187-BDB2-4E76-B528-BA8E9070711B}" dt="2024-01-12T12:51:18.607" v="456"/>
          <ac:spMkLst>
            <pc:docMk/>
            <pc:sldMk cId="329272564" sldId="313"/>
            <ac:spMk id="3" creationId="{30C73C0A-9DB4-4883-9E55-ADD480CA97CA}"/>
          </ac:spMkLst>
        </pc:spChg>
      </pc:sldChg>
      <pc:sldChg chg="modSp mod">
        <pc:chgData name="Magalie Salazar" userId="32faec06-5004-4be7-8b1a-a988cc716753" providerId="ADAL" clId="{89700187-BDB2-4E76-B528-BA8E9070711B}" dt="2024-01-12T12:05:22.844" v="213"/>
        <pc:sldMkLst>
          <pc:docMk/>
          <pc:sldMk cId="3701431451" sldId="314"/>
        </pc:sldMkLst>
        <pc:spChg chg="mod">
          <ac:chgData name="Magalie Salazar" userId="32faec06-5004-4be7-8b1a-a988cc716753" providerId="ADAL" clId="{89700187-BDB2-4E76-B528-BA8E9070711B}" dt="2024-01-12T12:05:22.844" v="213"/>
          <ac:spMkLst>
            <pc:docMk/>
            <pc:sldMk cId="3701431451" sldId="314"/>
            <ac:spMk id="2" creationId="{110369BA-C351-4D9A-9B24-2030BD8E714E}"/>
          </ac:spMkLst>
        </pc:spChg>
      </pc:sldChg>
      <pc:sldChg chg="modSp mod">
        <pc:chgData name="Magalie Salazar" userId="32faec06-5004-4be7-8b1a-a988cc716753" providerId="ADAL" clId="{89700187-BDB2-4E76-B528-BA8E9070711B}" dt="2024-01-12T10:40:57.025" v="166" actId="20577"/>
        <pc:sldMkLst>
          <pc:docMk/>
          <pc:sldMk cId="3415260325" sldId="317"/>
        </pc:sldMkLst>
        <pc:spChg chg="mod">
          <ac:chgData name="Magalie Salazar" userId="32faec06-5004-4be7-8b1a-a988cc716753" providerId="ADAL" clId="{89700187-BDB2-4E76-B528-BA8E9070711B}" dt="2024-01-12T10:40:51.282" v="158" actId="20577"/>
          <ac:spMkLst>
            <pc:docMk/>
            <pc:sldMk cId="3415260325" sldId="317"/>
            <ac:spMk id="2" creationId="{110369BA-C351-4D9A-9B24-2030BD8E714E}"/>
          </ac:spMkLst>
        </pc:spChg>
        <pc:spChg chg="mod">
          <ac:chgData name="Magalie Salazar" userId="32faec06-5004-4be7-8b1a-a988cc716753" providerId="ADAL" clId="{89700187-BDB2-4E76-B528-BA8E9070711B}" dt="2024-01-12T10:40:57.025" v="166" actId="20577"/>
          <ac:spMkLst>
            <pc:docMk/>
            <pc:sldMk cId="3415260325" sldId="317"/>
            <ac:spMk id="3" creationId="{30C73C0A-9DB4-4883-9E55-ADD480CA97CA}"/>
          </ac:spMkLst>
        </pc:spChg>
      </pc:sldChg>
      <pc:sldChg chg="modSp mod">
        <pc:chgData name="Magalie Salazar" userId="32faec06-5004-4be7-8b1a-a988cc716753" providerId="ADAL" clId="{89700187-BDB2-4E76-B528-BA8E9070711B}" dt="2024-01-12T13:11:38.703" v="515"/>
        <pc:sldMkLst>
          <pc:docMk/>
          <pc:sldMk cId="3473704713" sldId="318"/>
        </pc:sldMkLst>
        <pc:spChg chg="mod">
          <ac:chgData name="Magalie Salazar" userId="32faec06-5004-4be7-8b1a-a988cc716753" providerId="ADAL" clId="{89700187-BDB2-4E76-B528-BA8E9070711B}" dt="2024-01-12T13:11:38.703" v="515"/>
          <ac:spMkLst>
            <pc:docMk/>
            <pc:sldMk cId="3473704713" sldId="318"/>
            <ac:spMk id="3" creationId="{30C73C0A-9DB4-4883-9E55-ADD480CA97CA}"/>
          </ac:spMkLst>
        </pc:spChg>
      </pc:sldChg>
      <pc:sldChg chg="modSp mod">
        <pc:chgData name="Magalie Salazar" userId="32faec06-5004-4be7-8b1a-a988cc716753" providerId="ADAL" clId="{89700187-BDB2-4E76-B528-BA8E9070711B}" dt="2024-01-12T13:21:49.251" v="645" actId="20577"/>
        <pc:sldMkLst>
          <pc:docMk/>
          <pc:sldMk cId="81166959" sldId="320"/>
        </pc:sldMkLst>
        <pc:spChg chg="mod">
          <ac:chgData name="Magalie Salazar" userId="32faec06-5004-4be7-8b1a-a988cc716753" providerId="ADAL" clId="{89700187-BDB2-4E76-B528-BA8E9070711B}" dt="2024-01-12T12:05:14.744" v="209"/>
          <ac:spMkLst>
            <pc:docMk/>
            <pc:sldMk cId="81166959" sldId="320"/>
            <ac:spMk id="2" creationId="{110369BA-C351-4D9A-9B24-2030BD8E714E}"/>
          </ac:spMkLst>
        </pc:spChg>
        <pc:spChg chg="mod">
          <ac:chgData name="Magalie Salazar" userId="32faec06-5004-4be7-8b1a-a988cc716753" providerId="ADAL" clId="{89700187-BDB2-4E76-B528-BA8E9070711B}" dt="2024-01-12T13:21:49.251" v="645" actId="20577"/>
          <ac:spMkLst>
            <pc:docMk/>
            <pc:sldMk cId="81166959" sldId="320"/>
            <ac:spMk id="3" creationId="{30C73C0A-9DB4-4883-9E55-ADD480CA97CA}"/>
          </ac:spMkLst>
        </pc:spChg>
      </pc:sldChg>
      <pc:sldChg chg="modSp mod">
        <pc:chgData name="Magalie Salazar" userId="32faec06-5004-4be7-8b1a-a988cc716753" providerId="ADAL" clId="{89700187-BDB2-4E76-B528-BA8E9070711B}" dt="2024-01-12T12:05:20.080" v="212"/>
        <pc:sldMkLst>
          <pc:docMk/>
          <pc:sldMk cId="3814326980" sldId="321"/>
        </pc:sldMkLst>
        <pc:spChg chg="mod">
          <ac:chgData name="Magalie Salazar" userId="32faec06-5004-4be7-8b1a-a988cc716753" providerId="ADAL" clId="{89700187-BDB2-4E76-B528-BA8E9070711B}" dt="2024-01-12T12:05:20.080" v="212"/>
          <ac:spMkLst>
            <pc:docMk/>
            <pc:sldMk cId="3814326980" sldId="321"/>
            <ac:spMk id="2" creationId="{110369BA-C351-4D9A-9B24-2030BD8E714E}"/>
          </ac:spMkLst>
        </pc:spChg>
      </pc:sldChg>
      <pc:sldChg chg="modSp mod">
        <pc:chgData name="Magalie Salazar" userId="32faec06-5004-4be7-8b1a-a988cc716753" providerId="ADAL" clId="{89700187-BDB2-4E76-B528-BA8E9070711B}" dt="2024-01-12T12:05:26.794" v="215"/>
        <pc:sldMkLst>
          <pc:docMk/>
          <pc:sldMk cId="136456179" sldId="322"/>
        </pc:sldMkLst>
        <pc:spChg chg="mod">
          <ac:chgData name="Magalie Salazar" userId="32faec06-5004-4be7-8b1a-a988cc716753" providerId="ADAL" clId="{89700187-BDB2-4E76-B528-BA8E9070711B}" dt="2024-01-12T12:05:26.794" v="215"/>
          <ac:spMkLst>
            <pc:docMk/>
            <pc:sldMk cId="136456179" sldId="322"/>
            <ac:spMk id="2" creationId="{110369BA-C351-4D9A-9B24-2030BD8E714E}"/>
          </ac:spMkLst>
        </pc:spChg>
      </pc:sldChg>
      <pc:sldChg chg="modSp mod">
        <pc:chgData name="Magalie Salazar" userId="32faec06-5004-4be7-8b1a-a988cc716753" providerId="ADAL" clId="{89700187-BDB2-4E76-B528-BA8E9070711B}" dt="2024-01-12T12:05:24.431" v="214"/>
        <pc:sldMkLst>
          <pc:docMk/>
          <pc:sldMk cId="1024778566" sldId="323"/>
        </pc:sldMkLst>
        <pc:spChg chg="mod">
          <ac:chgData name="Magalie Salazar" userId="32faec06-5004-4be7-8b1a-a988cc716753" providerId="ADAL" clId="{89700187-BDB2-4E76-B528-BA8E9070711B}" dt="2024-01-12T12:05:24.431" v="214"/>
          <ac:spMkLst>
            <pc:docMk/>
            <pc:sldMk cId="1024778566" sldId="323"/>
            <ac:spMk id="2" creationId="{110369BA-C351-4D9A-9B24-2030BD8E714E}"/>
          </ac:spMkLst>
        </pc:spChg>
      </pc:sldChg>
      <pc:sldChg chg="modSp mod">
        <pc:chgData name="Magalie Salazar" userId="32faec06-5004-4be7-8b1a-a988cc716753" providerId="ADAL" clId="{89700187-BDB2-4E76-B528-BA8E9070711B}" dt="2024-01-12T12:05:28.288" v="216"/>
        <pc:sldMkLst>
          <pc:docMk/>
          <pc:sldMk cId="1800978305" sldId="325"/>
        </pc:sldMkLst>
        <pc:spChg chg="mod">
          <ac:chgData name="Magalie Salazar" userId="32faec06-5004-4be7-8b1a-a988cc716753" providerId="ADAL" clId="{89700187-BDB2-4E76-B528-BA8E9070711B}" dt="2024-01-12T12:05:28.288" v="216"/>
          <ac:spMkLst>
            <pc:docMk/>
            <pc:sldMk cId="1800978305" sldId="325"/>
            <ac:spMk id="2" creationId="{110369BA-C351-4D9A-9B24-2030BD8E714E}"/>
          </ac:spMkLst>
        </pc:spChg>
      </pc:sldChg>
      <pc:sldChg chg="add">
        <pc:chgData name="Magalie Salazar" userId="32faec06-5004-4be7-8b1a-a988cc716753" providerId="ADAL" clId="{89700187-BDB2-4E76-B528-BA8E9070711B}" dt="2024-01-12T12:47:33.102" v="410"/>
        <pc:sldMkLst>
          <pc:docMk/>
          <pc:sldMk cId="3429376756" sldId="326"/>
        </pc:sldMkLst>
      </pc:sldChg>
      <pc:sldChg chg="modSp add mod">
        <pc:chgData name="Magalie Salazar" userId="32faec06-5004-4be7-8b1a-a988cc716753" providerId="ADAL" clId="{89700187-BDB2-4E76-B528-BA8E9070711B}" dt="2024-01-12T12:49:37.695" v="431" actId="20577"/>
        <pc:sldMkLst>
          <pc:docMk/>
          <pc:sldMk cId="3685788406" sldId="327"/>
        </pc:sldMkLst>
        <pc:spChg chg="mod">
          <ac:chgData name="Magalie Salazar" userId="32faec06-5004-4be7-8b1a-a988cc716753" providerId="ADAL" clId="{89700187-BDB2-4E76-B528-BA8E9070711B}" dt="2024-01-12T12:49:37.695" v="431" actId="20577"/>
          <ac:spMkLst>
            <pc:docMk/>
            <pc:sldMk cId="3685788406" sldId="327"/>
            <ac:spMk id="3" creationId="{30C73C0A-9DB4-4883-9E55-ADD480CA97CA}"/>
          </ac:spMkLst>
        </pc:spChg>
      </pc:sldChg>
      <pc:sldChg chg="modSp add mod">
        <pc:chgData name="Magalie Salazar" userId="32faec06-5004-4be7-8b1a-a988cc716753" providerId="ADAL" clId="{89700187-BDB2-4E76-B528-BA8E9070711B}" dt="2024-01-12T12:52:45.939" v="514" actId="20577"/>
        <pc:sldMkLst>
          <pc:docMk/>
          <pc:sldMk cId="3440629985" sldId="328"/>
        </pc:sldMkLst>
        <pc:spChg chg="mod">
          <ac:chgData name="Magalie Salazar" userId="32faec06-5004-4be7-8b1a-a988cc716753" providerId="ADAL" clId="{89700187-BDB2-4E76-B528-BA8E9070711B}" dt="2024-01-12T12:50:25.855" v="450" actId="20577"/>
          <ac:spMkLst>
            <pc:docMk/>
            <pc:sldMk cId="3440629985" sldId="328"/>
            <ac:spMk id="2" creationId="{110369BA-C351-4D9A-9B24-2030BD8E714E}"/>
          </ac:spMkLst>
        </pc:spChg>
        <pc:spChg chg="mod">
          <ac:chgData name="Magalie Salazar" userId="32faec06-5004-4be7-8b1a-a988cc716753" providerId="ADAL" clId="{89700187-BDB2-4E76-B528-BA8E9070711B}" dt="2024-01-12T12:52:45.939" v="514" actId="20577"/>
          <ac:spMkLst>
            <pc:docMk/>
            <pc:sldMk cId="3440629985" sldId="328"/>
            <ac:spMk id="3" creationId="{30C73C0A-9DB4-4883-9E55-ADD480CA97CA}"/>
          </ac:spMkLst>
        </pc:spChg>
      </pc:sldChg>
    </pc:docChg>
  </pc:docChgLst>
  <pc:docChgLst>
    <pc:chgData name="Zola Dowell" userId="S::dowell@un.org::ce9f3638-34c4-43a2-aa57-185817f2ce00" providerId="AD" clId="Web-{8A1FBF8D-084C-8001-E5B6-A82CF73E22CD}"/>
    <pc:docChg chg="modSld">
      <pc:chgData name="Zola Dowell" userId="S::dowell@un.org::ce9f3638-34c4-43a2-aa57-185817f2ce00" providerId="AD" clId="Web-{8A1FBF8D-084C-8001-E5B6-A82CF73E22CD}" dt="2022-02-07T07:09:37.156" v="51" actId="20577"/>
      <pc:docMkLst>
        <pc:docMk/>
      </pc:docMkLst>
      <pc:sldChg chg="modSp">
        <pc:chgData name="Zola Dowell" userId="S::dowell@un.org::ce9f3638-34c4-43a2-aa57-185817f2ce00" providerId="AD" clId="Web-{8A1FBF8D-084C-8001-E5B6-A82CF73E22CD}" dt="2022-02-07T07:07:35.232" v="40" actId="20577"/>
        <pc:sldMkLst>
          <pc:docMk/>
          <pc:sldMk cId="3797176656" sldId="279"/>
        </pc:sldMkLst>
        <pc:spChg chg="mod">
          <ac:chgData name="Zola Dowell" userId="S::dowell@un.org::ce9f3638-34c4-43a2-aa57-185817f2ce00" providerId="AD" clId="Web-{8A1FBF8D-084C-8001-E5B6-A82CF73E22CD}" dt="2022-02-07T07:07:35.232" v="40" actId="20577"/>
          <ac:spMkLst>
            <pc:docMk/>
            <pc:sldMk cId="3797176656" sldId="279"/>
            <ac:spMk id="3" creationId="{30C73C0A-9DB4-4883-9E55-ADD480CA97CA}"/>
          </ac:spMkLst>
        </pc:spChg>
      </pc:sldChg>
      <pc:sldChg chg="modSp">
        <pc:chgData name="Zola Dowell" userId="S::dowell@un.org::ce9f3638-34c4-43a2-aa57-185817f2ce00" providerId="AD" clId="Web-{8A1FBF8D-084C-8001-E5B6-A82CF73E22CD}" dt="2022-02-07T07:09:37.156" v="51" actId="20577"/>
        <pc:sldMkLst>
          <pc:docMk/>
          <pc:sldMk cId="860626289" sldId="290"/>
        </pc:sldMkLst>
        <pc:spChg chg="mod">
          <ac:chgData name="Zola Dowell" userId="S::dowell@un.org::ce9f3638-34c4-43a2-aa57-185817f2ce00" providerId="AD" clId="Web-{8A1FBF8D-084C-8001-E5B6-A82CF73E22CD}" dt="2022-02-07T07:09:37.156" v="51" actId="20577"/>
          <ac:spMkLst>
            <pc:docMk/>
            <pc:sldMk cId="860626289" sldId="290"/>
            <ac:spMk id="2" creationId="{A9664EA1-FE1A-4C75-964D-B547ECE930AD}"/>
          </ac:spMkLst>
        </pc:spChg>
      </pc:sldChg>
      <pc:sldChg chg="modSp">
        <pc:chgData name="Zola Dowell" userId="S::dowell@un.org::ce9f3638-34c4-43a2-aa57-185817f2ce00" providerId="AD" clId="Web-{8A1FBF8D-084C-8001-E5B6-A82CF73E22CD}" dt="2022-02-07T07:08:33.358" v="44" actId="20577"/>
        <pc:sldMkLst>
          <pc:docMk/>
          <pc:sldMk cId="1771290898" sldId="292"/>
        </pc:sldMkLst>
        <pc:spChg chg="mod">
          <ac:chgData name="Zola Dowell" userId="S::dowell@un.org::ce9f3638-34c4-43a2-aa57-185817f2ce00" providerId="AD" clId="Web-{8A1FBF8D-084C-8001-E5B6-A82CF73E22CD}" dt="2022-02-07T07:08:33.358" v="44" actId="20577"/>
          <ac:spMkLst>
            <pc:docMk/>
            <pc:sldMk cId="1771290898" sldId="292"/>
            <ac:spMk id="3" creationId="{30C73C0A-9DB4-4883-9E55-ADD480CA97CA}"/>
          </ac:spMkLst>
        </pc:spChg>
      </pc:sldChg>
      <pc:sldChg chg="modSp">
        <pc:chgData name="Zola Dowell" userId="S::dowell@un.org::ce9f3638-34c4-43a2-aa57-185817f2ce00" providerId="AD" clId="Web-{8A1FBF8D-084C-8001-E5B6-A82CF73E22CD}" dt="2022-02-07T07:04:14.447" v="12" actId="20577"/>
        <pc:sldMkLst>
          <pc:docMk/>
          <pc:sldMk cId="3025206589" sldId="293"/>
        </pc:sldMkLst>
        <pc:spChg chg="mod">
          <ac:chgData name="Zola Dowell" userId="S::dowell@un.org::ce9f3638-34c4-43a2-aa57-185817f2ce00" providerId="AD" clId="Web-{8A1FBF8D-084C-8001-E5B6-A82CF73E22CD}" dt="2022-02-07T07:04:14.447" v="12" actId="20577"/>
          <ac:spMkLst>
            <pc:docMk/>
            <pc:sldMk cId="3025206589" sldId="293"/>
            <ac:spMk id="3" creationId="{30C73C0A-9DB4-4883-9E55-ADD480CA97CA}"/>
          </ac:spMkLst>
        </pc:spChg>
      </pc:sldChg>
      <pc:sldChg chg="modSp">
        <pc:chgData name="Zola Dowell" userId="S::dowell@un.org::ce9f3638-34c4-43a2-aa57-185817f2ce00" providerId="AD" clId="Web-{8A1FBF8D-084C-8001-E5B6-A82CF73E22CD}" dt="2022-02-07T07:02:59.915" v="5" actId="20577"/>
        <pc:sldMkLst>
          <pc:docMk/>
          <pc:sldMk cId="3003921818" sldId="295"/>
        </pc:sldMkLst>
        <pc:spChg chg="mod">
          <ac:chgData name="Zola Dowell" userId="S::dowell@un.org::ce9f3638-34c4-43a2-aa57-185817f2ce00" providerId="AD" clId="Web-{8A1FBF8D-084C-8001-E5B6-A82CF73E22CD}" dt="2022-02-07T07:02:59.915" v="5" actId="20577"/>
          <ac:spMkLst>
            <pc:docMk/>
            <pc:sldMk cId="3003921818" sldId="295"/>
            <ac:spMk id="3" creationId="{30C73C0A-9DB4-4883-9E55-ADD480CA97CA}"/>
          </ac:spMkLst>
        </pc:spChg>
      </pc:sldChg>
    </pc:docChg>
  </pc:docChgLst>
  <pc:docChgLst>
    <pc:chgData name="Magalie Salazar" userId="32faec06-5004-4be7-8b1a-a988cc716753" providerId="ADAL" clId="{167B0DA5-A394-48C5-A607-F3B6EE4BD8AE}"/>
    <pc:docChg chg="modSld">
      <pc:chgData name="Magalie Salazar" userId="32faec06-5004-4be7-8b1a-a988cc716753" providerId="ADAL" clId="{167B0DA5-A394-48C5-A607-F3B6EE4BD8AE}" dt="2022-02-02T10:05:18.018" v="4" actId="20577"/>
      <pc:docMkLst>
        <pc:docMk/>
      </pc:docMkLst>
      <pc:sldChg chg="modSp mod">
        <pc:chgData name="Magalie Salazar" userId="32faec06-5004-4be7-8b1a-a988cc716753" providerId="ADAL" clId="{167B0DA5-A394-48C5-A607-F3B6EE4BD8AE}" dt="2022-02-02T10:04:51.983" v="0" actId="20577"/>
        <pc:sldMkLst>
          <pc:docMk/>
          <pc:sldMk cId="2610663298" sldId="278"/>
        </pc:sldMkLst>
        <pc:spChg chg="mod">
          <ac:chgData name="Magalie Salazar" userId="32faec06-5004-4be7-8b1a-a988cc716753" providerId="ADAL" clId="{167B0DA5-A394-48C5-A607-F3B6EE4BD8AE}" dt="2022-02-02T10:04:51.983" v="0" actId="20577"/>
          <ac:spMkLst>
            <pc:docMk/>
            <pc:sldMk cId="2610663298" sldId="278"/>
            <ac:spMk id="2" creationId="{A9664EA1-FE1A-4C75-964D-B547ECE930AD}"/>
          </ac:spMkLst>
        </pc:spChg>
      </pc:sldChg>
      <pc:sldChg chg="modSp mod">
        <pc:chgData name="Magalie Salazar" userId="32faec06-5004-4be7-8b1a-a988cc716753" providerId="ADAL" clId="{167B0DA5-A394-48C5-A607-F3B6EE4BD8AE}" dt="2022-02-02T10:05:18.018" v="4" actId="20577"/>
        <pc:sldMkLst>
          <pc:docMk/>
          <pc:sldMk cId="1771290898" sldId="292"/>
        </pc:sldMkLst>
        <pc:spChg chg="mod">
          <ac:chgData name="Magalie Salazar" userId="32faec06-5004-4be7-8b1a-a988cc716753" providerId="ADAL" clId="{167B0DA5-A394-48C5-A607-F3B6EE4BD8AE}" dt="2022-02-02T10:05:18.018" v="4" actId="20577"/>
          <ac:spMkLst>
            <pc:docMk/>
            <pc:sldMk cId="1771290898" sldId="292"/>
            <ac:spMk id="3" creationId="{30C73C0A-9DB4-4883-9E55-ADD480CA97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50530" y="1"/>
            <a:ext cx="2946058" cy="498419"/>
          </a:xfrm>
          <a:prstGeom prst="rect">
            <a:avLst/>
          </a:prstGeom>
        </p:spPr>
        <p:txBody>
          <a:bodyPr vert="horz" lIns="91440" tIns="45720" rIns="91440" bIns="45720" rtlCol="0"/>
          <a:lstStyle>
            <a:lvl1pPr algn="r">
              <a:defRPr sz="1200"/>
            </a:lvl1pPr>
          </a:lstStyle>
          <a:p>
            <a:fld id="{8A11AEB2-CAD3-4862-AEA5-353874F5BF07}" type="datetimeFigureOut">
              <a:rPr lang="es-ES" smtClean="0"/>
              <a:t>12/01/2024</a:t>
            </a:fld>
            <a:endParaRPr lang="es-ES"/>
          </a:p>
        </p:txBody>
      </p:sp>
      <p:sp>
        <p:nvSpPr>
          <p:cNvPr id="4" name="Slide Image Placeholder 3"/>
          <p:cNvSpPr>
            <a:spLocks noGrp="1" noRot="1" noChangeAspect="1"/>
          </p:cNvSpPr>
          <p:nvPr>
            <p:ph type="sldImg" idx="2"/>
          </p:nvPr>
        </p:nvSpPr>
        <p:spPr>
          <a:xfrm>
            <a:off x="1031875" y="1239838"/>
            <a:ext cx="47339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442" y="4777862"/>
            <a:ext cx="5438792" cy="390852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9428220"/>
            <a:ext cx="2946058" cy="498418"/>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50530" y="9428220"/>
            <a:ext cx="2946058" cy="498418"/>
          </a:xfrm>
          <a:prstGeom prst="rect">
            <a:avLst/>
          </a:prstGeom>
        </p:spPr>
        <p:txBody>
          <a:bodyPr vert="horz" lIns="91440" tIns="45720" rIns="91440" bIns="45720" rtlCol="0" anchor="b"/>
          <a:lstStyle>
            <a:lvl1pPr algn="r">
              <a:defRPr sz="1200"/>
            </a:lvl1pPr>
          </a:lstStyle>
          <a:p>
            <a:fld id="{FB9635D4-04F7-4499-BD1F-FCE984889654}" type="slidenum">
              <a:rPr lang="es-ES" smtClean="0"/>
              <a:t>‹#›</a:t>
            </a:fld>
            <a:endParaRPr lang="es-ES"/>
          </a:p>
        </p:txBody>
      </p:sp>
    </p:spTree>
    <p:extLst>
      <p:ext uri="{BB962C8B-B14F-4D97-AF65-F5344CB8AC3E}">
        <p14:creationId xmlns:p14="http://schemas.microsoft.com/office/powerpoint/2010/main" val="33125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674292" y="2009775"/>
            <a:ext cx="7581900" cy="1409700"/>
          </a:xfrm>
        </p:spPr>
        <p:txBody>
          <a:bodyPr/>
          <a:lstStyle/>
          <a:p>
            <a:r>
              <a:rPr lang="fr" sz="6000" dirty="0"/>
              <a:t>HPC 2024</a:t>
            </a:r>
          </a:p>
          <a:p>
            <a:r>
              <a:rPr lang="fr" sz="4400" dirty="0"/>
              <a:t>Revue après action</a:t>
            </a:r>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10663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Allègement HPC</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Comment avez-vous opérationnalisé l’All</a:t>
            </a:r>
            <a:r>
              <a:rPr lang="fr-CH" dirty="0"/>
              <a:t>è</a:t>
            </a:r>
            <a:r>
              <a:rPr lang="fr" dirty="0"/>
              <a:t>gement du HPC ?</a:t>
            </a:r>
          </a:p>
          <a:p>
            <a:r>
              <a:rPr lang="fr" dirty="0"/>
              <a:t>Qu'est-ce qui a bien fonctionné ?</a:t>
            </a:r>
          </a:p>
          <a:p>
            <a:r>
              <a:rPr lang="fr" dirty="0"/>
              <a:t>Que recommanderiez-vous pour devenir une bonne pratique ?</a:t>
            </a:r>
          </a:p>
        </p:txBody>
      </p:sp>
    </p:spTree>
    <p:extLst>
      <p:ext uri="{BB962C8B-B14F-4D97-AF65-F5344CB8AC3E}">
        <p14:creationId xmlns:p14="http://schemas.microsoft.com/office/powerpoint/2010/main" val="3473704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Aperçu des besoins humanitaires HNO ou</a:t>
            </a:r>
          </a:p>
          <a:p>
            <a:r>
              <a:rPr lang="fr" dirty="0"/>
              <a:t>Segment d’analyse des besoins du HNRP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En général, quels ont été les aspects les plus difficiles du HNO/ segment Analyse des besoins du HNRP, et les améliorations par rapport aux années précédentes?</a:t>
            </a:r>
          </a:p>
          <a:p>
            <a:r>
              <a:rPr lang="fr" dirty="0"/>
              <a:t>Pourquoi cela a-t-il été difficile/réussi ?</a:t>
            </a:r>
          </a:p>
          <a:p>
            <a:r>
              <a:rPr lang="fr" dirty="0"/>
              <a:t>Que recommanderiez-vous pour renforcer davantage les orientations et/ou la boîte à outils du HNO/HNRP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6604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388028" cy="4451176"/>
          </a:xfrm>
        </p:spPr>
        <p:txBody>
          <a:bodyPr/>
          <a:lstStyle/>
          <a:p>
            <a:r>
              <a:rPr lang="fr" dirty="0"/>
              <a:t>Quels ont été les aspects les plus difficiles lors de la définition de la portée de l’analyse ?</a:t>
            </a:r>
          </a:p>
          <a:p>
            <a:r>
              <a:rPr lang="fr" dirty="0"/>
              <a:t>Pourquoi cela a-t-il été difficile/réussi ?</a:t>
            </a:r>
          </a:p>
          <a:p>
            <a:r>
              <a:rPr lang="fr" dirty="0"/>
              <a:t>Que recommanderiez-vous pour renforcer davantage le guide et/ou la boîte à outils HNO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92281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388028" cy="4451176"/>
          </a:xfrm>
        </p:spPr>
        <p:txBody>
          <a:bodyPr/>
          <a:lstStyle/>
          <a:p>
            <a:r>
              <a:rPr lang="fr" dirty="0"/>
              <a:t>Quels ont été les aspects les plus difficiles de l’introduction de JIAF 2.0 ? [ </a:t>
            </a:r>
            <a:r>
              <a:rPr lang="fr" i="1" dirty="0"/>
              <a:t>remarque : ne discutez de cette question que si elle n'a pas déjà été abordée lors de l'exercice d'apprentissage des leçons du JIAF </a:t>
            </a:r>
            <a:r>
              <a:rPr lang="fr" dirty="0"/>
              <a:t>]</a:t>
            </a:r>
          </a:p>
          <a:p>
            <a:r>
              <a:rPr lang="fr" dirty="0"/>
              <a:t>Pourquoi cela a-t-il été difficile/réussi ?</a:t>
            </a:r>
          </a:p>
          <a:p>
            <a:r>
              <a:rPr lang="fr" dirty="0"/>
              <a:t>Que recommanderiez-vous pour renforcer davantage le guide et/ou la boîte à outils HNO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6269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Quels ont été les aspects les plus difficiles liés à la capacité d’analyse dans votre pays ?</a:t>
            </a:r>
          </a:p>
          <a:p>
            <a:r>
              <a:rPr lang="fr" dirty="0"/>
              <a:t>Pourquoi cela a-t-il été difficile/réussi ?</a:t>
            </a:r>
          </a:p>
          <a:p>
            <a:r>
              <a:rPr lang="fr" dirty="0"/>
              <a:t>Que recommanderiez-vous pour renforcer davantage le guide et/ou la boîte à outils HNO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3952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Quels ont été les aspects les plus difficiles de l’analyse des risques et de la projection des besoins ?</a:t>
            </a:r>
          </a:p>
          <a:p>
            <a:r>
              <a:rPr lang="fr" dirty="0"/>
              <a:t>Pourquoi cela a-t-il été difficile/réussi ?</a:t>
            </a:r>
          </a:p>
          <a:p>
            <a:r>
              <a:rPr lang="fr" dirty="0"/>
              <a:t>Que recommanderiez-vous pour renforcer davantage le guide et/ou la boîte à outils HNO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6765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Quels ont été les aspects les plus difficiles de l’engagement communautaire dans le développement du HNO ?</a:t>
            </a:r>
          </a:p>
          <a:p>
            <a:r>
              <a:rPr lang="fr" dirty="0"/>
              <a:t>Pourquoi cela a-t-il été difficile/réussi ?</a:t>
            </a:r>
          </a:p>
          <a:p>
            <a:r>
              <a:rPr lang="fr" dirty="0"/>
              <a:t>Que recommanderiez-vous pour renforcer davantage le guide et/ou la boîte à outils HNO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191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HNO</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Dans quelle mesure les orientations et les attentes étaient-elles utiles/claires ?</a:t>
            </a:r>
          </a:p>
          <a:p>
            <a:r>
              <a:rPr lang="fr" dirty="0"/>
              <a:t>Qu’est-ce qui a été un défi/une réussite ?</a:t>
            </a:r>
          </a:p>
          <a:p>
            <a:r>
              <a:rPr lang="fr" dirty="0"/>
              <a:t>Que recommanderiez-vous pour renforcer davantage le guide et/ou la boîte à outils HNO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76208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Plan de réponse humanitaire (HRP) ou</a:t>
            </a:r>
          </a:p>
          <a:p>
            <a:r>
              <a:rPr lang="fr" dirty="0"/>
              <a:t>Volet Plan de réponse du HNRP</a:t>
            </a:r>
          </a:p>
          <a:p>
            <a:endParaRPr lang="en-US" dirty="0"/>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Quels ont été les aspects les plus difficiles du segment HRP/plan de réponse du HNRP, et les améliorations par rapport aux années précédentes, en général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5570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666180" y="2341265"/>
            <a:ext cx="9820076" cy="4451176"/>
          </a:xfrm>
        </p:spPr>
        <p:txBody>
          <a:bodyPr/>
          <a:lstStyle/>
          <a:p>
            <a:endParaRPr lang="en-US" dirty="0"/>
          </a:p>
          <a:p>
            <a:r>
              <a:rPr lang="fr" dirty="0"/>
              <a:t>Quels ont été les aspects les plus difficiles pour assurer un lien entre le HRP et le HNO lors de la sélection des groupes de population, des zones géographiques et des facteurs à prendre en compte dans la réponse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202988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1289132"/>
            <a:ext cx="7581900" cy="1409700"/>
          </a:xfrm>
        </p:spPr>
        <p:txBody>
          <a:bodyPr/>
          <a:lstStyle/>
          <a:p>
            <a:r>
              <a:rPr lang="fr" sz="6000" dirty="0"/>
              <a:t>Introduction</a:t>
            </a:r>
          </a:p>
          <a:p>
            <a:r>
              <a:rPr lang="fr" sz="6000" dirty="0"/>
              <a:t>et attentes de la Revue</a:t>
            </a:r>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03071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Comment avez-vous opérationnalisé la definition des paramètres de limites (« Boundary setting »)?</a:t>
            </a:r>
          </a:p>
          <a:p>
            <a:r>
              <a:rPr lang="fr" dirty="0"/>
              <a:t>Quels criteres ont </a:t>
            </a:r>
            <a:r>
              <a:rPr lang="fr-CH" dirty="0"/>
              <a:t>été</a:t>
            </a:r>
            <a:r>
              <a:rPr lang="fr" dirty="0"/>
              <a:t> utilisés?</a:t>
            </a:r>
          </a:p>
          <a:p>
            <a:r>
              <a:rPr lang="fr" dirty="0"/>
              <a:t>Qu’est-ce qui a été un défi/une réussite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124221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Comment avez-vous opérationnalisé la priorisation dans la planification ? </a:t>
            </a:r>
          </a:p>
          <a:p>
            <a:r>
              <a:rPr lang="fr" dirty="0"/>
              <a:t>Quels critères ont </a:t>
            </a:r>
            <a:r>
              <a:rPr lang="fr-CH" dirty="0"/>
              <a:t>été</a:t>
            </a:r>
            <a:r>
              <a:rPr lang="fr"/>
              <a:t> utilisés ?</a:t>
            </a:r>
            <a:endParaRPr lang="fr" dirty="0"/>
          </a:p>
          <a:p>
            <a:r>
              <a:rPr lang="fr" dirty="0"/>
              <a:t>Qu’est-ce qui a été un défi/une réussite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8116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Quels ont été les aspects les plus difficiles de la formulation des objectifs « SMART » et de la relation avec HNO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154101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Quels ont été les aspects les plus difficiles du calcul transparent des coûts des réponses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1513497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Quels ont été les aspects les plus difficiles de l'enregistrement du projet [pour les pays qui utilisent l'évaluation des coûts basée sur le projet]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381432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Comment les liens avec les plans de développement ont-ils été pris en compte pour la planification de la réponse humanitaire ?</a:t>
            </a:r>
          </a:p>
          <a:p>
            <a:r>
              <a:rPr lang="fr" dirty="0"/>
              <a:t>Qu’est-ce qui a été un défi/une réussite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370143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Quels ont été les aspects les plus difficiles de l’engagement communautaire dans l’élaboration du HRP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102477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Quels ont été les aspects les plus difficiles de l’inclusion des réponses monétaires et polyvalentes ?</a:t>
            </a:r>
          </a:p>
          <a:p>
            <a:r>
              <a:rPr lang="fr" dirty="0"/>
              <a:t>Pourquoi cela a-t-il été difficile/réussi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1364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Dans quelle mesure les orientations et les attentes étaient-elles utiles/claires ?</a:t>
            </a:r>
          </a:p>
          <a:p>
            <a:r>
              <a:rPr lang="fr" dirty="0"/>
              <a:t>Qu’est-ce qui a été difficile /réussi ?</a:t>
            </a:r>
          </a:p>
          <a:p>
            <a:r>
              <a:rPr lang="fr" dirty="0"/>
              <a:t>Que recommanderiez-vous pour renforcer davantage les orientations et/ou la boîte à outils du HRP ?</a:t>
            </a:r>
          </a:p>
        </p:txBody>
      </p:sp>
    </p:spTree>
    <p:extLst>
      <p:ext uri="{BB962C8B-B14F-4D97-AF65-F5344CB8AC3E}">
        <p14:creationId xmlns:p14="http://schemas.microsoft.com/office/powerpoint/2010/main" val="180097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Monitoring dans le HNO et 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CH" dirty="0"/>
              <a:t>De manière générale, en ce qui concerne le suivi dans le cadre du HNO/HRP/HNRP, quels ont été les aspects les plus difficiles et les améliorations les plus importantes par rapport aux années précédentes ?</a:t>
            </a:r>
          </a:p>
          <a:p>
            <a:r>
              <a:rPr lang="fr" dirty="0"/>
              <a:t>Qu’est-ce qui a été difficile /réussi ?</a:t>
            </a:r>
          </a:p>
          <a:p>
            <a:r>
              <a:rPr lang="fr-CH" dirty="0"/>
              <a:t>Que recommanderiez-vous pour renforcer davantage les lignes directrices et/ou la boîte à outils ?</a:t>
            </a:r>
          </a:p>
        </p:txBody>
      </p:sp>
    </p:spTree>
    <p:extLst>
      <p:ext uri="{BB962C8B-B14F-4D97-AF65-F5344CB8AC3E}">
        <p14:creationId xmlns:p14="http://schemas.microsoft.com/office/powerpoint/2010/main" val="208122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Qu'est-ce qu’une Revue après action (AAR) ?</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fr" dirty="0">
                <a:latin typeface="Roboto"/>
                <a:ea typeface="Roboto"/>
              </a:rPr>
              <a:t>Une AAR est une discussion structurée visant à tirer les enseignements d’un événement. On examine la divergence entre le prévu et le réel ; et identifie ce qui s'est bien passé ou ce qui ne s'est pas bien passé.</a:t>
            </a:r>
            <a:endParaRPr lang="en-US" dirty="0"/>
          </a:p>
          <a:p>
            <a:endParaRPr lang="en-US" dirty="0"/>
          </a:p>
          <a:p>
            <a:r>
              <a:rPr lang="fr" dirty="0">
                <a:latin typeface="Roboto"/>
                <a:ea typeface="Roboto"/>
              </a:rPr>
              <a:t>L’objectif de l’AAR est d’améliorer les performances futures en réfléchissant au travail d’un groupe pour identifier les forces, les faiblesses et les domaines à améliorer.</a:t>
            </a:r>
          </a:p>
          <a:p>
            <a:endParaRPr lang="en-US" dirty="0"/>
          </a:p>
        </p:txBody>
      </p:sp>
    </p:spTree>
    <p:extLst>
      <p:ext uri="{BB962C8B-B14F-4D97-AF65-F5344CB8AC3E}">
        <p14:creationId xmlns:p14="http://schemas.microsoft.com/office/powerpoint/2010/main" val="3797176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Monitoring dans le HNO et 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 dirty="0"/>
              <a:t>Quels ont été les aspects les plus difficiles pour identifier les indicateurs de situation, de besoin et de reponse ?</a:t>
            </a:r>
          </a:p>
          <a:p>
            <a:r>
              <a:rPr lang="fr" dirty="0"/>
              <a:t>Pourquoi cela a-t-il été difficile/réussi ?</a:t>
            </a:r>
          </a:p>
          <a:p>
            <a:r>
              <a:rPr lang="fr" dirty="0"/>
              <a:t>Que recommanderiez-vous pour renforcer davantage les orientations et/ou la boîte à outils ?</a:t>
            </a:r>
          </a:p>
        </p:txBody>
      </p:sp>
    </p:spTree>
    <p:extLst>
      <p:ext uri="{BB962C8B-B14F-4D97-AF65-F5344CB8AC3E}">
        <p14:creationId xmlns:p14="http://schemas.microsoft.com/office/powerpoint/2010/main" val="342937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Monitoring dans le HNO et HRP</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CH" dirty="0"/>
              <a:t>Quels ont été les aspects les plus difficiles relatifs a la désagrégation des données démographiques en fonction des caractéristiques de la diversité (sexe, âge, handicap, etc.) ?</a:t>
            </a:r>
            <a:endParaRPr lang="fr" dirty="0"/>
          </a:p>
          <a:p>
            <a:r>
              <a:rPr lang="fr" dirty="0"/>
              <a:t>Pourquoi cela a-t-il été difficile/réussi ?</a:t>
            </a:r>
          </a:p>
          <a:p>
            <a:r>
              <a:rPr lang="fr" dirty="0"/>
              <a:t>Que recommanderiez-vous pour renforcer davantage les orientations et/ou la boîte à outils ?</a:t>
            </a:r>
          </a:p>
        </p:txBody>
      </p:sp>
    </p:spTree>
    <p:extLst>
      <p:ext uri="{BB962C8B-B14F-4D97-AF65-F5344CB8AC3E}">
        <p14:creationId xmlns:p14="http://schemas.microsoft.com/office/powerpoint/2010/main" val="368578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Outils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CH" dirty="0"/>
              <a:t>Quels défis et améliorations avez-vous rencontrés lors du chargement des données de planification et de suivi dans RPM ?</a:t>
            </a:r>
          </a:p>
          <a:p>
            <a:r>
              <a:rPr lang="fr-CH" dirty="0"/>
              <a:t>Pourquoi cela a-t-il été difficile / qu’est-ce qui s’est amélioré ?</a:t>
            </a:r>
          </a:p>
          <a:p>
            <a:r>
              <a:rPr lang="fr-CH" dirty="0"/>
              <a:t>Quelle est l’utilisation prévue en 2024 ?</a:t>
            </a:r>
          </a:p>
          <a:p>
            <a:r>
              <a:rPr lang="fr-CH" dirty="0"/>
              <a:t>Quelles sont les nouvelles fonctionnalités/améliorations souhaitées ?</a:t>
            </a:r>
          </a:p>
        </p:txBody>
      </p:sp>
    </p:spTree>
    <p:extLst>
      <p:ext uri="{BB962C8B-B14F-4D97-AF65-F5344CB8AC3E}">
        <p14:creationId xmlns:p14="http://schemas.microsoft.com/office/powerpoint/2010/main" val="406806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Outils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endParaRPr lang="en-US" dirty="0"/>
          </a:p>
          <a:p>
            <a:r>
              <a:rPr lang="fr-CH" dirty="0"/>
              <a:t>Le cas échéant, quels défis et améliorations avez-vous rencontrés lors de l’utilisation du module Projets pour l’enregistrement des projets ?</a:t>
            </a:r>
          </a:p>
          <a:p>
            <a:r>
              <a:rPr lang="fr-CH" dirty="0"/>
              <a:t>Pourquoi cela a-t-il été difficile / qu’est-ce qui s’est amélioré ?</a:t>
            </a:r>
          </a:p>
          <a:p>
            <a:r>
              <a:rPr lang="fr-CH" dirty="0"/>
              <a:t>Quelle est l’utilisation prévue en 2024 ?</a:t>
            </a:r>
          </a:p>
          <a:p>
            <a:r>
              <a:rPr lang="fr-CH" dirty="0"/>
              <a:t>Quelles sont les nouvelles fonctionnalités/améliorations souhaitées ?</a:t>
            </a:r>
          </a:p>
        </p:txBody>
      </p:sp>
    </p:spTree>
    <p:extLst>
      <p:ext uri="{BB962C8B-B14F-4D97-AF65-F5344CB8AC3E}">
        <p14:creationId xmlns:p14="http://schemas.microsoft.com/office/powerpoint/2010/main" val="32927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Outils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666180" y="1909217"/>
            <a:ext cx="9820076" cy="4451176"/>
          </a:xfrm>
        </p:spPr>
        <p:txBody>
          <a:bodyPr/>
          <a:lstStyle/>
          <a:p>
            <a:r>
              <a:rPr lang="fr-CH" dirty="0"/>
              <a:t>Quels défis et améliorations avez-vous rencontrés dans l’utilisation du site Humanitarian Action (HA) pour la présentation de l’information, y compris la numérisation de votre HNO/HRP ? </a:t>
            </a:r>
          </a:p>
          <a:p>
            <a:r>
              <a:rPr lang="fr-CH" dirty="0"/>
              <a:t>Pourquoi cela a-t-il été difficile / qu’est-ce qui s’est amélioré ?</a:t>
            </a:r>
          </a:p>
          <a:p>
            <a:r>
              <a:rPr lang="fr-CH" dirty="0"/>
              <a:t>Avez-vous l’intention d’utiliser HA pour rapporter sur les indicateurs de suivi, partager des rapports PDF ou des tableaux de bord en ligne, et/ou mettre en ligne l’ensemble des documents HNO/HRP l’année prochaine ?</a:t>
            </a:r>
          </a:p>
          <a:p>
            <a:r>
              <a:rPr lang="fr-CH" dirty="0"/>
              <a:t>Quelle est l’utilisation prévue en 2024 ?</a:t>
            </a:r>
          </a:p>
          <a:p>
            <a:r>
              <a:rPr lang="fr-CH" dirty="0"/>
              <a:t>Quelles sont les nouvelles fonctionnalités/améliorations souhaitées ?</a:t>
            </a:r>
            <a:endParaRPr lang="fr" dirty="0"/>
          </a:p>
        </p:txBody>
      </p:sp>
    </p:spTree>
    <p:extLst>
      <p:ext uri="{BB962C8B-B14F-4D97-AF65-F5344CB8AC3E}">
        <p14:creationId xmlns:p14="http://schemas.microsoft.com/office/powerpoint/2010/main" val="3440629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2714625"/>
            <a:ext cx="7581900" cy="1409700"/>
          </a:xfrm>
        </p:spPr>
        <p:txBody>
          <a:bodyPr lIns="91440" tIns="45720" rIns="91440" bIns="45720" anchor="t"/>
          <a:lstStyle/>
          <a:p>
            <a:r>
              <a:rPr lang="fr" sz="6000" dirty="0">
                <a:latin typeface="Roboto Slab"/>
                <a:ea typeface="Roboto Slab"/>
              </a:rPr>
              <a:t>Autre chose?</a:t>
            </a:r>
            <a:endParaRPr lang="en-US" sz="6000" dirty="0">
              <a:latin typeface="Roboto Slab"/>
              <a:ea typeface="Roboto Slab"/>
            </a:endParaRPr>
          </a:p>
          <a:p>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606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Qu'est-ce qu’une Revue après action (AAR) ?</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pPr marL="0" indent="0">
              <a:buNone/>
            </a:pPr>
            <a:r>
              <a:rPr lang="fr" dirty="0"/>
              <a:t>L’outil est centré sur la reflection du groupe concerné sur les thèmes suivants :</a:t>
            </a:r>
          </a:p>
          <a:p>
            <a:pPr marL="0" indent="0">
              <a:buNone/>
            </a:pPr>
            <a:endParaRPr lang="en-US" dirty="0"/>
          </a:p>
          <a:p>
            <a:pPr lvl="0"/>
            <a:r>
              <a:rPr lang="fr" dirty="0"/>
              <a:t>Qu’est-ce qui était attendu ou censé se produire ?</a:t>
            </a:r>
          </a:p>
          <a:p>
            <a:pPr lvl="0"/>
            <a:r>
              <a:rPr lang="fr" dirty="0"/>
              <a:t>Que s’est-il réellement passé ?</a:t>
            </a:r>
          </a:p>
          <a:p>
            <a:pPr lvl="0"/>
            <a:r>
              <a:rPr lang="fr" dirty="0"/>
              <a:t>Qu’est-ce qui s’est bien passé et qu’est-ce qui ne s’est pas bien passé et pourquoi ?</a:t>
            </a:r>
          </a:p>
          <a:p>
            <a:pPr lvl="0"/>
            <a:r>
              <a:rPr lang="fr" dirty="0"/>
              <a:t>Que peut-on améliorer et comment ?</a:t>
            </a:r>
          </a:p>
          <a:p>
            <a:endParaRPr lang="en-US" dirty="0"/>
          </a:p>
        </p:txBody>
      </p:sp>
    </p:spTree>
    <p:extLst>
      <p:ext uri="{BB962C8B-B14F-4D97-AF65-F5344CB8AC3E}">
        <p14:creationId xmlns:p14="http://schemas.microsoft.com/office/powerpoint/2010/main" val="6697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Pourquoi l’AAR est-il un élément important du HPC  ?</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fr" dirty="0">
                <a:latin typeface="Roboto"/>
                <a:ea typeface="Roboto"/>
              </a:rPr>
              <a:t>L'AAR offre aux équipes l'opportunité de discuter des forces et des faiblesses de l'approche elle-même, et de résoudre collectivement les problèmes concernant les méthodes permettant d'améliorer ou de rationaliser le processus pour l'année à venir.</a:t>
            </a:r>
            <a:endParaRPr lang="en-US" dirty="0"/>
          </a:p>
          <a:p>
            <a:endParaRPr lang="en-US" dirty="0"/>
          </a:p>
          <a:p>
            <a:r>
              <a:rPr lang="fr" dirty="0">
                <a:latin typeface="Roboto"/>
                <a:ea typeface="Roboto"/>
              </a:rPr>
              <a:t>Comme l’année dernière, un examen des orientations et des modèles (templates) de 2024 sera entrepris pour faire de petites modifications avant le cycle 2025. Les résultats des AAR éclaireront ces chamgement.</a:t>
            </a:r>
          </a:p>
        </p:txBody>
      </p:sp>
    </p:spTree>
    <p:extLst>
      <p:ext uri="{BB962C8B-B14F-4D97-AF65-F5344CB8AC3E}">
        <p14:creationId xmlns:p14="http://schemas.microsoft.com/office/powerpoint/2010/main" val="177129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2 éléments particulièrement intéressants</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lIns="0" tIns="0" rIns="0" bIns="0" anchor="t"/>
          <a:lstStyle/>
          <a:p>
            <a:r>
              <a:rPr lang="fr" dirty="0">
                <a:latin typeface="Roboto"/>
                <a:ea typeface="Roboto"/>
              </a:rPr>
              <a:t>Comment le HPC Lightening a-t-il été opérationnalisé ?</a:t>
            </a:r>
          </a:p>
          <a:p>
            <a:endParaRPr lang="en-US" dirty="0">
              <a:latin typeface="Roboto"/>
              <a:ea typeface="Roboto"/>
            </a:endParaRPr>
          </a:p>
          <a:p>
            <a:r>
              <a:rPr lang="fr" dirty="0">
                <a:latin typeface="Roboto"/>
                <a:ea typeface="Roboto"/>
              </a:rPr>
              <a:t>Comment la portée, les limites et la priorisation ont-elles été opérationnalisées ?</a:t>
            </a:r>
          </a:p>
        </p:txBody>
      </p:sp>
    </p:spTree>
    <p:extLst>
      <p:ext uri="{BB962C8B-B14F-4D97-AF65-F5344CB8AC3E}">
        <p14:creationId xmlns:p14="http://schemas.microsoft.com/office/powerpoint/2010/main" val="129183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64EA1-FE1A-4C75-964D-B547ECE930AD}"/>
              </a:ext>
            </a:extLst>
          </p:cNvPr>
          <p:cNvSpPr>
            <a:spLocks noGrp="1"/>
          </p:cNvSpPr>
          <p:nvPr>
            <p:ph type="body" sz="quarter" idx="10"/>
          </p:nvPr>
        </p:nvSpPr>
        <p:spPr>
          <a:xfrm>
            <a:off x="1555750" y="2714625"/>
            <a:ext cx="7581900" cy="1409700"/>
          </a:xfrm>
        </p:spPr>
        <p:txBody>
          <a:bodyPr/>
          <a:lstStyle/>
          <a:p>
            <a:r>
              <a:rPr lang="fr" sz="6000" dirty="0"/>
              <a:t>ORDRE DU JOUR</a:t>
            </a:r>
            <a:endParaRPr lang="en-US" dirty="0"/>
          </a:p>
          <a:p>
            <a:endParaRPr lang="en-US" dirty="0"/>
          </a:p>
        </p:txBody>
      </p:sp>
      <p:sp>
        <p:nvSpPr>
          <p:cNvPr id="3" name="Text Placeholder 2">
            <a:extLst>
              <a:ext uri="{FF2B5EF4-FFF2-40B4-BE49-F238E27FC236}">
                <a16:creationId xmlns:a16="http://schemas.microsoft.com/office/drawing/2014/main" id="{C11031B9-E8A5-4375-9C06-A53D099BE5C9}"/>
              </a:ext>
            </a:extLst>
          </p:cNvPr>
          <p:cNvSpPr>
            <a:spLocks noGrp="1"/>
          </p:cNvSpPr>
          <p:nvPr>
            <p:ph type="body" sz="quarter" idx="11"/>
          </p:nvPr>
        </p:nvSpPr>
        <p:spPr/>
        <p:txBody>
          <a:bodyPr/>
          <a:lstStyle/>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202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Guide Etape par étape</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Dans quelle mesure le Guide étape par étape a-t-il été utile au processus HPC ?</a:t>
            </a:r>
          </a:p>
          <a:p>
            <a:r>
              <a:rPr lang="fr" dirty="0"/>
              <a:t>Pourquoi?</a:t>
            </a:r>
          </a:p>
          <a:p>
            <a:r>
              <a:rPr lang="fr" dirty="0"/>
              <a:t>Que recommanderiez-vous pour renforcer davantage le Gude étape par étape ?</a:t>
            </a:r>
          </a:p>
        </p:txBody>
      </p:sp>
    </p:spTree>
    <p:extLst>
      <p:ext uri="{BB962C8B-B14F-4D97-AF65-F5344CB8AC3E}">
        <p14:creationId xmlns:p14="http://schemas.microsoft.com/office/powerpoint/2010/main" val="1250217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369BA-C351-4D9A-9B24-2030BD8E714E}"/>
              </a:ext>
            </a:extLst>
          </p:cNvPr>
          <p:cNvSpPr>
            <a:spLocks noGrp="1"/>
          </p:cNvSpPr>
          <p:nvPr>
            <p:ph type="body" sz="quarter" idx="10"/>
          </p:nvPr>
        </p:nvSpPr>
        <p:spPr>
          <a:xfrm>
            <a:off x="264394" y="218406"/>
            <a:ext cx="8898730" cy="914400"/>
          </a:xfrm>
        </p:spPr>
        <p:txBody>
          <a:bodyPr/>
          <a:lstStyle/>
          <a:p>
            <a:r>
              <a:rPr lang="fr" dirty="0"/>
              <a:t>Allègement du HPC</a:t>
            </a:r>
          </a:p>
        </p:txBody>
      </p:sp>
      <p:sp>
        <p:nvSpPr>
          <p:cNvPr id="3" name="Text Placeholder 2">
            <a:extLst>
              <a:ext uri="{FF2B5EF4-FFF2-40B4-BE49-F238E27FC236}">
                <a16:creationId xmlns:a16="http://schemas.microsoft.com/office/drawing/2014/main" id="{30C73C0A-9DB4-4883-9E55-ADD480CA97CA}"/>
              </a:ext>
            </a:extLst>
          </p:cNvPr>
          <p:cNvSpPr>
            <a:spLocks noGrp="1"/>
          </p:cNvSpPr>
          <p:nvPr>
            <p:ph type="body" sz="quarter" idx="11"/>
          </p:nvPr>
        </p:nvSpPr>
        <p:spPr>
          <a:xfrm>
            <a:off x="711200" y="2714625"/>
            <a:ext cx="9820076" cy="4451176"/>
          </a:xfrm>
        </p:spPr>
        <p:txBody>
          <a:bodyPr/>
          <a:lstStyle/>
          <a:p>
            <a:r>
              <a:rPr lang="fr" dirty="0"/>
              <a:t>Le template HNRP a-t-il été utile pour alléger le processus HPC ? [uniquement pour les opérations qui l'ont utilisé]</a:t>
            </a:r>
          </a:p>
          <a:p>
            <a:r>
              <a:rPr lang="fr" dirty="0"/>
              <a:t>Pourquoi?</a:t>
            </a:r>
          </a:p>
          <a:p>
            <a:r>
              <a:rPr lang="fr" dirty="0"/>
              <a:t>Qu’est-ce qui a été un défi/une réussite ?</a:t>
            </a:r>
          </a:p>
          <a:p>
            <a:r>
              <a:rPr lang="fr" dirty="0"/>
              <a:t>Que recommanderiez-vous pour améliorer davantage le HNRP ?</a:t>
            </a:r>
          </a:p>
        </p:txBody>
      </p:sp>
    </p:spTree>
    <p:extLst>
      <p:ext uri="{BB962C8B-B14F-4D97-AF65-F5344CB8AC3E}">
        <p14:creationId xmlns:p14="http://schemas.microsoft.com/office/powerpoint/2010/main" val="3415260325"/>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untry xmlns="fc749cf6-2fa5-469f-9513-669a5055685c" xsi:nil="true"/>
    <lcf76f155ced4ddcb4097134ff3c332f xmlns="fc749cf6-2fa5-469f-9513-669a5055685c">
      <Terms xmlns="http://schemas.microsoft.com/office/infopath/2007/PartnerControls"/>
    </lcf76f155ced4ddcb4097134ff3c332f>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37649155397944B18CE1B9093D6805" ma:contentTypeVersion="18" ma:contentTypeDescription="Create a new document." ma:contentTypeScope="" ma:versionID="7d40790d749f5f57efdd40d1e002f2b9">
  <xsd:schema xmlns:xsd="http://www.w3.org/2001/XMLSchema" xmlns:xs="http://www.w3.org/2001/XMLSchema" xmlns:p="http://schemas.microsoft.com/office/2006/metadata/properties" xmlns:ns2="fc749cf6-2fa5-469f-9513-669a5055685c" xmlns:ns3="8687d7a2-52f3-4734-bf71-7070c2f04360" xmlns:ns4="985ec44e-1bab-4c0b-9df0-6ba128686fc9" targetNamespace="http://schemas.microsoft.com/office/2006/metadata/properties" ma:root="true" ma:fieldsID="fa7976512c29ab91a4728e84bf830306" ns2:_="" ns3:_="" ns4:_="">
    <xsd:import namespace="fc749cf6-2fa5-469f-9513-669a5055685c"/>
    <xsd:import namespace="8687d7a2-52f3-4734-bf71-7070c2f0436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ountr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9cf6-2fa5-469f-9513-669a5055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untry" ma:index="18" nillable="true" ma:displayName="Country" ma:format="Dropdown" ma:internalName="Country">
      <xsd:simpleType>
        <xsd:restriction base="dms:Choice">
          <xsd:enumeration value="Myanmar"/>
          <xsd:enumeration value="Somalia"/>
          <xsd:enumeration value="Chad"/>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b0f1db-d67c-437c-acce-65608d149cc6}" ma:internalName="TaxCatchAll" ma:showField="CatchAllData" ma:web="8687d7a2-52f3-4734-bf71-7070c2f043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52F49-D8EC-4105-89F7-AC8F78686490}">
  <ds:schemaRefs>
    <ds:schemaRef ds:uri="http://purl.org/dc/terms/"/>
    <ds:schemaRef ds:uri="http://schemas.openxmlformats.org/package/2006/metadata/core-properties"/>
    <ds:schemaRef ds:uri="8687d7a2-52f3-4734-bf71-7070c2f04360"/>
    <ds:schemaRef ds:uri="http://schemas.microsoft.com/office/2006/documentManagement/types"/>
    <ds:schemaRef ds:uri="http://schemas.microsoft.com/office/infopath/2007/PartnerControls"/>
    <ds:schemaRef ds:uri="http://purl.org/dc/elements/1.1/"/>
    <ds:schemaRef ds:uri="http://schemas.microsoft.com/office/2006/metadata/properties"/>
    <ds:schemaRef ds:uri="fc749cf6-2fa5-469f-9513-669a5055685c"/>
    <ds:schemaRef ds:uri="http://www.w3.org/XML/1998/namespace"/>
    <ds:schemaRef ds:uri="http://purl.org/dc/dcmitype/"/>
    <ds:schemaRef ds:uri="985ec44e-1bab-4c0b-9df0-6ba128686fc9"/>
  </ds:schemaRefs>
</ds:datastoreItem>
</file>

<file path=customXml/itemProps2.xml><?xml version="1.0" encoding="utf-8"?>
<ds:datastoreItem xmlns:ds="http://schemas.openxmlformats.org/officeDocument/2006/customXml" ds:itemID="{FECA8C70-AB86-4E1B-AE84-4541BAA60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749cf6-2fa5-469f-9513-669a5055685c"/>
    <ds:schemaRef ds:uri="8687d7a2-52f3-4734-bf71-7070c2f0436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D3C2AF-F0D3-449D-B359-4CC8F276B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2018_OCHA_ppt_template</Template>
  <TotalTime>15582</TotalTime>
  <Words>1623</Words>
  <Application>Microsoft Office PowerPoint</Application>
  <PresentationFormat>Custom</PresentationFormat>
  <Paragraphs>172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Roboto</vt:lpstr>
      <vt:lpstr>Calibri</vt:lpstr>
      <vt:lpstr>Roboto Slab</vt:lpstr>
      <vt:lpstr>Arial</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salazar@un.org</dc:creator>
  <cp:keywords/>
  <cp:lastModifiedBy>Magalie Salazar</cp:lastModifiedBy>
  <cp:revision>106</cp:revision>
  <cp:lastPrinted>2019-04-11T08:47:47Z</cp:lastPrinted>
  <dcterms:created xsi:type="dcterms:W3CDTF">2018-07-19T15:17:54Z</dcterms:created>
  <dcterms:modified xsi:type="dcterms:W3CDTF">2024-01-12T13:21:50Z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0x010100C837649155397944B18CE1B9093D6805</vt:lpwstr>
  </property>
  <property fmtid="{D5CDD505-2E9C-101B-9397-08002B2CF9AE}" pid="6" name="_dlc_DocIdItemGuid">
    <vt:lpwstr>0a117b6b-2dc7-4c41-a218-9cff28537682</vt:lpwstr>
  </property>
  <property fmtid="{D5CDD505-2E9C-101B-9397-08002B2CF9AE}" pid="7" name="TaxKeyword">
    <vt:lpwstr/>
  </property>
  <property fmtid="{D5CDD505-2E9C-101B-9397-08002B2CF9AE}" pid="8" name="MediaServiceImageTags">
    <vt:lpwstr/>
  </property>
</Properties>
</file>