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05" r:id="rId5"/>
  </p:sldMasterIdLst>
  <p:notesMasterIdLst>
    <p:notesMasterId r:id="rId27"/>
  </p:notesMasterIdLst>
  <p:sldIdLst>
    <p:sldId id="370" r:id="rId6"/>
    <p:sldId id="800" r:id="rId7"/>
    <p:sldId id="1804" r:id="rId8"/>
    <p:sldId id="381" r:id="rId9"/>
    <p:sldId id="1826" r:id="rId10"/>
    <p:sldId id="1827" r:id="rId11"/>
    <p:sldId id="375" r:id="rId12"/>
    <p:sldId id="380" r:id="rId13"/>
    <p:sldId id="1806" r:id="rId14"/>
    <p:sldId id="382" r:id="rId15"/>
    <p:sldId id="1828" r:id="rId16"/>
    <p:sldId id="1829" r:id="rId17"/>
    <p:sldId id="1830" r:id="rId18"/>
    <p:sldId id="1831" r:id="rId19"/>
    <p:sldId id="1832" r:id="rId20"/>
    <p:sldId id="1833" r:id="rId21"/>
    <p:sldId id="1834" r:id="rId22"/>
    <p:sldId id="1835" r:id="rId23"/>
    <p:sldId id="1836" r:id="rId24"/>
    <p:sldId id="1837" r:id="rId25"/>
    <p:sldId id="1838" r:id="rId2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39AA11D-C7BA-4494-BA86-40349B484626}" name="Pedro Freire" initials="PF" userId="S::pedro.freire1@un.org::cab5ed9b-c52d-4a32-a660-81b6e6e1e102" providerId="AD"/>
  <p188:author id="{7D156E25-89F7-1CE7-8909-AF7DA6DD17A8}" name="Natthinee Rodraksa" initials="NR" userId="S::rodraksa@un.org::96863d1b-4696-4555-8259-228c68e71832" providerId="AD"/>
  <p188:author id="{5A81C02A-5001-5E83-412C-E2792C2AE77C}" name="Gemma Connell" initials="GC" userId="S::connell@un.org::7e3dde75-d593-44cb-982c-a90f8950dcfe" providerId="AD"/>
  <p188:author id="{09252D3C-70E3-37CA-3189-0AD8CBF3EDE0}" name="Ghulam Ghous" initials="GG" userId="S::ghulam.ghous@un.org::31191989-a306-42d4-9a45-d3bc386aaa52" providerId="AD"/>
  <p188:author id="{5C9E6A44-01E7-0B59-847E-68EFEBDA33F7}" name="Benjamin Van Parys" initials="BVP" userId="Benjamin Van Parys" providerId="None"/>
  <p188:author id="{51C67C45-7C48-C976-2B98-9B69B8734C1C}" name="Juliet Lang" initials="JL" userId="S::lang@un.org::34aa5409-fca7-4b8a-b887-c136f56e26cc" providerId="AD"/>
  <p188:author id="{B40117AC-74CC-EB30-E4D9-B231FE4824C2}" name="Uta Filz" initials="UF" userId="S::filz@un.org::53d3d593-89ad-4be4-a5e3-20cdce620431" providerId="AD"/>
  <p188:author id="{C7BBBFBB-0F69-185A-FF78-3E96F6E45AC9}" name="David Goetghebuer" initials="DG" userId="S::goetghebuer@un.org::0e09a7ba-1bca-4060-807b-b00227bd0354" providerId="AD"/>
  <p188:author id="{26CD20BF-E282-0A52-6BCD-43840CF6F125}" name="Martin Buettner" initials="MB" userId="Martin Buettner" providerId="None"/>
  <p188:author id="{AA3179C4-B2F3-0F68-3D52-7B9035F16787}" name="Ysabel Fougery" initials="YF" userId="S::fougery@un.org::51aa9156-93eb-4e4c-8694-958c00b4dfab" providerId="AD"/>
  <p188:author id="{DDD44ACF-F541-855A-86DA-01A25C75583F}" name="Guiomar Pau Sole" initials="GP" userId="S::pausole@un.org::6a6080cf-9e35-4516-8434-6fee97991eff" providerId="AD"/>
  <p188:author id="{999EDCFF-F133-2E9E-9C52-E21A3FC6A64B}" name="Isabelle De Muyser" initials="IM" userId="S::demuyser-boucher@un.org::a6593357-6d02-46cd-9368-6a6f2bf976c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9F4E"/>
    <a:srgbClr val="5A5A5A"/>
    <a:srgbClr val="418FDE"/>
    <a:srgbClr val="299B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14C0E4-0D23-1AC6-F687-7869BD2403B7}" v="1" dt="2024-05-12T11:34:46.7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812" autoAdjust="0"/>
  </p:normalViewPr>
  <p:slideViewPr>
    <p:cSldViewPr snapToGrid="0">
      <p:cViewPr varScale="1">
        <p:scale>
          <a:sx n="52" d="100"/>
          <a:sy n="52" d="100"/>
        </p:scale>
        <p:origin x="120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int O'Connor" userId="S::clint.oconnor@un.org::f1d4a2fd-3d48-4389-9495-09df43844764" providerId="AD" clId="Web-{4F14C0E4-0D23-1AC6-F687-7869BD2403B7}"/>
    <pc:docChg chg="modSld">
      <pc:chgData name="Clint O'Connor" userId="S::clint.oconnor@un.org::f1d4a2fd-3d48-4389-9495-09df43844764" providerId="AD" clId="Web-{4F14C0E4-0D23-1AC6-F687-7869BD2403B7}" dt="2024-05-12T11:34:46.773" v="0"/>
      <pc:docMkLst>
        <pc:docMk/>
      </pc:docMkLst>
      <pc:sldChg chg="delSp">
        <pc:chgData name="Clint O'Connor" userId="S::clint.oconnor@un.org::f1d4a2fd-3d48-4389-9495-09df43844764" providerId="AD" clId="Web-{4F14C0E4-0D23-1AC6-F687-7869BD2403B7}" dt="2024-05-12T11:34:46.773" v="0"/>
        <pc:sldMkLst>
          <pc:docMk/>
          <pc:sldMk cId="4112318737" sldId="370"/>
        </pc:sldMkLst>
        <pc:spChg chg="del">
          <ac:chgData name="Clint O'Connor" userId="S::clint.oconnor@un.org::f1d4a2fd-3d48-4389-9495-09df43844764" providerId="AD" clId="Web-{4F14C0E4-0D23-1AC6-F687-7869BD2403B7}" dt="2024-05-12T11:34:46.773" v="0"/>
          <ac:spMkLst>
            <pc:docMk/>
            <pc:sldMk cId="4112318737" sldId="370"/>
            <ac:spMk id="36" creationId="{9ABB680C-0483-4074-B907-77AF40D3BCD2}"/>
          </ac:spMkLst>
        </pc:spChg>
      </pc:sldChg>
    </pc:docChg>
  </pc:docChgLst>
  <pc:docChgLst>
    <pc:chgData name="Natthinee Rodraksa" userId="96863d1b-4696-4555-8259-228c68e71832" providerId="ADAL" clId="{F7E74BE5-31FB-46B9-9F15-B89AA3AD22D8}"/>
    <pc:docChg chg="custSel modSld">
      <pc:chgData name="Natthinee Rodraksa" userId="96863d1b-4696-4555-8259-228c68e71832" providerId="ADAL" clId="{F7E74BE5-31FB-46B9-9F15-B89AA3AD22D8}" dt="2023-09-20T10:33:08.167" v="44" actId="13926"/>
      <pc:docMkLst>
        <pc:docMk/>
      </pc:docMkLst>
      <pc:sldChg chg="modSp mod">
        <pc:chgData name="Natthinee Rodraksa" userId="96863d1b-4696-4555-8259-228c68e71832" providerId="ADAL" clId="{F7E74BE5-31FB-46B9-9F15-B89AA3AD22D8}" dt="2023-09-20T10:31:38.705" v="32" actId="13926"/>
        <pc:sldMkLst>
          <pc:docMk/>
          <pc:sldMk cId="3099278869" sldId="1829"/>
        </pc:sldMkLst>
        <pc:graphicFrameChg chg="mod modGraphic">
          <ac:chgData name="Natthinee Rodraksa" userId="96863d1b-4696-4555-8259-228c68e71832" providerId="ADAL" clId="{F7E74BE5-31FB-46B9-9F15-B89AA3AD22D8}" dt="2023-09-20T10:31:38.705" v="32" actId="13926"/>
          <ac:graphicFrameMkLst>
            <pc:docMk/>
            <pc:sldMk cId="3099278869" sldId="1829"/>
            <ac:graphicFrameMk id="2" creationId="{C9C3E0D0-34DC-B1AF-6722-D6D9ECBE0180}"/>
          </ac:graphicFrameMkLst>
        </pc:graphicFrameChg>
      </pc:sldChg>
      <pc:sldChg chg="modSp mod">
        <pc:chgData name="Natthinee Rodraksa" userId="96863d1b-4696-4555-8259-228c68e71832" providerId="ADAL" clId="{F7E74BE5-31FB-46B9-9F15-B89AA3AD22D8}" dt="2023-09-20T10:31:28.405" v="31" actId="13926"/>
        <pc:sldMkLst>
          <pc:docMk/>
          <pc:sldMk cId="481529144" sldId="1830"/>
        </pc:sldMkLst>
        <pc:graphicFrameChg chg="mod modGraphic">
          <ac:chgData name="Natthinee Rodraksa" userId="96863d1b-4696-4555-8259-228c68e71832" providerId="ADAL" clId="{F7E74BE5-31FB-46B9-9F15-B89AA3AD22D8}" dt="2023-09-20T10:31:28.405" v="31" actId="13926"/>
          <ac:graphicFrameMkLst>
            <pc:docMk/>
            <pc:sldMk cId="481529144" sldId="1830"/>
            <ac:graphicFrameMk id="2" creationId="{C9C3E0D0-34DC-B1AF-6722-D6D9ECBE0180}"/>
          </ac:graphicFrameMkLst>
        </pc:graphicFrameChg>
      </pc:sldChg>
      <pc:sldChg chg="addSp modSp mod">
        <pc:chgData name="Natthinee Rodraksa" userId="96863d1b-4696-4555-8259-228c68e71832" providerId="ADAL" clId="{F7E74BE5-31FB-46B9-9F15-B89AA3AD22D8}" dt="2023-09-20T10:33:08.167" v="44" actId="13926"/>
        <pc:sldMkLst>
          <pc:docMk/>
          <pc:sldMk cId="3884922826" sldId="1832"/>
        </pc:sldMkLst>
        <pc:spChg chg="add mod">
          <ac:chgData name="Natthinee Rodraksa" userId="96863d1b-4696-4555-8259-228c68e71832" providerId="ADAL" clId="{F7E74BE5-31FB-46B9-9F15-B89AA3AD22D8}" dt="2023-09-20T10:33:08.167" v="44" actId="13926"/>
          <ac:spMkLst>
            <pc:docMk/>
            <pc:sldMk cId="3884922826" sldId="1832"/>
            <ac:spMk id="4" creationId="{51BD3CFE-2ABC-EFCB-EAA4-4890778BDF07}"/>
          </ac:spMkLst>
        </pc:spChg>
        <pc:graphicFrameChg chg="modGraphic">
          <ac:chgData name="Natthinee Rodraksa" userId="96863d1b-4696-4555-8259-228c68e71832" providerId="ADAL" clId="{F7E74BE5-31FB-46B9-9F15-B89AA3AD22D8}" dt="2023-09-20T10:31:59.546" v="33" actId="20577"/>
          <ac:graphicFrameMkLst>
            <pc:docMk/>
            <pc:sldMk cId="3884922826" sldId="1832"/>
            <ac:graphicFrameMk id="2" creationId="{C9C3E0D0-34DC-B1AF-6722-D6D9ECBE0180}"/>
          </ac:graphicFrameMkLst>
        </pc:graphicFrameChg>
      </pc:sldChg>
      <pc:sldChg chg="modSp mod">
        <pc:chgData name="Natthinee Rodraksa" userId="96863d1b-4696-4555-8259-228c68e71832" providerId="ADAL" clId="{F7E74BE5-31FB-46B9-9F15-B89AA3AD22D8}" dt="2023-09-20T10:31:13.878" v="30" actId="13926"/>
        <pc:sldMkLst>
          <pc:docMk/>
          <pc:sldMk cId="823253527" sldId="1835"/>
        </pc:sldMkLst>
        <pc:spChg chg="mod">
          <ac:chgData name="Natthinee Rodraksa" userId="96863d1b-4696-4555-8259-228c68e71832" providerId="ADAL" clId="{F7E74BE5-31FB-46B9-9F15-B89AA3AD22D8}" dt="2023-09-20T10:30:59.919" v="28" actId="1076"/>
          <ac:spMkLst>
            <pc:docMk/>
            <pc:sldMk cId="823253527" sldId="1835"/>
            <ac:spMk id="3" creationId="{EF72ACF3-77CB-B6DA-7AAF-0C72B3BA66A4}"/>
          </ac:spMkLst>
        </pc:spChg>
        <pc:graphicFrameChg chg="mod modGraphic">
          <ac:chgData name="Natthinee Rodraksa" userId="96863d1b-4696-4555-8259-228c68e71832" providerId="ADAL" clId="{F7E74BE5-31FB-46B9-9F15-B89AA3AD22D8}" dt="2023-09-20T10:31:13.878" v="30" actId="13926"/>
          <ac:graphicFrameMkLst>
            <pc:docMk/>
            <pc:sldMk cId="823253527" sldId="1835"/>
            <ac:graphicFrameMk id="2" creationId="{C9C3E0D0-34DC-B1AF-6722-D6D9ECBE0180}"/>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Sheet1!$B$1</c:f>
              <c:strCache>
                <c:ptCount val="1"/>
                <c:pt idx="0">
                  <c:v>People in need</c:v>
                </c:pt>
              </c:strCache>
            </c:strRef>
          </c:tx>
          <c:spPr>
            <a:ln w="28575" cap="rnd">
              <a:solidFill>
                <a:schemeClr val="accent1"/>
              </a:solidFill>
              <a:round/>
            </a:ln>
            <a:effectLst/>
          </c:spPr>
          <c:marker>
            <c:symbol val="none"/>
          </c:marker>
          <c:cat>
            <c:numRef>
              <c:f>Sheet1!$A$2:$A$10</c:f>
              <c:numCache>
                <c:formatCode>0</c:formatCode>
                <c:ptCount val="9"/>
                <c:pt idx="0">
                  <c:v>2015</c:v>
                </c:pt>
                <c:pt idx="1">
                  <c:v>2016</c:v>
                </c:pt>
                <c:pt idx="2">
                  <c:v>2017</c:v>
                </c:pt>
                <c:pt idx="3">
                  <c:v>2018</c:v>
                </c:pt>
                <c:pt idx="4">
                  <c:v>2019</c:v>
                </c:pt>
                <c:pt idx="5">
                  <c:v>2020</c:v>
                </c:pt>
                <c:pt idx="6">
                  <c:v>2021</c:v>
                </c:pt>
                <c:pt idx="7">
                  <c:v>2022</c:v>
                </c:pt>
                <c:pt idx="8">
                  <c:v>2023</c:v>
                </c:pt>
              </c:numCache>
            </c:numRef>
          </c:cat>
          <c:val>
            <c:numRef>
              <c:f>Sheet1!$B$2:$B$10</c:f>
              <c:numCache>
                <c:formatCode>#,##0.0</c:formatCode>
                <c:ptCount val="9"/>
                <c:pt idx="0">
                  <c:v>5.4</c:v>
                </c:pt>
                <c:pt idx="1">
                  <c:v>5.8</c:v>
                </c:pt>
                <c:pt idx="2">
                  <c:v>4.8</c:v>
                </c:pt>
                <c:pt idx="3">
                  <c:v>5.5</c:v>
                </c:pt>
                <c:pt idx="4">
                  <c:v>5.7</c:v>
                </c:pt>
                <c:pt idx="5">
                  <c:v>12.2</c:v>
                </c:pt>
                <c:pt idx="6">
                  <c:v>13.4</c:v>
                </c:pt>
                <c:pt idx="7">
                  <c:v>14.3</c:v>
                </c:pt>
                <c:pt idx="8">
                  <c:v>24.7</c:v>
                </c:pt>
              </c:numCache>
            </c:numRef>
          </c:val>
          <c:smooth val="0"/>
          <c:extLst>
            <c:ext xmlns:c16="http://schemas.microsoft.com/office/drawing/2014/chart" uri="{C3380CC4-5D6E-409C-BE32-E72D297353CC}">
              <c16:uniqueId val="{00000000-CA06-4411-A62C-DB9C220475DF}"/>
            </c:ext>
          </c:extLst>
        </c:ser>
        <c:ser>
          <c:idx val="1"/>
          <c:order val="1"/>
          <c:tx>
            <c:strRef>
              <c:f>Sheet1!$C$1</c:f>
              <c:strCache>
                <c:ptCount val="1"/>
                <c:pt idx="0">
                  <c:v>Target</c:v>
                </c:pt>
              </c:strCache>
            </c:strRef>
          </c:tx>
          <c:spPr>
            <a:ln w="28575" cap="rnd">
              <a:solidFill>
                <a:schemeClr val="accent2"/>
              </a:solidFill>
              <a:round/>
            </a:ln>
            <a:effectLst/>
          </c:spPr>
          <c:marker>
            <c:symbol val="none"/>
          </c:marker>
          <c:cat>
            <c:numRef>
              <c:f>Sheet1!$A$2:$A$10</c:f>
              <c:numCache>
                <c:formatCode>0</c:formatCode>
                <c:ptCount val="9"/>
                <c:pt idx="0">
                  <c:v>2015</c:v>
                </c:pt>
                <c:pt idx="1">
                  <c:v>2016</c:v>
                </c:pt>
                <c:pt idx="2">
                  <c:v>2017</c:v>
                </c:pt>
                <c:pt idx="3">
                  <c:v>2018</c:v>
                </c:pt>
                <c:pt idx="4">
                  <c:v>2019</c:v>
                </c:pt>
                <c:pt idx="5">
                  <c:v>2020</c:v>
                </c:pt>
                <c:pt idx="6">
                  <c:v>2021</c:v>
                </c:pt>
                <c:pt idx="7">
                  <c:v>2022</c:v>
                </c:pt>
                <c:pt idx="8">
                  <c:v>2023</c:v>
                </c:pt>
              </c:numCache>
            </c:numRef>
          </c:cat>
          <c:val>
            <c:numRef>
              <c:f>Sheet1!$C$2:$C$10</c:f>
              <c:numCache>
                <c:formatCode>#,##0.0</c:formatCode>
                <c:ptCount val="9"/>
                <c:pt idx="0">
                  <c:v>5.4</c:v>
                </c:pt>
                <c:pt idx="1">
                  <c:v>4.5999999999999996</c:v>
                </c:pt>
                <c:pt idx="2">
                  <c:v>4.0599999999999996</c:v>
                </c:pt>
                <c:pt idx="3">
                  <c:v>4.3</c:v>
                </c:pt>
                <c:pt idx="4">
                  <c:v>4.4000000000000004</c:v>
                </c:pt>
                <c:pt idx="5">
                  <c:v>8.8000000000000007</c:v>
                </c:pt>
                <c:pt idx="6">
                  <c:v>8.9</c:v>
                </c:pt>
                <c:pt idx="7">
                  <c:v>10.9</c:v>
                </c:pt>
                <c:pt idx="8">
                  <c:v>18.100000000000001</c:v>
                </c:pt>
              </c:numCache>
            </c:numRef>
          </c:val>
          <c:smooth val="0"/>
          <c:extLst>
            <c:ext xmlns:c16="http://schemas.microsoft.com/office/drawing/2014/chart" uri="{C3380CC4-5D6E-409C-BE32-E72D297353CC}">
              <c16:uniqueId val="{00000001-CA06-4411-A62C-DB9C220475DF}"/>
            </c:ext>
          </c:extLst>
        </c:ser>
        <c:dLbls>
          <c:showLegendKey val="0"/>
          <c:showVal val="0"/>
          <c:showCatName val="0"/>
          <c:showSerName val="0"/>
          <c:showPercent val="0"/>
          <c:showBubbleSize val="0"/>
        </c:dLbls>
        <c:smooth val="0"/>
        <c:axId val="737873848"/>
        <c:axId val="704913896"/>
      </c:lineChart>
      <c:catAx>
        <c:axId val="737873848"/>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04913896"/>
        <c:crosses val="autoZero"/>
        <c:auto val="1"/>
        <c:lblAlgn val="ctr"/>
        <c:lblOffset val="100"/>
        <c:noMultiLvlLbl val="0"/>
      </c:catAx>
      <c:valAx>
        <c:axId val="70491389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37873848"/>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Sheet1!$E$1</c:f>
              <c:strCache>
                <c:ptCount val="1"/>
                <c:pt idx="0">
                  <c:v>Ask ($BN)</c:v>
                </c:pt>
              </c:strCache>
            </c:strRef>
          </c:tx>
          <c:spPr>
            <a:ln w="28575" cap="rnd">
              <a:solidFill>
                <a:schemeClr val="accent1"/>
              </a:solidFill>
              <a:round/>
            </a:ln>
            <a:effectLst/>
          </c:spPr>
          <c:marker>
            <c:symbol val="none"/>
          </c:marker>
          <c:cat>
            <c:numRef>
              <c:f>Sheet1!$D$2:$D$10</c:f>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f>Sheet1!$E$2:$E$10</c:f>
              <c:numCache>
                <c:formatCode>#,##0.00</c:formatCode>
                <c:ptCount val="9"/>
                <c:pt idx="0">
                  <c:v>1.03</c:v>
                </c:pt>
                <c:pt idx="1">
                  <c:v>0.95</c:v>
                </c:pt>
                <c:pt idx="2">
                  <c:v>0.84</c:v>
                </c:pt>
                <c:pt idx="3">
                  <c:v>1</c:v>
                </c:pt>
                <c:pt idx="4">
                  <c:v>1.1000000000000001</c:v>
                </c:pt>
                <c:pt idx="5">
                  <c:v>1.63</c:v>
                </c:pt>
                <c:pt idx="6">
                  <c:v>1.94</c:v>
                </c:pt>
                <c:pt idx="7">
                  <c:v>1.94</c:v>
                </c:pt>
                <c:pt idx="8">
                  <c:v>2.56</c:v>
                </c:pt>
              </c:numCache>
            </c:numRef>
          </c:val>
          <c:smooth val="0"/>
          <c:extLst>
            <c:ext xmlns:c16="http://schemas.microsoft.com/office/drawing/2014/chart" uri="{C3380CC4-5D6E-409C-BE32-E72D297353CC}">
              <c16:uniqueId val="{00000000-2E6F-411C-80F1-951750E4D809}"/>
            </c:ext>
          </c:extLst>
        </c:ser>
        <c:ser>
          <c:idx val="1"/>
          <c:order val="1"/>
          <c:tx>
            <c:strRef>
              <c:f>Sheet1!$F$1</c:f>
              <c:strCache>
                <c:ptCount val="1"/>
                <c:pt idx="0">
                  <c:v>Funding received (through HRP in $BN)</c:v>
                </c:pt>
              </c:strCache>
            </c:strRef>
          </c:tx>
          <c:spPr>
            <a:ln w="28575" cap="rnd">
              <a:solidFill>
                <a:schemeClr val="accent2"/>
              </a:solidFill>
              <a:round/>
            </a:ln>
            <a:effectLst/>
          </c:spPr>
          <c:marker>
            <c:symbol val="none"/>
          </c:marker>
          <c:cat>
            <c:numRef>
              <c:f>Sheet1!$D$2:$D$10</c:f>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f>Sheet1!$F$2:$F$10</c:f>
              <c:numCache>
                <c:formatCode>General</c:formatCode>
                <c:ptCount val="9"/>
                <c:pt idx="0">
                  <c:v>0.57999999999999996</c:v>
                </c:pt>
                <c:pt idx="1">
                  <c:v>0.56000000000000005</c:v>
                </c:pt>
                <c:pt idx="2">
                  <c:v>0.48</c:v>
                </c:pt>
                <c:pt idx="3">
                  <c:v>0.61</c:v>
                </c:pt>
                <c:pt idx="4" formatCode="#,##0.00">
                  <c:v>0.6</c:v>
                </c:pt>
                <c:pt idx="5">
                  <c:v>0.86</c:v>
                </c:pt>
                <c:pt idx="6">
                  <c:v>0.72</c:v>
                </c:pt>
                <c:pt idx="7">
                  <c:v>1.06</c:v>
                </c:pt>
                <c:pt idx="8">
                  <c:v>0.78</c:v>
                </c:pt>
              </c:numCache>
            </c:numRef>
          </c:val>
          <c:smooth val="0"/>
          <c:extLst>
            <c:ext xmlns:c16="http://schemas.microsoft.com/office/drawing/2014/chart" uri="{C3380CC4-5D6E-409C-BE32-E72D297353CC}">
              <c16:uniqueId val="{00000001-2E6F-411C-80F1-951750E4D809}"/>
            </c:ext>
          </c:extLst>
        </c:ser>
        <c:dLbls>
          <c:showLegendKey val="0"/>
          <c:showVal val="0"/>
          <c:showCatName val="0"/>
          <c:showSerName val="0"/>
          <c:showPercent val="0"/>
          <c:showBubbleSize val="0"/>
        </c:dLbls>
        <c:smooth val="0"/>
        <c:axId val="737876008"/>
        <c:axId val="737871328"/>
      </c:lineChart>
      <c:catAx>
        <c:axId val="737876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737871328"/>
        <c:crosses val="autoZero"/>
        <c:auto val="1"/>
        <c:lblAlgn val="ctr"/>
        <c:lblOffset val="100"/>
        <c:noMultiLvlLbl val="0"/>
      </c:catAx>
      <c:valAx>
        <c:axId val="73787132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737876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48E7AA8-EAC2-4053-9923-C23C661F24BC}" type="datetimeFigureOut">
              <a:rPr lang="en-US" smtClean="0"/>
              <a:t>5/12/2024</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1A25EE9-DA53-4DDD-9834-052D8F83CDD8}" type="slidenum">
              <a:rPr lang="en-US" smtClean="0"/>
              <a:t>‹#›</a:t>
            </a:fld>
            <a:endParaRPr lang="en-US"/>
          </a:p>
        </p:txBody>
      </p:sp>
    </p:spTree>
    <p:extLst>
      <p:ext uri="{BB962C8B-B14F-4D97-AF65-F5344CB8AC3E}">
        <p14:creationId xmlns:p14="http://schemas.microsoft.com/office/powerpoint/2010/main" val="749577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 RRP and HRP figures are combined for major crises with both documents e.g. Syria)</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A25EE9-DA53-4DDD-9834-052D8F83CDD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554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A25EE9-DA53-4DDD-9834-052D8F83CDD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531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A25EE9-DA53-4DDD-9834-052D8F83CDD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3866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1A25EE9-DA53-4DDD-9834-052D8F83CDD8}" type="slidenum">
              <a:rPr lang="en-US" smtClean="0"/>
              <a:t>7</a:t>
            </a:fld>
            <a:endParaRPr lang="en-US"/>
          </a:p>
        </p:txBody>
      </p:sp>
    </p:spTree>
    <p:extLst>
      <p:ext uri="{BB962C8B-B14F-4D97-AF65-F5344CB8AC3E}">
        <p14:creationId xmlns:p14="http://schemas.microsoft.com/office/powerpoint/2010/main" val="2285517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a:effectLst/>
                <a:latin typeface="Calibri" panose="020F0502020204030204" pitchFamily="34" charset="0"/>
                <a:ea typeface="DengXian" panose="02010600030101010101" pitchFamily="2" charset="-122"/>
              </a:rPr>
              <a:t>JIAF framing questions</a:t>
            </a:r>
            <a:br>
              <a:rPr lang="en-US" sz="1800">
                <a:effectLst/>
                <a:latin typeface="Calibri" panose="020F0502020204030204" pitchFamily="34" charset="0"/>
                <a:ea typeface="DengXian" panose="02010600030101010101" pitchFamily="2" charset="-122"/>
              </a:rPr>
            </a:br>
            <a:br>
              <a:rPr lang="en-US" sz="1800">
                <a:effectLst/>
                <a:latin typeface="Calibri" panose="020F0502020204030204" pitchFamily="34" charset="0"/>
                <a:ea typeface="DengXian" panose="02010600030101010101" pitchFamily="2" charset="-122"/>
              </a:rPr>
            </a:br>
            <a:r>
              <a:rPr lang="en-US" sz="1800">
                <a:effectLst/>
                <a:latin typeface="Calibri" panose="020F0502020204030204" pitchFamily="34" charset="0"/>
                <a:ea typeface="DengXian" panose="02010600030101010101" pitchFamily="2" charset="-122"/>
              </a:rPr>
              <a:t>Q1.Where is the highest concentration of the population in need in the country?</a:t>
            </a:r>
            <a:endParaRPr lang="en-AU" sz="1800">
              <a:effectLst/>
              <a:latin typeface="Calibri" panose="020F0502020204030204" pitchFamily="34" charset="0"/>
              <a:ea typeface="DengXian" panose="02010600030101010101" pitchFamily="2" charset="-122"/>
            </a:endParaRPr>
          </a:p>
          <a:p>
            <a:r>
              <a:rPr lang="en-US" sz="1800">
                <a:effectLst/>
                <a:latin typeface="Calibri" panose="020F0502020204030204" pitchFamily="34" charset="0"/>
                <a:ea typeface="DengXian" panose="02010600030101010101" pitchFamily="2" charset="-122"/>
              </a:rPr>
              <a:t>Q2. Which areas have many sectors with a large population in need?</a:t>
            </a:r>
            <a:endParaRPr lang="en-AU" sz="1800">
              <a:effectLst/>
              <a:latin typeface="Calibri" panose="020F0502020204030204" pitchFamily="34" charset="0"/>
              <a:ea typeface="DengXian" panose="02010600030101010101" pitchFamily="2" charset="-122"/>
            </a:endParaRPr>
          </a:p>
          <a:p>
            <a:r>
              <a:rPr lang="en-US" sz="1800">
                <a:effectLst/>
                <a:latin typeface="Calibri" panose="020F0502020204030204" pitchFamily="34" charset="0"/>
                <a:ea typeface="DengXian" panose="02010600030101010101" pitchFamily="2" charset="-122"/>
              </a:rPr>
              <a:t>Q3. What sectors have the highest </a:t>
            </a:r>
            <a:r>
              <a:rPr lang="en-US" sz="1800" err="1">
                <a:effectLst/>
                <a:latin typeface="Calibri" panose="020F0502020204030204" pitchFamily="34" charset="0"/>
                <a:ea typeface="DengXian" panose="02010600030101010101" pitchFamily="2" charset="-122"/>
              </a:rPr>
              <a:t>PiN</a:t>
            </a:r>
            <a:r>
              <a:rPr lang="en-US" sz="1800">
                <a:effectLst/>
                <a:latin typeface="Calibri" panose="020F0502020204030204" pitchFamily="34" charset="0"/>
                <a:ea typeface="DengXian" panose="02010600030101010101" pitchFamily="2" charset="-122"/>
              </a:rPr>
              <a:t>? (i.e., what sectors are driving the needs in a given area?)</a:t>
            </a:r>
            <a:endParaRPr lang="en-AU" sz="1800">
              <a:effectLst/>
              <a:latin typeface="Calibri" panose="020F0502020204030204" pitchFamily="34" charset="0"/>
              <a:ea typeface="DengXian" panose="02010600030101010101" pitchFamily="2" charset="-122"/>
            </a:endParaRPr>
          </a:p>
          <a:p>
            <a:r>
              <a:rPr lang="en-US" sz="1800">
                <a:effectLst/>
                <a:latin typeface="Calibri" panose="020F0502020204030204" pitchFamily="34" charset="0"/>
                <a:ea typeface="DengXian" panose="02010600030101010101" pitchFamily="2" charset="-122"/>
              </a:rPr>
              <a:t>Q4. Where are the areas with the highest severity?</a:t>
            </a:r>
            <a:endParaRPr lang="en-AU" sz="1800">
              <a:effectLst/>
              <a:latin typeface="Calibri" panose="020F0502020204030204" pitchFamily="34" charset="0"/>
              <a:ea typeface="DengXian" panose="02010600030101010101" pitchFamily="2" charset="-122"/>
            </a:endParaRPr>
          </a:p>
          <a:p>
            <a:r>
              <a:rPr lang="en-US" sz="1800">
                <a:effectLst/>
                <a:latin typeface="Calibri" panose="020F0502020204030204" pitchFamily="34" charset="0"/>
                <a:ea typeface="DengXian" panose="02010600030101010101" pitchFamily="2" charset="-122"/>
              </a:rPr>
              <a:t>Q5. Which areas have a large number of sectors with high severity of needs?</a:t>
            </a:r>
            <a:endParaRPr lang="en-AU" sz="1800">
              <a:effectLst/>
              <a:latin typeface="Calibri" panose="020F0502020204030204" pitchFamily="34" charset="0"/>
              <a:ea typeface="DengXian" panose="02010600030101010101" pitchFamily="2" charset="-122"/>
            </a:endParaRPr>
          </a:p>
          <a:p>
            <a:r>
              <a:rPr lang="en-US" sz="1800">
                <a:effectLst/>
                <a:latin typeface="Calibri" panose="020F0502020204030204" pitchFamily="34" charset="0"/>
                <a:ea typeface="DengXian" panose="02010600030101010101" pitchFamily="2" charset="-122"/>
              </a:rPr>
              <a:t>Q6. What sectors have the highest severity? (i.e., what sectors are driving the needs in a given area?)</a:t>
            </a:r>
            <a:endParaRPr lang="en-AU" sz="1800">
              <a:effectLst/>
              <a:latin typeface="Calibri" panose="020F0502020204030204" pitchFamily="34" charset="0"/>
              <a:ea typeface="DengXian" panose="02010600030101010101" pitchFamily="2" charset="-122"/>
            </a:endParaRPr>
          </a:p>
          <a:p>
            <a:r>
              <a:rPr lang="en-US" sz="1800">
                <a:effectLst/>
                <a:latin typeface="Calibri" panose="020F0502020204030204" pitchFamily="34" charset="0"/>
                <a:ea typeface="DengXian" panose="02010600030101010101" pitchFamily="2" charset="-122"/>
              </a:rPr>
              <a:t>Q7. What areas have the coexistence of the highest </a:t>
            </a:r>
            <a:r>
              <a:rPr lang="en-US" sz="1800" err="1">
                <a:effectLst/>
                <a:latin typeface="Calibri" panose="020F0502020204030204" pitchFamily="34" charset="0"/>
                <a:ea typeface="DengXian" panose="02010600030101010101" pitchFamily="2" charset="-122"/>
              </a:rPr>
              <a:t>PiN</a:t>
            </a:r>
            <a:r>
              <a:rPr lang="en-US" sz="1800">
                <a:effectLst/>
                <a:latin typeface="Calibri" panose="020F0502020204030204" pitchFamily="34" charset="0"/>
                <a:ea typeface="DengXian" panose="02010600030101010101" pitchFamily="2" charset="-122"/>
              </a:rPr>
              <a:t> and highest severity?</a:t>
            </a:r>
            <a:endParaRPr lang="en-AU" sz="1800">
              <a:effectLst/>
              <a:latin typeface="Calibri" panose="020F0502020204030204" pitchFamily="34" charset="0"/>
              <a:ea typeface="DengXian" panose="02010600030101010101" pitchFamily="2" charset="-122"/>
            </a:endParaRPr>
          </a:p>
          <a:p>
            <a:r>
              <a:rPr lang="en-US" sz="1800">
                <a:effectLst/>
                <a:latin typeface="Calibri" panose="020F0502020204030204" pitchFamily="34" charset="0"/>
                <a:ea typeface="DengXian" panose="02010600030101010101" pitchFamily="2" charset="-122"/>
              </a:rPr>
              <a:t>Q8. What sectors have both the highest severity and highest </a:t>
            </a:r>
            <a:r>
              <a:rPr lang="en-US" sz="1800" err="1">
                <a:effectLst/>
                <a:latin typeface="Calibri" panose="020F0502020204030204" pitchFamily="34" charset="0"/>
                <a:ea typeface="DengXian" panose="02010600030101010101" pitchFamily="2" charset="-122"/>
              </a:rPr>
              <a:t>PiN</a:t>
            </a:r>
            <a:r>
              <a:rPr lang="en-US" sz="1800">
                <a:effectLst/>
                <a:latin typeface="Calibri" panose="020F0502020204030204" pitchFamily="34" charset="0"/>
                <a:ea typeface="DengXian" panose="02010600030101010101" pitchFamily="2" charset="-122"/>
              </a:rPr>
              <a:t>? (i.e., what sectors are driving the needs in a given area?)</a:t>
            </a:r>
            <a:endParaRPr lang="en-AU" sz="1800">
              <a:effectLst/>
              <a:latin typeface="Calibri" panose="020F0502020204030204" pitchFamily="34" charset="0"/>
              <a:ea typeface="DengXian" panose="02010600030101010101" pitchFamily="2" charset="-122"/>
            </a:endParaRPr>
          </a:p>
          <a:p>
            <a:r>
              <a:rPr lang="en-US" sz="1800">
                <a:effectLst/>
                <a:latin typeface="Calibri" panose="020F0502020204030204" pitchFamily="34" charset="0"/>
                <a:ea typeface="DengXian" panose="02010600030101010101" pitchFamily="2" charset="-122"/>
              </a:rPr>
              <a:t>Q9. What sectors often co-exist?</a:t>
            </a:r>
            <a:endParaRPr lang="en-AU" sz="1800">
              <a:effectLst/>
              <a:latin typeface="Calibri" panose="020F0502020204030204" pitchFamily="34" charset="0"/>
              <a:ea typeface="DengXian" panose="02010600030101010101" pitchFamily="2" charset="-122"/>
            </a:endParaRPr>
          </a:p>
          <a:p>
            <a:r>
              <a:rPr lang="en-US" sz="1800">
                <a:effectLst/>
                <a:latin typeface="Calibri" panose="020F0502020204030204" pitchFamily="34" charset="0"/>
                <a:ea typeface="DengXian" panose="02010600030101010101" pitchFamily="2" charset="-122"/>
              </a:rPr>
              <a:t>Q10. What is the </a:t>
            </a:r>
            <a:r>
              <a:rPr lang="en-US" sz="1800" err="1">
                <a:effectLst/>
                <a:latin typeface="Calibri" panose="020F0502020204030204" pitchFamily="34" charset="0"/>
                <a:ea typeface="DengXian" panose="02010600030101010101" pitchFamily="2" charset="-122"/>
              </a:rPr>
              <a:t>PiN</a:t>
            </a:r>
            <a:r>
              <a:rPr lang="en-US" sz="1800">
                <a:effectLst/>
                <a:latin typeface="Calibri" panose="020F0502020204030204" pitchFamily="34" charset="0"/>
                <a:ea typeface="DengXian" panose="02010600030101010101" pitchFamily="2" charset="-122"/>
              </a:rPr>
              <a:t> Trend as compared to the previous year?</a:t>
            </a:r>
            <a:endParaRPr lang="en-AU" sz="1800">
              <a:effectLs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A25EE9-DA53-4DDD-9834-052D8F83CDD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1555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A25EE9-DA53-4DDD-9834-052D8F83CDD8}" type="slidenum">
              <a:rPr lang="en-US" smtClean="0"/>
              <a:t>18</a:t>
            </a:fld>
            <a:endParaRPr lang="en-US"/>
          </a:p>
        </p:txBody>
      </p:sp>
    </p:spTree>
    <p:extLst>
      <p:ext uri="{BB962C8B-B14F-4D97-AF65-F5344CB8AC3E}">
        <p14:creationId xmlns:p14="http://schemas.microsoft.com/office/powerpoint/2010/main" val="2962653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intro">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7CF31-F81F-4407-9DDE-5A061DE78AB6}"/>
              </a:ext>
            </a:extLst>
          </p:cNvPr>
          <p:cNvSpPr>
            <a:spLocks noGrp="1"/>
          </p:cNvSpPr>
          <p:nvPr>
            <p:ph type="title" hasCustomPrompt="1"/>
          </p:nvPr>
        </p:nvSpPr>
        <p:spPr>
          <a:xfrm>
            <a:off x="609600" y="1978679"/>
            <a:ext cx="4873752" cy="1661993"/>
          </a:xfrm>
        </p:spPr>
        <p:txBody>
          <a:bodyPr anchor="t"/>
          <a:lstStyle>
            <a:lvl1pPr>
              <a:defRPr sz="4000">
                <a:solidFill>
                  <a:schemeClr val="bg1"/>
                </a:solidFill>
              </a:defRPr>
            </a:lvl1pPr>
          </a:lstStyle>
          <a:p>
            <a:r>
              <a:rPr lang="en-US"/>
              <a:t>Presentation goes here, even long one fits here</a:t>
            </a:r>
          </a:p>
        </p:txBody>
      </p:sp>
      <p:sp>
        <p:nvSpPr>
          <p:cNvPr id="3" name="Text Placeholder 6">
            <a:extLst>
              <a:ext uri="{FF2B5EF4-FFF2-40B4-BE49-F238E27FC236}">
                <a16:creationId xmlns:a16="http://schemas.microsoft.com/office/drawing/2014/main" id="{749E1D67-A2E2-4509-BBE7-8DE701E8A248}"/>
              </a:ext>
            </a:extLst>
          </p:cNvPr>
          <p:cNvSpPr>
            <a:spLocks noGrp="1"/>
          </p:cNvSpPr>
          <p:nvPr>
            <p:ph type="body" sz="quarter" idx="10" hasCustomPrompt="1"/>
          </p:nvPr>
        </p:nvSpPr>
        <p:spPr>
          <a:xfrm>
            <a:off x="609600" y="4490757"/>
            <a:ext cx="5143501" cy="990600"/>
          </a:xfrm>
        </p:spPr>
        <p:txBody>
          <a:bodyPr/>
          <a:lstStyle>
            <a:lvl1pPr>
              <a:defRPr sz="1800" b="0">
                <a:solidFill>
                  <a:schemeClr val="bg1"/>
                </a:solidFill>
              </a:defRPr>
            </a:lvl1pPr>
          </a:lstStyle>
          <a:p>
            <a:pPr lvl="0"/>
            <a:r>
              <a:rPr lang="en-US"/>
              <a:t>First Last name</a:t>
            </a:r>
          </a:p>
          <a:p>
            <a:pPr lvl="0"/>
            <a:r>
              <a:rPr lang="en-US"/>
              <a:t>DD Month YYYY</a:t>
            </a:r>
          </a:p>
        </p:txBody>
      </p:sp>
      <p:sp>
        <p:nvSpPr>
          <p:cNvPr id="4" name="Text Placeholder 2">
            <a:extLst>
              <a:ext uri="{FF2B5EF4-FFF2-40B4-BE49-F238E27FC236}">
                <a16:creationId xmlns:a16="http://schemas.microsoft.com/office/drawing/2014/main" id="{D6668A8F-3C0D-48E3-AE84-3FE9764EE071}"/>
              </a:ext>
            </a:extLst>
          </p:cNvPr>
          <p:cNvSpPr>
            <a:spLocks noGrp="1"/>
          </p:cNvSpPr>
          <p:nvPr>
            <p:ph type="body" sz="quarter" idx="11" hasCustomPrompt="1"/>
          </p:nvPr>
        </p:nvSpPr>
        <p:spPr>
          <a:xfrm>
            <a:off x="609600" y="4137703"/>
            <a:ext cx="1371600" cy="53297"/>
          </a:xfrm>
          <a:solidFill>
            <a:schemeClr val="bg1"/>
          </a:solidFill>
        </p:spPr>
        <p:txBody>
          <a:bodyPr/>
          <a:lstStyle>
            <a:lvl1pPr>
              <a:defRPr/>
            </a:lvl1pPr>
          </a:lstStyle>
          <a:p>
            <a:pPr lvl="0"/>
            <a:r>
              <a:rPr lang="en-US"/>
              <a:t> </a:t>
            </a:r>
          </a:p>
        </p:txBody>
      </p:sp>
      <p:sp>
        <p:nvSpPr>
          <p:cNvPr id="6" name="Text Placeholder 5">
            <a:extLst>
              <a:ext uri="{FF2B5EF4-FFF2-40B4-BE49-F238E27FC236}">
                <a16:creationId xmlns:a16="http://schemas.microsoft.com/office/drawing/2014/main" id="{869BEDA9-F773-49B2-B94F-D76486D1652A}"/>
              </a:ext>
            </a:extLst>
          </p:cNvPr>
          <p:cNvSpPr>
            <a:spLocks noGrp="1"/>
          </p:cNvSpPr>
          <p:nvPr>
            <p:ph type="body" sz="quarter" idx="12" hasCustomPrompt="1"/>
          </p:nvPr>
        </p:nvSpPr>
        <p:spPr>
          <a:xfrm>
            <a:off x="609600" y="1597679"/>
            <a:ext cx="4873625" cy="381000"/>
          </a:xfrm>
        </p:spPr>
        <p:txBody>
          <a:bodyPr/>
          <a:lstStyle>
            <a:lvl1pPr>
              <a:defRPr sz="1800">
                <a:solidFill>
                  <a:schemeClr val="bg1"/>
                </a:solidFill>
              </a:defRPr>
            </a:lvl1pPr>
          </a:lstStyle>
          <a:p>
            <a:pPr lvl="0"/>
            <a:r>
              <a:rPr lang="en-US"/>
              <a:t>EVENT TITLE GOES HERE</a:t>
            </a:r>
          </a:p>
        </p:txBody>
      </p:sp>
      <p:sp>
        <p:nvSpPr>
          <p:cNvPr id="8" name="Picture Placeholder 9">
            <a:extLst>
              <a:ext uri="{FF2B5EF4-FFF2-40B4-BE49-F238E27FC236}">
                <a16:creationId xmlns:a16="http://schemas.microsoft.com/office/drawing/2014/main" id="{92AF2F6B-EA6D-4C40-983F-307B436AF8B4}"/>
              </a:ext>
            </a:extLst>
          </p:cNvPr>
          <p:cNvSpPr>
            <a:spLocks noGrp="1"/>
          </p:cNvSpPr>
          <p:nvPr>
            <p:ph type="pic" sz="quarter" idx="13" hasCustomPrompt="1"/>
          </p:nvPr>
        </p:nvSpPr>
        <p:spPr>
          <a:xfrm>
            <a:off x="9297384" y="4947381"/>
            <a:ext cx="2286000" cy="548640"/>
          </a:xfrm>
        </p:spPr>
        <p:txBody>
          <a:bodyPr/>
          <a:lstStyle>
            <a:lvl1pPr>
              <a:defRPr sz="1200">
                <a:solidFill>
                  <a:schemeClr val="bg1"/>
                </a:solidFill>
              </a:defRPr>
            </a:lvl1pPr>
          </a:lstStyle>
          <a:p>
            <a:r>
              <a:rPr lang="en-US"/>
              <a:t>Click to insert partner logo or delete</a:t>
            </a:r>
          </a:p>
        </p:txBody>
      </p:sp>
      <p:sp>
        <p:nvSpPr>
          <p:cNvPr id="9" name="Picture Placeholder 9">
            <a:extLst>
              <a:ext uri="{FF2B5EF4-FFF2-40B4-BE49-F238E27FC236}">
                <a16:creationId xmlns:a16="http://schemas.microsoft.com/office/drawing/2014/main" id="{18C27DE3-C372-4583-8537-412989EEADF1}"/>
              </a:ext>
            </a:extLst>
          </p:cNvPr>
          <p:cNvSpPr>
            <a:spLocks noGrp="1"/>
          </p:cNvSpPr>
          <p:nvPr>
            <p:ph type="pic" sz="quarter" idx="14" hasCustomPrompt="1"/>
          </p:nvPr>
        </p:nvSpPr>
        <p:spPr>
          <a:xfrm>
            <a:off x="9296400" y="4122612"/>
            <a:ext cx="2286000" cy="548640"/>
          </a:xfrm>
        </p:spPr>
        <p:txBody>
          <a:bodyPr/>
          <a:lstStyle>
            <a:lvl1pPr>
              <a:defRPr sz="1200">
                <a:solidFill>
                  <a:schemeClr val="bg1"/>
                </a:solidFill>
              </a:defRPr>
            </a:lvl1pPr>
          </a:lstStyle>
          <a:p>
            <a:r>
              <a:rPr lang="en-US"/>
              <a:t>Click to insert partner logo or delete</a:t>
            </a:r>
          </a:p>
        </p:txBody>
      </p:sp>
    </p:spTree>
    <p:extLst>
      <p:ext uri="{BB962C8B-B14F-4D97-AF65-F5344CB8AC3E}">
        <p14:creationId xmlns:p14="http://schemas.microsoft.com/office/powerpoint/2010/main" val="1324672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break long title middle">
    <p:bg>
      <p:bgRef idx="1001">
        <a:schemeClr val="bg2"/>
      </p:bgRef>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D69AC81C-9992-4F15-812E-19EF9BA71081}"/>
              </a:ext>
            </a:extLst>
          </p:cNvPr>
          <p:cNvCxnSpPr>
            <a:cxnSpLocks/>
          </p:cNvCxnSpPr>
          <p:nvPr/>
        </p:nvCxnSpPr>
        <p:spPr>
          <a:xfrm>
            <a:off x="3048000" y="0"/>
            <a:ext cx="0" cy="6858000"/>
          </a:xfrm>
          <a:prstGeom prst="line">
            <a:avLst/>
          </a:prstGeom>
          <a:ln w="76200" cap="rnd">
            <a:solidFill>
              <a:schemeClr val="tx1"/>
            </a:solidFill>
            <a:prstDash val="sysDot"/>
            <a:round/>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CBFC92C7-43A8-4D61-8068-7BD212636402}"/>
              </a:ext>
            </a:extLst>
          </p:cNvPr>
          <p:cNvSpPr/>
          <p:nvPr/>
        </p:nvSpPr>
        <p:spPr>
          <a:xfrm>
            <a:off x="2188464" y="2569464"/>
            <a:ext cx="1719072" cy="1719072"/>
          </a:xfrm>
          <a:prstGeom prst="ellipse">
            <a:avLst/>
          </a:prstGeom>
          <a:solidFill>
            <a:schemeClr val="bg2"/>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141103B-8C9E-4AAC-8136-863DEFEC2C4B}"/>
              </a:ext>
            </a:extLst>
          </p:cNvPr>
          <p:cNvSpPr txBox="1"/>
          <p:nvPr/>
        </p:nvSpPr>
        <p:spPr>
          <a:xfrm>
            <a:off x="2462803" y="2828836"/>
            <a:ext cx="634527" cy="1200329"/>
          </a:xfrm>
          <a:prstGeom prst="rect">
            <a:avLst/>
          </a:prstGeom>
          <a:noFill/>
        </p:spPr>
        <p:txBody>
          <a:bodyPr wrap="square" rtlCol="0" anchor="ctr">
            <a:spAutoFit/>
          </a:bodyPr>
          <a:lstStyle/>
          <a:p>
            <a:pPr algn="ctr"/>
            <a:r>
              <a:rPr lang="en-US" sz="7200" b="1">
                <a:solidFill>
                  <a:schemeClr val="accent5"/>
                </a:solidFill>
              </a:rPr>
              <a:t>0</a:t>
            </a:r>
          </a:p>
        </p:txBody>
      </p:sp>
      <p:sp>
        <p:nvSpPr>
          <p:cNvPr id="8" name="Text Placeholder 4">
            <a:extLst>
              <a:ext uri="{FF2B5EF4-FFF2-40B4-BE49-F238E27FC236}">
                <a16:creationId xmlns:a16="http://schemas.microsoft.com/office/drawing/2014/main" id="{04364BEA-D177-4D0C-8BC5-41304F4CB0B3}"/>
              </a:ext>
            </a:extLst>
          </p:cNvPr>
          <p:cNvSpPr>
            <a:spLocks noGrp="1"/>
          </p:cNvSpPr>
          <p:nvPr userDrawn="1">
            <p:ph type="body" sz="quarter" idx="21" hasCustomPrompt="1"/>
          </p:nvPr>
        </p:nvSpPr>
        <p:spPr>
          <a:xfrm>
            <a:off x="3021130" y="3035808"/>
            <a:ext cx="450850" cy="786384"/>
          </a:xfrm>
        </p:spPr>
        <p:txBody>
          <a:bodyPr anchor="ctr"/>
          <a:lstStyle>
            <a:lvl1pPr>
              <a:lnSpc>
                <a:spcPct val="100000"/>
              </a:lnSpc>
              <a:defRPr sz="7200" b="1">
                <a:solidFill>
                  <a:schemeClr val="tx1"/>
                </a:solidFill>
              </a:defRPr>
            </a:lvl1pPr>
          </a:lstStyle>
          <a:p>
            <a:pPr lvl="0"/>
            <a:r>
              <a:rPr lang="en-US"/>
              <a:t>2</a:t>
            </a:r>
          </a:p>
        </p:txBody>
      </p:sp>
      <p:sp>
        <p:nvSpPr>
          <p:cNvPr id="10" name="Text Placeholder 9">
            <a:extLst>
              <a:ext uri="{FF2B5EF4-FFF2-40B4-BE49-F238E27FC236}">
                <a16:creationId xmlns:a16="http://schemas.microsoft.com/office/drawing/2014/main" id="{22499974-DF3E-4608-A7C3-5D3863480953}"/>
              </a:ext>
            </a:extLst>
          </p:cNvPr>
          <p:cNvSpPr>
            <a:spLocks noGrp="1"/>
          </p:cNvSpPr>
          <p:nvPr>
            <p:ph type="body" sz="quarter" idx="22" hasCustomPrompt="1"/>
          </p:nvPr>
        </p:nvSpPr>
        <p:spPr>
          <a:xfrm>
            <a:off x="4419600" y="2782093"/>
            <a:ext cx="5532777" cy="1293813"/>
          </a:xfrm>
        </p:spPr>
        <p:txBody>
          <a:bodyPr anchor="ctr"/>
          <a:lstStyle>
            <a:lvl1pPr>
              <a:defRPr sz="2800">
                <a:solidFill>
                  <a:schemeClr val="tx1"/>
                </a:solidFill>
              </a:defRPr>
            </a:lvl1pPr>
            <a:lvl2pPr>
              <a:defRPr sz="2800">
                <a:solidFill>
                  <a:schemeClr val="bg1"/>
                </a:solidFill>
              </a:defRPr>
            </a:lvl2pPr>
            <a:lvl3pPr>
              <a:defRPr sz="2800">
                <a:solidFill>
                  <a:schemeClr val="bg1"/>
                </a:solidFill>
              </a:defRPr>
            </a:lvl3pPr>
            <a:lvl4pPr>
              <a:defRPr sz="2800">
                <a:solidFill>
                  <a:schemeClr val="bg1"/>
                </a:solidFill>
              </a:defRPr>
            </a:lvl4pPr>
            <a:lvl5pPr>
              <a:defRPr sz="2800">
                <a:solidFill>
                  <a:schemeClr val="bg1"/>
                </a:solidFill>
              </a:defRPr>
            </a:lvl5pPr>
          </a:lstStyle>
          <a:p>
            <a:pPr lvl="0"/>
            <a:r>
              <a:rPr lang="en-US"/>
              <a:t>USE THIS VERSION WHEN HAVING EXTREMELY LONG SECTION TITLE</a:t>
            </a:r>
          </a:p>
        </p:txBody>
      </p:sp>
    </p:spTree>
    <p:extLst>
      <p:ext uri="{BB962C8B-B14F-4D97-AF65-F5344CB8AC3E}">
        <p14:creationId xmlns:p14="http://schemas.microsoft.com/office/powerpoint/2010/main" val="3310256337"/>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CC67824-299F-4735-B06A-49A1512ABE98}"/>
              </a:ext>
            </a:extLst>
          </p:cNvPr>
          <p:cNvSpPr>
            <a:spLocks noGrp="1"/>
          </p:cNvSpPr>
          <p:nvPr>
            <p:ph type="title" hasCustomPrompt="1"/>
          </p:nvPr>
        </p:nvSpPr>
        <p:spPr>
          <a:xfrm>
            <a:off x="609600" y="609600"/>
            <a:ext cx="10274910" cy="443198"/>
          </a:xfrm>
        </p:spPr>
        <p:txBody>
          <a:bodyPr>
            <a:noAutofit/>
          </a:bodyPr>
          <a:lstStyle/>
          <a:p>
            <a:r>
              <a:rPr lang="en-US"/>
              <a:t>CLICK TO EDIT MASTER TITLE STYLE</a:t>
            </a:r>
          </a:p>
        </p:txBody>
      </p:sp>
    </p:spTree>
    <p:extLst>
      <p:ext uri="{BB962C8B-B14F-4D97-AF65-F5344CB8AC3E}">
        <p14:creationId xmlns:p14="http://schemas.microsoft.com/office/powerpoint/2010/main" val="2289931187"/>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 subtitl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CC67824-299F-4735-B06A-49A1512ABE98}"/>
              </a:ext>
            </a:extLst>
          </p:cNvPr>
          <p:cNvSpPr>
            <a:spLocks noGrp="1"/>
          </p:cNvSpPr>
          <p:nvPr>
            <p:ph type="title" hasCustomPrompt="1"/>
          </p:nvPr>
        </p:nvSpPr>
        <p:spPr>
          <a:xfrm>
            <a:off x="609600" y="609600"/>
            <a:ext cx="10274910" cy="443198"/>
          </a:xfrm>
        </p:spPr>
        <p:txBody>
          <a:bodyPr>
            <a:noAutofit/>
          </a:bodyPr>
          <a:lstStyle/>
          <a:p>
            <a:r>
              <a:rPr lang="en-US"/>
              <a:t>CLICK TO EDIT MASTER TITLE STYLE</a:t>
            </a:r>
          </a:p>
        </p:txBody>
      </p:sp>
      <p:sp>
        <p:nvSpPr>
          <p:cNvPr id="6" name="Text Placeholder 5">
            <a:extLst>
              <a:ext uri="{FF2B5EF4-FFF2-40B4-BE49-F238E27FC236}">
                <a16:creationId xmlns:a16="http://schemas.microsoft.com/office/drawing/2014/main" id="{14E18AB8-D7BC-4EAF-953D-028E232E4AA6}"/>
              </a:ext>
            </a:extLst>
          </p:cNvPr>
          <p:cNvSpPr>
            <a:spLocks noGrp="1"/>
          </p:cNvSpPr>
          <p:nvPr>
            <p:ph type="body" sz="quarter" idx="11" hasCustomPrompt="1"/>
          </p:nvPr>
        </p:nvSpPr>
        <p:spPr>
          <a:xfrm>
            <a:off x="609600" y="1052798"/>
            <a:ext cx="6858000" cy="381000"/>
          </a:xfrm>
        </p:spPr>
        <p:txBody>
          <a:bodyPr/>
          <a:lstStyle>
            <a:lvl1pPr>
              <a:defRPr>
                <a:solidFill>
                  <a:schemeClr val="tx1">
                    <a:lumMod val="60000"/>
                    <a:lumOff val="40000"/>
                  </a:schemeClr>
                </a:solidFill>
              </a:defRPr>
            </a:lvl1pPr>
          </a:lstStyle>
          <a:p>
            <a:pPr lvl="0"/>
            <a:r>
              <a:rPr lang="en-US"/>
              <a:t>This is subtitle</a:t>
            </a:r>
          </a:p>
        </p:txBody>
      </p:sp>
      <p:sp>
        <p:nvSpPr>
          <p:cNvPr id="19" name="SmartArt Placeholder 18">
            <a:extLst>
              <a:ext uri="{FF2B5EF4-FFF2-40B4-BE49-F238E27FC236}">
                <a16:creationId xmlns:a16="http://schemas.microsoft.com/office/drawing/2014/main" id="{AAFD3E2D-1289-4B07-A18B-4B01536E9DF3}"/>
              </a:ext>
            </a:extLst>
          </p:cNvPr>
          <p:cNvSpPr>
            <a:spLocks noGrp="1"/>
          </p:cNvSpPr>
          <p:nvPr>
            <p:ph type="dgm" sz="quarter" idx="12" hasCustomPrompt="1"/>
          </p:nvPr>
        </p:nvSpPr>
        <p:spPr>
          <a:xfrm>
            <a:off x="609600" y="1554481"/>
            <a:ext cx="1371600" cy="45719"/>
          </a:xfrm>
          <a:solidFill>
            <a:schemeClr val="tx2"/>
          </a:solidFill>
        </p:spPr>
        <p:txBody>
          <a:bodyPr/>
          <a:lstStyle/>
          <a:p>
            <a:r>
              <a:rPr lang="en-US"/>
              <a:t> </a:t>
            </a:r>
          </a:p>
        </p:txBody>
      </p:sp>
    </p:spTree>
    <p:extLst>
      <p:ext uri="{BB962C8B-B14F-4D97-AF65-F5344CB8AC3E}">
        <p14:creationId xmlns:p14="http://schemas.microsoft.com/office/powerpoint/2010/main" val="3994917961"/>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id="{66677A02-AF01-4F8F-93B6-3F0FC335E258}"/>
              </a:ext>
            </a:extLst>
          </p:cNvPr>
          <p:cNvSpPr>
            <a:spLocks noGrp="1"/>
          </p:cNvSpPr>
          <p:nvPr>
            <p:ph type="body" sz="quarter" idx="10" hasCustomPrompt="1"/>
          </p:nvPr>
        </p:nvSpPr>
        <p:spPr>
          <a:xfrm>
            <a:off x="614916" y="2002465"/>
            <a:ext cx="4919472" cy="4267200"/>
          </a:xfrm>
        </p:spPr>
        <p:txBody>
          <a:bodyPr numCol="1"/>
          <a:lstStyle>
            <a:lvl1pPr>
              <a:defRPr/>
            </a:lvl1pPr>
            <a:lvl2pPr marL="0" marR="0"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lvl2pPr>
            <a:lvl3pPr marL="342900" indent="-342900">
              <a:buFont typeface="Arial" panose="020B0604020202020204" pitchFamily="34" charset="0"/>
              <a:buChar char="•"/>
              <a:defRPr/>
            </a:lvl3pPr>
            <a:lvl4pPr>
              <a:buClr>
                <a:schemeClr val="accent1"/>
              </a:buClr>
              <a:defRPr/>
            </a:lvl4pPr>
          </a:lstStyle>
          <a:p>
            <a:pPr lvl="0"/>
            <a:r>
              <a:rPr lang="en-US"/>
              <a:t>Heading 1</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a:p>
            <a:pPr lvl="2"/>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a:p>
            <a:pPr lvl="3"/>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a:p>
            <a:pPr lvl="1"/>
            <a:endParaRPr lang="en-US"/>
          </a:p>
        </p:txBody>
      </p:sp>
      <p:sp>
        <p:nvSpPr>
          <p:cNvPr id="6" name="Text Placeholder 3">
            <a:extLst>
              <a:ext uri="{FF2B5EF4-FFF2-40B4-BE49-F238E27FC236}">
                <a16:creationId xmlns:a16="http://schemas.microsoft.com/office/drawing/2014/main" id="{8704D5B3-8204-4E1A-8747-3C6A1E7F9122}"/>
              </a:ext>
            </a:extLst>
          </p:cNvPr>
          <p:cNvSpPr>
            <a:spLocks noGrp="1"/>
          </p:cNvSpPr>
          <p:nvPr>
            <p:ph type="body" sz="quarter" idx="11" hasCustomPrompt="1"/>
          </p:nvPr>
        </p:nvSpPr>
        <p:spPr>
          <a:xfrm>
            <a:off x="6648753" y="1990060"/>
            <a:ext cx="4919472" cy="4267200"/>
          </a:xfrm>
        </p:spPr>
        <p:txBody>
          <a:bodyPr numCol="1"/>
          <a:lstStyle>
            <a:lvl1pPr>
              <a:defRPr/>
            </a:lvl1pPr>
            <a:lvl2pPr marL="0" marR="0"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lvl2pPr>
          </a:lstStyle>
          <a:p>
            <a:pPr lvl="0"/>
            <a:r>
              <a:rPr lang="en-US"/>
              <a:t>Heading 2</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p:txBody>
      </p:sp>
      <p:sp>
        <p:nvSpPr>
          <p:cNvPr id="7" name="Title 6">
            <a:extLst>
              <a:ext uri="{FF2B5EF4-FFF2-40B4-BE49-F238E27FC236}">
                <a16:creationId xmlns:a16="http://schemas.microsoft.com/office/drawing/2014/main" id="{F72982FB-6F66-4EBD-857F-613174B20DC2}"/>
              </a:ext>
            </a:extLst>
          </p:cNvPr>
          <p:cNvSpPr>
            <a:spLocks noGrp="1"/>
          </p:cNvSpPr>
          <p:nvPr>
            <p:ph type="title" hasCustomPrompt="1"/>
          </p:nvPr>
        </p:nvSpPr>
        <p:spPr>
          <a:xfrm>
            <a:off x="609600" y="609600"/>
            <a:ext cx="10274910" cy="443198"/>
          </a:xfrm>
        </p:spPr>
        <p:txBody>
          <a:bodyPr>
            <a:noAutofit/>
          </a:bodyPr>
          <a:lstStyle/>
          <a:p>
            <a:r>
              <a:rPr lang="en-US"/>
              <a:t>CLICK TO EDIT MASTER TITLE STYLE</a:t>
            </a:r>
          </a:p>
        </p:txBody>
      </p:sp>
    </p:spTree>
    <p:extLst>
      <p:ext uri="{BB962C8B-B14F-4D97-AF65-F5344CB8AC3E}">
        <p14:creationId xmlns:p14="http://schemas.microsoft.com/office/powerpoint/2010/main" val="335348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 subtitle + text">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id="{66677A02-AF01-4F8F-93B6-3F0FC335E258}"/>
              </a:ext>
            </a:extLst>
          </p:cNvPr>
          <p:cNvSpPr>
            <a:spLocks noGrp="1"/>
          </p:cNvSpPr>
          <p:nvPr>
            <p:ph type="body" sz="quarter" idx="10" hasCustomPrompt="1"/>
          </p:nvPr>
        </p:nvSpPr>
        <p:spPr>
          <a:xfrm>
            <a:off x="614916" y="2002465"/>
            <a:ext cx="4919472" cy="4267200"/>
          </a:xfrm>
        </p:spPr>
        <p:txBody>
          <a:bodyPr numCol="1"/>
          <a:lstStyle>
            <a:lvl1pPr>
              <a:defRPr/>
            </a:lvl1pPr>
            <a:lvl2pPr marL="0" marR="0"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lvl2pPr>
            <a:lvl3pPr marL="342900" indent="-342900">
              <a:buFont typeface="Arial" panose="020B0604020202020204" pitchFamily="34" charset="0"/>
              <a:buChar char="•"/>
              <a:defRPr/>
            </a:lvl3pPr>
            <a:lvl4pPr>
              <a:buClr>
                <a:schemeClr val="accent1"/>
              </a:buClr>
              <a:defRPr/>
            </a:lvl4pPr>
          </a:lstStyle>
          <a:p>
            <a:pPr lvl="0"/>
            <a:r>
              <a:rPr lang="en-US"/>
              <a:t>Heading 1</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a:p>
            <a:pPr lvl="2"/>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a:p>
            <a:pPr lvl="3"/>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a:p>
            <a:pPr lvl="1"/>
            <a:endParaRPr lang="en-US"/>
          </a:p>
        </p:txBody>
      </p:sp>
      <p:sp>
        <p:nvSpPr>
          <p:cNvPr id="6" name="Text Placeholder 3">
            <a:extLst>
              <a:ext uri="{FF2B5EF4-FFF2-40B4-BE49-F238E27FC236}">
                <a16:creationId xmlns:a16="http://schemas.microsoft.com/office/drawing/2014/main" id="{8704D5B3-8204-4E1A-8747-3C6A1E7F9122}"/>
              </a:ext>
            </a:extLst>
          </p:cNvPr>
          <p:cNvSpPr>
            <a:spLocks noGrp="1"/>
          </p:cNvSpPr>
          <p:nvPr>
            <p:ph type="body" sz="quarter" idx="11" hasCustomPrompt="1"/>
          </p:nvPr>
        </p:nvSpPr>
        <p:spPr>
          <a:xfrm>
            <a:off x="6648753" y="1990060"/>
            <a:ext cx="4919472" cy="4267200"/>
          </a:xfrm>
        </p:spPr>
        <p:txBody>
          <a:bodyPr numCol="1"/>
          <a:lstStyle>
            <a:lvl1pPr>
              <a:defRPr/>
            </a:lvl1pPr>
            <a:lvl2pPr marL="0" marR="0"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lvl2pPr>
          </a:lstStyle>
          <a:p>
            <a:pPr lvl="0"/>
            <a:r>
              <a:rPr lang="en-US"/>
              <a:t>Heading 2</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p:txBody>
      </p:sp>
      <p:sp>
        <p:nvSpPr>
          <p:cNvPr id="7" name="Title 6">
            <a:extLst>
              <a:ext uri="{FF2B5EF4-FFF2-40B4-BE49-F238E27FC236}">
                <a16:creationId xmlns:a16="http://schemas.microsoft.com/office/drawing/2014/main" id="{F72982FB-6F66-4EBD-857F-613174B20DC2}"/>
              </a:ext>
            </a:extLst>
          </p:cNvPr>
          <p:cNvSpPr>
            <a:spLocks noGrp="1"/>
          </p:cNvSpPr>
          <p:nvPr>
            <p:ph type="title" hasCustomPrompt="1"/>
          </p:nvPr>
        </p:nvSpPr>
        <p:spPr>
          <a:xfrm>
            <a:off x="609600" y="609600"/>
            <a:ext cx="10274910" cy="443198"/>
          </a:xfrm>
        </p:spPr>
        <p:txBody>
          <a:bodyPr>
            <a:noAutofit/>
          </a:bodyPr>
          <a:lstStyle/>
          <a:p>
            <a:r>
              <a:rPr lang="en-US"/>
              <a:t>CLICK TO EDIT MASTER TITLE STYLE</a:t>
            </a:r>
          </a:p>
        </p:txBody>
      </p:sp>
      <p:sp>
        <p:nvSpPr>
          <p:cNvPr id="9" name="Text Placeholder 5">
            <a:extLst>
              <a:ext uri="{FF2B5EF4-FFF2-40B4-BE49-F238E27FC236}">
                <a16:creationId xmlns:a16="http://schemas.microsoft.com/office/drawing/2014/main" id="{0248863F-0041-48E2-8958-E4D33E3770FA}"/>
              </a:ext>
            </a:extLst>
          </p:cNvPr>
          <p:cNvSpPr>
            <a:spLocks noGrp="1"/>
          </p:cNvSpPr>
          <p:nvPr>
            <p:ph type="body" sz="quarter" idx="12" hasCustomPrompt="1"/>
          </p:nvPr>
        </p:nvSpPr>
        <p:spPr>
          <a:xfrm>
            <a:off x="609600" y="1052798"/>
            <a:ext cx="6858000" cy="381000"/>
          </a:xfrm>
        </p:spPr>
        <p:txBody>
          <a:bodyPr/>
          <a:lstStyle>
            <a:lvl1pPr>
              <a:defRPr>
                <a:solidFill>
                  <a:schemeClr val="tx1">
                    <a:lumMod val="60000"/>
                    <a:lumOff val="40000"/>
                  </a:schemeClr>
                </a:solidFill>
              </a:defRPr>
            </a:lvl1pPr>
          </a:lstStyle>
          <a:p>
            <a:pPr lvl="0"/>
            <a:r>
              <a:rPr lang="en-US"/>
              <a:t>This is subtitle</a:t>
            </a:r>
          </a:p>
        </p:txBody>
      </p:sp>
      <p:sp>
        <p:nvSpPr>
          <p:cNvPr id="10" name="SmartArt Placeholder 18">
            <a:extLst>
              <a:ext uri="{FF2B5EF4-FFF2-40B4-BE49-F238E27FC236}">
                <a16:creationId xmlns:a16="http://schemas.microsoft.com/office/drawing/2014/main" id="{F6F166EE-BF9D-47F4-BEAF-B568C109513F}"/>
              </a:ext>
            </a:extLst>
          </p:cNvPr>
          <p:cNvSpPr>
            <a:spLocks noGrp="1"/>
          </p:cNvSpPr>
          <p:nvPr>
            <p:ph type="dgm" sz="quarter" idx="13" hasCustomPrompt="1"/>
          </p:nvPr>
        </p:nvSpPr>
        <p:spPr>
          <a:xfrm>
            <a:off x="609600" y="1554481"/>
            <a:ext cx="1371600" cy="45719"/>
          </a:xfrm>
          <a:solidFill>
            <a:schemeClr val="tx2"/>
          </a:solidFill>
        </p:spPr>
        <p:txBody>
          <a:bodyPr/>
          <a:lstStyle/>
          <a:p>
            <a:r>
              <a:rPr lang="en-US"/>
              <a:t> </a:t>
            </a:r>
          </a:p>
        </p:txBody>
      </p:sp>
    </p:spTree>
    <p:extLst>
      <p:ext uri="{BB962C8B-B14F-4D97-AF65-F5344CB8AC3E}">
        <p14:creationId xmlns:p14="http://schemas.microsoft.com/office/powerpoint/2010/main" val="2362969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middl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AED9062-7D71-4E28-9652-20B7B212CD73}"/>
              </a:ext>
            </a:extLst>
          </p:cNvPr>
          <p:cNvSpPr>
            <a:spLocks noGrp="1"/>
          </p:cNvSpPr>
          <p:nvPr>
            <p:ph type="title" hasCustomPrompt="1"/>
          </p:nvPr>
        </p:nvSpPr>
        <p:spPr>
          <a:xfrm>
            <a:off x="2768965" y="2764202"/>
            <a:ext cx="6654071" cy="1329595"/>
          </a:xfrm>
        </p:spPr>
        <p:txBody>
          <a:bodyPr/>
          <a:lstStyle>
            <a:lvl1pPr algn="ctr">
              <a:defRPr sz="4800"/>
            </a:lvl1pPr>
          </a:lstStyle>
          <a:p>
            <a:r>
              <a:rPr lang="en-US"/>
              <a:t>AN EXAMPLE WITH JUST A SIMPLE TEXT</a:t>
            </a:r>
          </a:p>
        </p:txBody>
      </p:sp>
    </p:spTree>
    <p:extLst>
      <p:ext uri="{BB962C8B-B14F-4D97-AF65-F5344CB8AC3E}">
        <p14:creationId xmlns:p14="http://schemas.microsoft.com/office/powerpoint/2010/main" val="10299643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umbering text two columns">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0C6591D5-39A3-4C2C-8C6C-1C0AA87189C1}"/>
              </a:ext>
            </a:extLst>
          </p:cNvPr>
          <p:cNvSpPr>
            <a:spLocks noGrp="1"/>
          </p:cNvSpPr>
          <p:nvPr>
            <p:ph type="title" hasCustomPrompt="1"/>
          </p:nvPr>
        </p:nvSpPr>
        <p:spPr>
          <a:xfrm>
            <a:off x="609600" y="609600"/>
            <a:ext cx="10274910" cy="443198"/>
          </a:xfrm>
        </p:spPr>
        <p:txBody>
          <a:bodyPr>
            <a:noAutofit/>
          </a:bodyPr>
          <a:lstStyle/>
          <a:p>
            <a:r>
              <a:rPr lang="en-US"/>
              <a:t>CLICK TO EDIT MASTER TITLE STYLE</a:t>
            </a:r>
          </a:p>
        </p:txBody>
      </p:sp>
      <p:sp>
        <p:nvSpPr>
          <p:cNvPr id="15" name="Text Placeholder 3">
            <a:extLst>
              <a:ext uri="{FF2B5EF4-FFF2-40B4-BE49-F238E27FC236}">
                <a16:creationId xmlns:a16="http://schemas.microsoft.com/office/drawing/2014/main" id="{AC639389-E91A-458E-A06E-6EBBBC4C4860}"/>
              </a:ext>
            </a:extLst>
          </p:cNvPr>
          <p:cNvSpPr>
            <a:spLocks noGrp="1"/>
          </p:cNvSpPr>
          <p:nvPr>
            <p:ph type="body" sz="quarter" idx="22" hasCustomPrompt="1"/>
          </p:nvPr>
        </p:nvSpPr>
        <p:spPr>
          <a:xfrm>
            <a:off x="612228" y="3093376"/>
            <a:ext cx="4901184" cy="1538144"/>
          </a:xfrm>
        </p:spPr>
        <p:txBody>
          <a:bodyPr>
            <a:noAutofit/>
          </a:bodyPr>
          <a:lstStyle>
            <a:lvl1pPr algn="ctr">
              <a:defRPr/>
            </a:lvl1pPr>
            <a:lvl2pPr algn="ctr">
              <a:defRPr/>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p:txBody>
      </p:sp>
      <p:sp>
        <p:nvSpPr>
          <p:cNvPr id="25" name="Text Placeholder 3">
            <a:extLst>
              <a:ext uri="{FF2B5EF4-FFF2-40B4-BE49-F238E27FC236}">
                <a16:creationId xmlns:a16="http://schemas.microsoft.com/office/drawing/2014/main" id="{7EC3ECFD-ED5A-4A7A-9D2B-7267D7B1CAC4}"/>
              </a:ext>
            </a:extLst>
          </p:cNvPr>
          <p:cNvSpPr>
            <a:spLocks noGrp="1"/>
          </p:cNvSpPr>
          <p:nvPr>
            <p:ph type="body" sz="quarter" idx="23" hasCustomPrompt="1"/>
          </p:nvPr>
        </p:nvSpPr>
        <p:spPr>
          <a:xfrm>
            <a:off x="6678588" y="3093376"/>
            <a:ext cx="4901184" cy="1538144"/>
          </a:xfrm>
        </p:spPr>
        <p:txBody>
          <a:bodyPr>
            <a:noAutofit/>
          </a:bodyPr>
          <a:lstStyle>
            <a:lvl1pPr algn="ctr">
              <a:defRPr/>
            </a:lvl1pPr>
            <a:lvl2pPr algn="ctr">
              <a:defRPr/>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p:txBody>
      </p:sp>
      <p:sp>
        <p:nvSpPr>
          <p:cNvPr id="3" name="Text Placeholder 2">
            <a:extLst>
              <a:ext uri="{FF2B5EF4-FFF2-40B4-BE49-F238E27FC236}">
                <a16:creationId xmlns:a16="http://schemas.microsoft.com/office/drawing/2014/main" id="{E6A80C65-08BE-4BBB-92AF-AF937DCE9C19}"/>
              </a:ext>
            </a:extLst>
          </p:cNvPr>
          <p:cNvSpPr>
            <a:spLocks noGrp="1"/>
          </p:cNvSpPr>
          <p:nvPr>
            <p:ph type="body" sz="quarter" idx="25" hasCustomPrompt="1"/>
          </p:nvPr>
        </p:nvSpPr>
        <p:spPr>
          <a:xfrm>
            <a:off x="2514339" y="2133600"/>
            <a:ext cx="1096962" cy="524759"/>
          </a:xfrm>
        </p:spPr>
        <p:txBody>
          <a:bodyPr/>
          <a:lstStyle>
            <a:lvl1pPr algn="ctr">
              <a:defRPr sz="4000">
                <a:solidFill>
                  <a:schemeClr val="tx2"/>
                </a:solidFill>
              </a:defRPr>
            </a:lvl1pPr>
          </a:lstStyle>
          <a:p>
            <a:pPr lvl="0"/>
            <a:r>
              <a:rPr lang="en-US"/>
              <a:t>01</a:t>
            </a:r>
          </a:p>
        </p:txBody>
      </p:sp>
      <p:cxnSp>
        <p:nvCxnSpPr>
          <p:cNvPr id="5" name="Straight Connector 4">
            <a:extLst>
              <a:ext uri="{FF2B5EF4-FFF2-40B4-BE49-F238E27FC236}">
                <a16:creationId xmlns:a16="http://schemas.microsoft.com/office/drawing/2014/main" id="{B0FBEC66-EDDF-4BB0-A261-45DD242E6C39}"/>
              </a:ext>
            </a:extLst>
          </p:cNvPr>
          <p:cNvCxnSpPr/>
          <p:nvPr userDrawn="1"/>
        </p:nvCxnSpPr>
        <p:spPr>
          <a:xfrm>
            <a:off x="2756449" y="2846895"/>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7" name="Text Placeholder 2">
            <a:extLst>
              <a:ext uri="{FF2B5EF4-FFF2-40B4-BE49-F238E27FC236}">
                <a16:creationId xmlns:a16="http://schemas.microsoft.com/office/drawing/2014/main" id="{CF7DDA50-1593-45FA-9F09-453C7E2B647E}"/>
              </a:ext>
            </a:extLst>
          </p:cNvPr>
          <p:cNvSpPr>
            <a:spLocks noGrp="1"/>
          </p:cNvSpPr>
          <p:nvPr>
            <p:ph type="body" sz="quarter" idx="26" hasCustomPrompt="1"/>
          </p:nvPr>
        </p:nvSpPr>
        <p:spPr>
          <a:xfrm>
            <a:off x="8580699" y="2133600"/>
            <a:ext cx="1096962" cy="524759"/>
          </a:xfrm>
        </p:spPr>
        <p:txBody>
          <a:bodyPr/>
          <a:lstStyle>
            <a:lvl1pPr algn="ctr">
              <a:defRPr sz="4000">
                <a:solidFill>
                  <a:schemeClr val="tx2"/>
                </a:solidFill>
              </a:defRPr>
            </a:lvl1pPr>
          </a:lstStyle>
          <a:p>
            <a:pPr lvl="0"/>
            <a:r>
              <a:rPr lang="en-US"/>
              <a:t>02</a:t>
            </a:r>
          </a:p>
        </p:txBody>
      </p:sp>
      <p:cxnSp>
        <p:nvCxnSpPr>
          <p:cNvPr id="18" name="Straight Connector 17">
            <a:extLst>
              <a:ext uri="{FF2B5EF4-FFF2-40B4-BE49-F238E27FC236}">
                <a16:creationId xmlns:a16="http://schemas.microsoft.com/office/drawing/2014/main" id="{DD51DD13-E743-4B6F-A37C-740B632BACDF}"/>
              </a:ext>
            </a:extLst>
          </p:cNvPr>
          <p:cNvCxnSpPr/>
          <p:nvPr userDrawn="1"/>
        </p:nvCxnSpPr>
        <p:spPr>
          <a:xfrm>
            <a:off x="8822809" y="2846895"/>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Picture Placeholder 3">
            <a:extLst>
              <a:ext uri="{FF2B5EF4-FFF2-40B4-BE49-F238E27FC236}">
                <a16:creationId xmlns:a16="http://schemas.microsoft.com/office/drawing/2014/main" id="{B7C97E0F-4869-4E92-96BB-DC42767F96BC}"/>
              </a:ext>
            </a:extLst>
          </p:cNvPr>
          <p:cNvSpPr>
            <a:spLocks noGrp="1"/>
          </p:cNvSpPr>
          <p:nvPr>
            <p:ph type="pic" sz="quarter" idx="48" hasCustomPrompt="1"/>
          </p:nvPr>
        </p:nvSpPr>
        <p:spPr>
          <a:xfrm>
            <a:off x="6096000" y="1593850"/>
            <a:ext cx="18288" cy="4651375"/>
          </a:xfrm>
          <a:solidFill>
            <a:schemeClr val="tx1">
              <a:lumMod val="20000"/>
              <a:lumOff val="80000"/>
            </a:schemeClr>
          </a:solidFill>
        </p:spPr>
        <p:txBody>
          <a:bodyPr/>
          <a:lstStyle/>
          <a:p>
            <a:r>
              <a:rPr lang="en-US"/>
              <a:t> </a:t>
            </a:r>
          </a:p>
        </p:txBody>
      </p:sp>
    </p:spTree>
    <p:extLst>
      <p:ext uri="{BB962C8B-B14F-4D97-AF65-F5344CB8AC3E}">
        <p14:creationId xmlns:p14="http://schemas.microsoft.com/office/powerpoint/2010/main" val="1755868404"/>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umbering text three columns">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0C6591D5-39A3-4C2C-8C6C-1C0AA87189C1}"/>
              </a:ext>
            </a:extLst>
          </p:cNvPr>
          <p:cNvSpPr>
            <a:spLocks noGrp="1"/>
          </p:cNvSpPr>
          <p:nvPr>
            <p:ph type="title" hasCustomPrompt="1"/>
          </p:nvPr>
        </p:nvSpPr>
        <p:spPr>
          <a:xfrm>
            <a:off x="609600" y="609600"/>
            <a:ext cx="10265983" cy="443198"/>
          </a:xfrm>
        </p:spPr>
        <p:txBody>
          <a:bodyPr>
            <a:noAutofit/>
          </a:bodyPr>
          <a:lstStyle/>
          <a:p>
            <a:r>
              <a:rPr lang="en-US"/>
              <a:t>CLICK TO EDIT MASTER TITLE STYLE</a:t>
            </a:r>
          </a:p>
        </p:txBody>
      </p:sp>
      <p:sp>
        <p:nvSpPr>
          <p:cNvPr id="15" name="Text Placeholder 3">
            <a:extLst>
              <a:ext uri="{FF2B5EF4-FFF2-40B4-BE49-F238E27FC236}">
                <a16:creationId xmlns:a16="http://schemas.microsoft.com/office/drawing/2014/main" id="{AC639389-E91A-458E-A06E-6EBBBC4C4860}"/>
              </a:ext>
            </a:extLst>
          </p:cNvPr>
          <p:cNvSpPr>
            <a:spLocks noGrp="1"/>
          </p:cNvSpPr>
          <p:nvPr>
            <p:ph type="body" sz="quarter" idx="22" hasCustomPrompt="1"/>
          </p:nvPr>
        </p:nvSpPr>
        <p:spPr>
          <a:xfrm>
            <a:off x="609600" y="3093376"/>
            <a:ext cx="3108960" cy="1538144"/>
          </a:xfrm>
        </p:spPr>
        <p:txBody>
          <a:bodyPr>
            <a:noAutofit/>
          </a:bodyPr>
          <a:lstStyle>
            <a:lvl1pPr algn="ctr">
              <a:defRPr/>
            </a:lvl1pPr>
            <a:lvl2pPr algn="ctr">
              <a:defRPr/>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p:txBody>
      </p:sp>
      <p:sp>
        <p:nvSpPr>
          <p:cNvPr id="25" name="Text Placeholder 3">
            <a:extLst>
              <a:ext uri="{FF2B5EF4-FFF2-40B4-BE49-F238E27FC236}">
                <a16:creationId xmlns:a16="http://schemas.microsoft.com/office/drawing/2014/main" id="{7EC3ECFD-ED5A-4A7A-9D2B-7267D7B1CAC4}"/>
              </a:ext>
            </a:extLst>
          </p:cNvPr>
          <p:cNvSpPr>
            <a:spLocks noGrp="1"/>
          </p:cNvSpPr>
          <p:nvPr>
            <p:ph type="body" sz="quarter" idx="23" hasCustomPrompt="1"/>
          </p:nvPr>
        </p:nvSpPr>
        <p:spPr>
          <a:xfrm>
            <a:off x="4541521" y="3093376"/>
            <a:ext cx="3108960" cy="1538144"/>
          </a:xfrm>
        </p:spPr>
        <p:txBody>
          <a:bodyPr>
            <a:noAutofit/>
          </a:bodyPr>
          <a:lstStyle>
            <a:lvl1pPr algn="ctr">
              <a:defRPr/>
            </a:lvl1pPr>
            <a:lvl2pPr algn="ctr">
              <a:defRPr/>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p:txBody>
      </p:sp>
      <p:sp>
        <p:nvSpPr>
          <p:cNvPr id="26" name="Text Placeholder 3">
            <a:extLst>
              <a:ext uri="{FF2B5EF4-FFF2-40B4-BE49-F238E27FC236}">
                <a16:creationId xmlns:a16="http://schemas.microsoft.com/office/drawing/2014/main" id="{46C3A2D7-5AF5-4A30-BEF2-E2E2E689DFEF}"/>
              </a:ext>
            </a:extLst>
          </p:cNvPr>
          <p:cNvSpPr>
            <a:spLocks noGrp="1"/>
          </p:cNvSpPr>
          <p:nvPr>
            <p:ph type="body" sz="quarter" idx="24" hasCustomPrompt="1"/>
          </p:nvPr>
        </p:nvSpPr>
        <p:spPr>
          <a:xfrm>
            <a:off x="8473440" y="3093376"/>
            <a:ext cx="3108960" cy="1538144"/>
          </a:xfrm>
        </p:spPr>
        <p:txBody>
          <a:bodyPr>
            <a:noAutofit/>
          </a:bodyPr>
          <a:lstStyle>
            <a:lvl1pPr algn="ctr">
              <a:defRPr/>
            </a:lvl1pPr>
            <a:lvl2pPr algn="ctr">
              <a:defRPr/>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p:txBody>
      </p:sp>
      <p:sp>
        <p:nvSpPr>
          <p:cNvPr id="3" name="Text Placeholder 2">
            <a:extLst>
              <a:ext uri="{FF2B5EF4-FFF2-40B4-BE49-F238E27FC236}">
                <a16:creationId xmlns:a16="http://schemas.microsoft.com/office/drawing/2014/main" id="{E6A80C65-08BE-4BBB-92AF-AF937DCE9C19}"/>
              </a:ext>
            </a:extLst>
          </p:cNvPr>
          <p:cNvSpPr>
            <a:spLocks noGrp="1"/>
          </p:cNvSpPr>
          <p:nvPr>
            <p:ph type="body" sz="quarter" idx="25" hasCustomPrompt="1"/>
          </p:nvPr>
        </p:nvSpPr>
        <p:spPr>
          <a:xfrm>
            <a:off x="1615599" y="2133600"/>
            <a:ext cx="1096962" cy="524759"/>
          </a:xfrm>
        </p:spPr>
        <p:txBody>
          <a:bodyPr/>
          <a:lstStyle>
            <a:lvl1pPr algn="ctr">
              <a:defRPr sz="4000">
                <a:solidFill>
                  <a:schemeClr val="tx2"/>
                </a:solidFill>
              </a:defRPr>
            </a:lvl1pPr>
          </a:lstStyle>
          <a:p>
            <a:pPr lvl="0"/>
            <a:r>
              <a:rPr lang="en-US"/>
              <a:t>01</a:t>
            </a:r>
          </a:p>
        </p:txBody>
      </p:sp>
      <p:cxnSp>
        <p:nvCxnSpPr>
          <p:cNvPr id="5" name="Straight Connector 4">
            <a:extLst>
              <a:ext uri="{FF2B5EF4-FFF2-40B4-BE49-F238E27FC236}">
                <a16:creationId xmlns:a16="http://schemas.microsoft.com/office/drawing/2014/main" id="{B0FBEC66-EDDF-4BB0-A261-45DD242E6C39}"/>
              </a:ext>
            </a:extLst>
          </p:cNvPr>
          <p:cNvCxnSpPr/>
          <p:nvPr userDrawn="1"/>
        </p:nvCxnSpPr>
        <p:spPr>
          <a:xfrm>
            <a:off x="1848134" y="2846895"/>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7" name="Text Placeholder 2">
            <a:extLst>
              <a:ext uri="{FF2B5EF4-FFF2-40B4-BE49-F238E27FC236}">
                <a16:creationId xmlns:a16="http://schemas.microsoft.com/office/drawing/2014/main" id="{CF7DDA50-1593-45FA-9F09-453C7E2B647E}"/>
              </a:ext>
            </a:extLst>
          </p:cNvPr>
          <p:cNvSpPr>
            <a:spLocks noGrp="1"/>
          </p:cNvSpPr>
          <p:nvPr>
            <p:ph type="body" sz="quarter" idx="26" hasCustomPrompt="1"/>
          </p:nvPr>
        </p:nvSpPr>
        <p:spPr>
          <a:xfrm>
            <a:off x="5547519" y="2133600"/>
            <a:ext cx="1096962" cy="524759"/>
          </a:xfrm>
        </p:spPr>
        <p:txBody>
          <a:bodyPr/>
          <a:lstStyle>
            <a:lvl1pPr algn="ctr">
              <a:defRPr sz="4000">
                <a:solidFill>
                  <a:schemeClr val="tx2"/>
                </a:solidFill>
              </a:defRPr>
            </a:lvl1pPr>
          </a:lstStyle>
          <a:p>
            <a:pPr lvl="0"/>
            <a:r>
              <a:rPr lang="en-US"/>
              <a:t>02</a:t>
            </a:r>
          </a:p>
        </p:txBody>
      </p:sp>
      <p:cxnSp>
        <p:nvCxnSpPr>
          <p:cNvPr id="18" name="Straight Connector 17">
            <a:extLst>
              <a:ext uri="{FF2B5EF4-FFF2-40B4-BE49-F238E27FC236}">
                <a16:creationId xmlns:a16="http://schemas.microsoft.com/office/drawing/2014/main" id="{DD51DD13-E743-4B6F-A37C-740B632BACDF}"/>
              </a:ext>
            </a:extLst>
          </p:cNvPr>
          <p:cNvCxnSpPr/>
          <p:nvPr userDrawn="1"/>
        </p:nvCxnSpPr>
        <p:spPr>
          <a:xfrm>
            <a:off x="5780054" y="2846895"/>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9" name="Text Placeholder 2">
            <a:extLst>
              <a:ext uri="{FF2B5EF4-FFF2-40B4-BE49-F238E27FC236}">
                <a16:creationId xmlns:a16="http://schemas.microsoft.com/office/drawing/2014/main" id="{3B09A4D9-5C73-416B-A210-4A3EE0550EE6}"/>
              </a:ext>
            </a:extLst>
          </p:cNvPr>
          <p:cNvSpPr>
            <a:spLocks noGrp="1"/>
          </p:cNvSpPr>
          <p:nvPr>
            <p:ph type="body" sz="quarter" idx="27" hasCustomPrompt="1"/>
          </p:nvPr>
        </p:nvSpPr>
        <p:spPr>
          <a:xfrm>
            <a:off x="9479439" y="2133600"/>
            <a:ext cx="1096962" cy="524759"/>
          </a:xfrm>
        </p:spPr>
        <p:txBody>
          <a:bodyPr/>
          <a:lstStyle>
            <a:lvl1pPr algn="ctr">
              <a:defRPr sz="4000">
                <a:solidFill>
                  <a:schemeClr val="tx2"/>
                </a:solidFill>
              </a:defRPr>
            </a:lvl1pPr>
          </a:lstStyle>
          <a:p>
            <a:pPr lvl="0"/>
            <a:r>
              <a:rPr lang="en-US"/>
              <a:t>03</a:t>
            </a:r>
          </a:p>
        </p:txBody>
      </p:sp>
      <p:cxnSp>
        <p:nvCxnSpPr>
          <p:cNvPr id="20" name="Straight Connector 19">
            <a:extLst>
              <a:ext uri="{FF2B5EF4-FFF2-40B4-BE49-F238E27FC236}">
                <a16:creationId xmlns:a16="http://schemas.microsoft.com/office/drawing/2014/main" id="{FF70D520-D79C-4CC8-9B0F-87542D9FBBA4}"/>
              </a:ext>
            </a:extLst>
          </p:cNvPr>
          <p:cNvCxnSpPr/>
          <p:nvPr userDrawn="1"/>
        </p:nvCxnSpPr>
        <p:spPr>
          <a:xfrm>
            <a:off x="9711974" y="2846895"/>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4" name="Picture Placeholder 3">
            <a:extLst>
              <a:ext uri="{FF2B5EF4-FFF2-40B4-BE49-F238E27FC236}">
                <a16:creationId xmlns:a16="http://schemas.microsoft.com/office/drawing/2014/main" id="{8269B565-2362-4B7E-8014-9C8CF466E7EE}"/>
              </a:ext>
            </a:extLst>
          </p:cNvPr>
          <p:cNvSpPr>
            <a:spLocks noGrp="1"/>
          </p:cNvSpPr>
          <p:nvPr>
            <p:ph type="pic" sz="quarter" idx="48" hasCustomPrompt="1"/>
          </p:nvPr>
        </p:nvSpPr>
        <p:spPr>
          <a:xfrm>
            <a:off x="4120708" y="2133600"/>
            <a:ext cx="18288" cy="2743200"/>
          </a:xfrm>
          <a:solidFill>
            <a:schemeClr val="tx1">
              <a:lumMod val="20000"/>
              <a:lumOff val="80000"/>
            </a:schemeClr>
          </a:solidFill>
        </p:spPr>
        <p:txBody>
          <a:bodyPr/>
          <a:lstStyle/>
          <a:p>
            <a:r>
              <a:rPr lang="en-US"/>
              <a:t> </a:t>
            </a:r>
          </a:p>
        </p:txBody>
      </p:sp>
      <p:sp>
        <p:nvSpPr>
          <p:cNvPr id="21" name="Picture Placeholder 3">
            <a:extLst>
              <a:ext uri="{FF2B5EF4-FFF2-40B4-BE49-F238E27FC236}">
                <a16:creationId xmlns:a16="http://schemas.microsoft.com/office/drawing/2014/main" id="{60C88A63-310F-465A-9642-562DF64B5048}"/>
              </a:ext>
            </a:extLst>
          </p:cNvPr>
          <p:cNvSpPr>
            <a:spLocks noGrp="1"/>
          </p:cNvSpPr>
          <p:nvPr>
            <p:ph type="pic" sz="quarter" idx="49" hasCustomPrompt="1"/>
          </p:nvPr>
        </p:nvSpPr>
        <p:spPr>
          <a:xfrm>
            <a:off x="8043860" y="2133600"/>
            <a:ext cx="18288" cy="2743200"/>
          </a:xfrm>
          <a:solidFill>
            <a:schemeClr val="tx1">
              <a:lumMod val="20000"/>
              <a:lumOff val="80000"/>
            </a:schemeClr>
          </a:solidFill>
        </p:spPr>
        <p:txBody>
          <a:bodyPr/>
          <a:lstStyle/>
          <a:p>
            <a:r>
              <a:rPr lang="en-US"/>
              <a:t> </a:t>
            </a:r>
          </a:p>
        </p:txBody>
      </p:sp>
    </p:spTree>
    <p:extLst>
      <p:ext uri="{BB962C8B-B14F-4D97-AF65-F5344CB8AC3E}">
        <p14:creationId xmlns:p14="http://schemas.microsoft.com/office/powerpoint/2010/main" val="876082222"/>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umbering Text four columns">
    <p:spTree>
      <p:nvGrpSpPr>
        <p:cNvPr id="1" name=""/>
        <p:cNvGrpSpPr/>
        <p:nvPr/>
      </p:nvGrpSpPr>
      <p:grpSpPr>
        <a:xfrm>
          <a:off x="0" y="0"/>
          <a:ext cx="0" cy="0"/>
          <a:chOff x="0" y="0"/>
          <a:chExt cx="0" cy="0"/>
        </a:xfrm>
      </p:grpSpPr>
      <p:sp>
        <p:nvSpPr>
          <p:cNvPr id="27" name="Picture Placeholder 3">
            <a:extLst>
              <a:ext uri="{FF2B5EF4-FFF2-40B4-BE49-F238E27FC236}">
                <a16:creationId xmlns:a16="http://schemas.microsoft.com/office/drawing/2014/main" id="{FF6D2564-D3F7-4306-9932-FB9241B0F78A}"/>
              </a:ext>
            </a:extLst>
          </p:cNvPr>
          <p:cNvSpPr>
            <a:spLocks noGrp="1"/>
          </p:cNvSpPr>
          <p:nvPr>
            <p:ph type="pic" sz="quarter" idx="48" hasCustomPrompt="1"/>
          </p:nvPr>
        </p:nvSpPr>
        <p:spPr>
          <a:xfrm>
            <a:off x="3173365" y="2133599"/>
            <a:ext cx="18288" cy="4114800"/>
          </a:xfrm>
          <a:solidFill>
            <a:schemeClr val="tx1">
              <a:lumMod val="20000"/>
              <a:lumOff val="80000"/>
            </a:schemeClr>
          </a:solidFill>
        </p:spPr>
        <p:txBody>
          <a:bodyPr/>
          <a:lstStyle/>
          <a:p>
            <a:r>
              <a:rPr lang="en-US"/>
              <a:t> </a:t>
            </a:r>
          </a:p>
        </p:txBody>
      </p:sp>
      <p:sp>
        <p:nvSpPr>
          <p:cNvPr id="28" name="Picture Placeholder 3">
            <a:extLst>
              <a:ext uri="{FF2B5EF4-FFF2-40B4-BE49-F238E27FC236}">
                <a16:creationId xmlns:a16="http://schemas.microsoft.com/office/drawing/2014/main" id="{DAA2093E-8099-4E88-A774-EB213C814113}"/>
              </a:ext>
            </a:extLst>
          </p:cNvPr>
          <p:cNvSpPr>
            <a:spLocks noGrp="1"/>
          </p:cNvSpPr>
          <p:nvPr>
            <p:ph type="pic" sz="quarter" idx="49" hasCustomPrompt="1"/>
          </p:nvPr>
        </p:nvSpPr>
        <p:spPr>
          <a:xfrm>
            <a:off x="6103076" y="2133600"/>
            <a:ext cx="18288" cy="4114800"/>
          </a:xfrm>
          <a:solidFill>
            <a:schemeClr val="tx1">
              <a:lumMod val="20000"/>
              <a:lumOff val="80000"/>
            </a:schemeClr>
          </a:solidFill>
        </p:spPr>
        <p:txBody>
          <a:bodyPr/>
          <a:lstStyle/>
          <a:p>
            <a:r>
              <a:rPr lang="en-US"/>
              <a:t> </a:t>
            </a:r>
          </a:p>
        </p:txBody>
      </p:sp>
      <p:sp>
        <p:nvSpPr>
          <p:cNvPr id="30" name="Picture Placeholder 3">
            <a:extLst>
              <a:ext uri="{FF2B5EF4-FFF2-40B4-BE49-F238E27FC236}">
                <a16:creationId xmlns:a16="http://schemas.microsoft.com/office/drawing/2014/main" id="{76E5B1BA-052C-4D77-99F0-C825D932BACB}"/>
              </a:ext>
            </a:extLst>
          </p:cNvPr>
          <p:cNvSpPr>
            <a:spLocks noGrp="1"/>
          </p:cNvSpPr>
          <p:nvPr>
            <p:ph type="pic" sz="quarter" idx="50" hasCustomPrompt="1"/>
          </p:nvPr>
        </p:nvSpPr>
        <p:spPr>
          <a:xfrm>
            <a:off x="9012862" y="2133600"/>
            <a:ext cx="18288" cy="4114800"/>
          </a:xfrm>
          <a:solidFill>
            <a:schemeClr val="tx1">
              <a:lumMod val="20000"/>
              <a:lumOff val="80000"/>
            </a:schemeClr>
          </a:solidFill>
        </p:spPr>
        <p:txBody>
          <a:bodyPr/>
          <a:lstStyle/>
          <a:p>
            <a:r>
              <a:rPr lang="en-US"/>
              <a:t> </a:t>
            </a:r>
          </a:p>
        </p:txBody>
      </p:sp>
      <p:sp>
        <p:nvSpPr>
          <p:cNvPr id="16" name="Title 15">
            <a:extLst>
              <a:ext uri="{FF2B5EF4-FFF2-40B4-BE49-F238E27FC236}">
                <a16:creationId xmlns:a16="http://schemas.microsoft.com/office/drawing/2014/main" id="{0C6591D5-39A3-4C2C-8C6C-1C0AA87189C1}"/>
              </a:ext>
            </a:extLst>
          </p:cNvPr>
          <p:cNvSpPr>
            <a:spLocks noGrp="1"/>
          </p:cNvSpPr>
          <p:nvPr>
            <p:ph type="title" hasCustomPrompt="1"/>
          </p:nvPr>
        </p:nvSpPr>
        <p:spPr>
          <a:xfrm>
            <a:off x="609600" y="609600"/>
            <a:ext cx="10274910" cy="443198"/>
          </a:xfrm>
        </p:spPr>
        <p:txBody>
          <a:bodyPr>
            <a:noAutofit/>
          </a:bodyPr>
          <a:lstStyle/>
          <a:p>
            <a:r>
              <a:rPr lang="en-US"/>
              <a:t>CLICK TO EDIT MASTER TITLE STYLE</a:t>
            </a:r>
          </a:p>
        </p:txBody>
      </p:sp>
      <p:sp>
        <p:nvSpPr>
          <p:cNvPr id="15" name="Text Placeholder 3">
            <a:extLst>
              <a:ext uri="{FF2B5EF4-FFF2-40B4-BE49-F238E27FC236}">
                <a16:creationId xmlns:a16="http://schemas.microsoft.com/office/drawing/2014/main" id="{AC639389-E91A-458E-A06E-6EBBBC4C4860}"/>
              </a:ext>
            </a:extLst>
          </p:cNvPr>
          <p:cNvSpPr>
            <a:spLocks noGrp="1"/>
          </p:cNvSpPr>
          <p:nvPr>
            <p:ph type="body" sz="quarter" idx="22" hasCustomPrompt="1"/>
          </p:nvPr>
        </p:nvSpPr>
        <p:spPr>
          <a:xfrm>
            <a:off x="619231" y="3134366"/>
            <a:ext cx="2249424" cy="1538144"/>
          </a:xfrm>
        </p:spPr>
        <p:txBody>
          <a:bodyPr>
            <a:noAutofit/>
          </a:bodyPr>
          <a:lstStyle>
            <a:lvl1pPr algn="ctr">
              <a:defRPr/>
            </a:lvl1pPr>
            <a:lvl2pPr algn="ctr">
              <a:defRPr/>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p:txBody>
      </p:sp>
      <p:sp>
        <p:nvSpPr>
          <p:cNvPr id="25" name="Text Placeholder 3">
            <a:extLst>
              <a:ext uri="{FF2B5EF4-FFF2-40B4-BE49-F238E27FC236}">
                <a16:creationId xmlns:a16="http://schemas.microsoft.com/office/drawing/2014/main" id="{7EC3ECFD-ED5A-4A7A-9D2B-7267D7B1CAC4}"/>
              </a:ext>
            </a:extLst>
          </p:cNvPr>
          <p:cNvSpPr>
            <a:spLocks noGrp="1"/>
          </p:cNvSpPr>
          <p:nvPr>
            <p:ph type="body" sz="quarter" idx="23" hasCustomPrompt="1"/>
          </p:nvPr>
        </p:nvSpPr>
        <p:spPr>
          <a:xfrm>
            <a:off x="3519873" y="3134366"/>
            <a:ext cx="2249424" cy="1538144"/>
          </a:xfrm>
        </p:spPr>
        <p:txBody>
          <a:bodyPr>
            <a:noAutofit/>
          </a:bodyPr>
          <a:lstStyle>
            <a:lvl1pPr algn="ctr">
              <a:defRPr/>
            </a:lvl1pPr>
            <a:lvl2pPr algn="ctr">
              <a:defRPr/>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p:txBody>
      </p:sp>
      <p:sp>
        <p:nvSpPr>
          <p:cNvPr id="26" name="Text Placeholder 3">
            <a:extLst>
              <a:ext uri="{FF2B5EF4-FFF2-40B4-BE49-F238E27FC236}">
                <a16:creationId xmlns:a16="http://schemas.microsoft.com/office/drawing/2014/main" id="{46C3A2D7-5AF5-4A30-BEF2-E2E2E689DFEF}"/>
              </a:ext>
            </a:extLst>
          </p:cNvPr>
          <p:cNvSpPr>
            <a:spLocks noGrp="1"/>
          </p:cNvSpPr>
          <p:nvPr>
            <p:ph type="body" sz="quarter" idx="24" hasCustomPrompt="1"/>
          </p:nvPr>
        </p:nvSpPr>
        <p:spPr>
          <a:xfrm>
            <a:off x="6425739" y="3134366"/>
            <a:ext cx="2249424" cy="1538144"/>
          </a:xfrm>
        </p:spPr>
        <p:txBody>
          <a:bodyPr>
            <a:noAutofit/>
          </a:bodyPr>
          <a:lstStyle>
            <a:lvl1pPr algn="ctr">
              <a:defRPr/>
            </a:lvl1pPr>
            <a:lvl2pPr algn="ctr">
              <a:defRPr/>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p:txBody>
      </p:sp>
      <p:sp>
        <p:nvSpPr>
          <p:cNvPr id="3" name="Text Placeholder 2">
            <a:extLst>
              <a:ext uri="{FF2B5EF4-FFF2-40B4-BE49-F238E27FC236}">
                <a16:creationId xmlns:a16="http://schemas.microsoft.com/office/drawing/2014/main" id="{E6A80C65-08BE-4BBB-92AF-AF937DCE9C19}"/>
              </a:ext>
            </a:extLst>
          </p:cNvPr>
          <p:cNvSpPr>
            <a:spLocks noGrp="1"/>
          </p:cNvSpPr>
          <p:nvPr>
            <p:ph type="body" sz="quarter" idx="25" hasCustomPrompt="1"/>
          </p:nvPr>
        </p:nvSpPr>
        <p:spPr>
          <a:xfrm>
            <a:off x="1207552" y="2133600"/>
            <a:ext cx="1096962" cy="524759"/>
          </a:xfrm>
        </p:spPr>
        <p:txBody>
          <a:bodyPr/>
          <a:lstStyle>
            <a:lvl1pPr algn="ctr">
              <a:defRPr sz="4000">
                <a:solidFill>
                  <a:schemeClr val="tx2"/>
                </a:solidFill>
              </a:defRPr>
            </a:lvl1pPr>
          </a:lstStyle>
          <a:p>
            <a:pPr lvl="0"/>
            <a:r>
              <a:rPr lang="en-US"/>
              <a:t>01</a:t>
            </a:r>
          </a:p>
        </p:txBody>
      </p:sp>
      <p:cxnSp>
        <p:nvCxnSpPr>
          <p:cNvPr id="5" name="Straight Connector 4">
            <a:extLst>
              <a:ext uri="{FF2B5EF4-FFF2-40B4-BE49-F238E27FC236}">
                <a16:creationId xmlns:a16="http://schemas.microsoft.com/office/drawing/2014/main" id="{B0FBEC66-EDDF-4BB0-A261-45DD242E6C39}"/>
              </a:ext>
            </a:extLst>
          </p:cNvPr>
          <p:cNvCxnSpPr/>
          <p:nvPr userDrawn="1"/>
        </p:nvCxnSpPr>
        <p:spPr>
          <a:xfrm>
            <a:off x="1449662" y="2846895"/>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7" name="Text Placeholder 2">
            <a:extLst>
              <a:ext uri="{FF2B5EF4-FFF2-40B4-BE49-F238E27FC236}">
                <a16:creationId xmlns:a16="http://schemas.microsoft.com/office/drawing/2014/main" id="{CF7DDA50-1593-45FA-9F09-453C7E2B647E}"/>
              </a:ext>
            </a:extLst>
          </p:cNvPr>
          <p:cNvSpPr>
            <a:spLocks noGrp="1"/>
          </p:cNvSpPr>
          <p:nvPr>
            <p:ph type="body" sz="quarter" idx="26" hasCustomPrompt="1"/>
          </p:nvPr>
        </p:nvSpPr>
        <p:spPr>
          <a:xfrm>
            <a:off x="4096104" y="2133600"/>
            <a:ext cx="1096962" cy="524759"/>
          </a:xfrm>
        </p:spPr>
        <p:txBody>
          <a:bodyPr/>
          <a:lstStyle>
            <a:lvl1pPr algn="ctr">
              <a:defRPr sz="4000">
                <a:solidFill>
                  <a:schemeClr val="tx2"/>
                </a:solidFill>
              </a:defRPr>
            </a:lvl1pPr>
          </a:lstStyle>
          <a:p>
            <a:pPr lvl="0"/>
            <a:r>
              <a:rPr lang="en-US"/>
              <a:t>02</a:t>
            </a:r>
          </a:p>
        </p:txBody>
      </p:sp>
      <p:cxnSp>
        <p:nvCxnSpPr>
          <p:cNvPr id="18" name="Straight Connector 17">
            <a:extLst>
              <a:ext uri="{FF2B5EF4-FFF2-40B4-BE49-F238E27FC236}">
                <a16:creationId xmlns:a16="http://schemas.microsoft.com/office/drawing/2014/main" id="{DD51DD13-E743-4B6F-A37C-740B632BACDF}"/>
              </a:ext>
            </a:extLst>
          </p:cNvPr>
          <p:cNvCxnSpPr/>
          <p:nvPr userDrawn="1"/>
        </p:nvCxnSpPr>
        <p:spPr>
          <a:xfrm>
            <a:off x="4338214" y="2846895"/>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9" name="Text Placeholder 2">
            <a:extLst>
              <a:ext uri="{FF2B5EF4-FFF2-40B4-BE49-F238E27FC236}">
                <a16:creationId xmlns:a16="http://schemas.microsoft.com/office/drawing/2014/main" id="{3B09A4D9-5C73-416B-A210-4A3EE0550EE6}"/>
              </a:ext>
            </a:extLst>
          </p:cNvPr>
          <p:cNvSpPr>
            <a:spLocks noGrp="1"/>
          </p:cNvSpPr>
          <p:nvPr>
            <p:ph type="body" sz="quarter" idx="27" hasCustomPrompt="1"/>
          </p:nvPr>
        </p:nvSpPr>
        <p:spPr>
          <a:xfrm>
            <a:off x="7001970" y="2133600"/>
            <a:ext cx="1096962" cy="524759"/>
          </a:xfrm>
        </p:spPr>
        <p:txBody>
          <a:bodyPr/>
          <a:lstStyle>
            <a:lvl1pPr algn="ctr">
              <a:defRPr sz="4000">
                <a:solidFill>
                  <a:schemeClr val="tx2"/>
                </a:solidFill>
              </a:defRPr>
            </a:lvl1pPr>
          </a:lstStyle>
          <a:p>
            <a:pPr lvl="0"/>
            <a:r>
              <a:rPr lang="en-US"/>
              <a:t>03</a:t>
            </a:r>
          </a:p>
        </p:txBody>
      </p:sp>
      <p:cxnSp>
        <p:nvCxnSpPr>
          <p:cNvPr id="20" name="Straight Connector 19">
            <a:extLst>
              <a:ext uri="{FF2B5EF4-FFF2-40B4-BE49-F238E27FC236}">
                <a16:creationId xmlns:a16="http://schemas.microsoft.com/office/drawing/2014/main" id="{FF70D520-D79C-4CC8-9B0F-87542D9FBBA4}"/>
              </a:ext>
            </a:extLst>
          </p:cNvPr>
          <p:cNvCxnSpPr/>
          <p:nvPr userDrawn="1"/>
        </p:nvCxnSpPr>
        <p:spPr>
          <a:xfrm>
            <a:off x="7244080" y="2846895"/>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1" name="Text Placeholder 3">
            <a:extLst>
              <a:ext uri="{FF2B5EF4-FFF2-40B4-BE49-F238E27FC236}">
                <a16:creationId xmlns:a16="http://schemas.microsoft.com/office/drawing/2014/main" id="{8784BFE5-D82C-4947-8264-E050D1AA1AD3}"/>
              </a:ext>
            </a:extLst>
          </p:cNvPr>
          <p:cNvSpPr>
            <a:spLocks noGrp="1"/>
          </p:cNvSpPr>
          <p:nvPr>
            <p:ph type="body" sz="quarter" idx="28" hasCustomPrompt="1"/>
          </p:nvPr>
        </p:nvSpPr>
        <p:spPr>
          <a:xfrm>
            <a:off x="9326379" y="3134366"/>
            <a:ext cx="2249424" cy="1538144"/>
          </a:xfrm>
        </p:spPr>
        <p:txBody>
          <a:bodyPr>
            <a:noAutofit/>
          </a:bodyPr>
          <a:lstStyle>
            <a:lvl1pPr algn="ctr">
              <a:defRPr/>
            </a:lvl1pPr>
            <a:lvl2pPr algn="ctr">
              <a:defRPr/>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p:txBody>
      </p:sp>
      <p:sp>
        <p:nvSpPr>
          <p:cNvPr id="22" name="Text Placeholder 2">
            <a:extLst>
              <a:ext uri="{FF2B5EF4-FFF2-40B4-BE49-F238E27FC236}">
                <a16:creationId xmlns:a16="http://schemas.microsoft.com/office/drawing/2014/main" id="{58A7684F-6EDC-4A75-97B1-EB0CA1B5489C}"/>
              </a:ext>
            </a:extLst>
          </p:cNvPr>
          <p:cNvSpPr>
            <a:spLocks noGrp="1"/>
          </p:cNvSpPr>
          <p:nvPr>
            <p:ph type="body" sz="quarter" idx="29" hasCustomPrompt="1"/>
          </p:nvPr>
        </p:nvSpPr>
        <p:spPr>
          <a:xfrm>
            <a:off x="9902610" y="2133600"/>
            <a:ext cx="1096962" cy="524759"/>
          </a:xfrm>
        </p:spPr>
        <p:txBody>
          <a:bodyPr/>
          <a:lstStyle>
            <a:lvl1pPr algn="ctr">
              <a:defRPr sz="4000">
                <a:solidFill>
                  <a:schemeClr val="tx2"/>
                </a:solidFill>
              </a:defRPr>
            </a:lvl1pPr>
          </a:lstStyle>
          <a:p>
            <a:pPr lvl="0"/>
            <a:r>
              <a:rPr lang="en-US"/>
              <a:t>04</a:t>
            </a:r>
          </a:p>
        </p:txBody>
      </p:sp>
      <p:cxnSp>
        <p:nvCxnSpPr>
          <p:cNvPr id="23" name="Straight Connector 22">
            <a:extLst>
              <a:ext uri="{FF2B5EF4-FFF2-40B4-BE49-F238E27FC236}">
                <a16:creationId xmlns:a16="http://schemas.microsoft.com/office/drawing/2014/main" id="{B619149D-608A-4DBA-BBFB-C62FBE8C42C5}"/>
              </a:ext>
            </a:extLst>
          </p:cNvPr>
          <p:cNvCxnSpPr>
            <a:cxnSpLocks/>
          </p:cNvCxnSpPr>
          <p:nvPr userDrawn="1"/>
        </p:nvCxnSpPr>
        <p:spPr>
          <a:xfrm>
            <a:off x="10144720" y="2846895"/>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7641962"/>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umbering text five sections">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0C6591D5-39A3-4C2C-8C6C-1C0AA87189C1}"/>
              </a:ext>
            </a:extLst>
          </p:cNvPr>
          <p:cNvSpPr>
            <a:spLocks noGrp="1"/>
          </p:cNvSpPr>
          <p:nvPr>
            <p:ph type="title" hasCustomPrompt="1"/>
          </p:nvPr>
        </p:nvSpPr>
        <p:spPr>
          <a:xfrm>
            <a:off x="609600" y="612228"/>
            <a:ext cx="10283838" cy="443198"/>
          </a:xfrm>
        </p:spPr>
        <p:txBody>
          <a:bodyPr>
            <a:noAutofit/>
          </a:bodyPr>
          <a:lstStyle/>
          <a:p>
            <a:r>
              <a:rPr lang="en-US"/>
              <a:t>CLICK TO EDIT MASTER TITLE STYLE</a:t>
            </a:r>
          </a:p>
        </p:txBody>
      </p:sp>
      <p:sp>
        <p:nvSpPr>
          <p:cNvPr id="15" name="Text Placeholder 3">
            <a:extLst>
              <a:ext uri="{FF2B5EF4-FFF2-40B4-BE49-F238E27FC236}">
                <a16:creationId xmlns:a16="http://schemas.microsoft.com/office/drawing/2014/main" id="{AC639389-E91A-458E-A06E-6EBBBC4C4860}"/>
              </a:ext>
            </a:extLst>
          </p:cNvPr>
          <p:cNvSpPr>
            <a:spLocks noGrp="1"/>
          </p:cNvSpPr>
          <p:nvPr>
            <p:ph type="body" sz="quarter" idx="22" hasCustomPrompt="1"/>
          </p:nvPr>
        </p:nvSpPr>
        <p:spPr>
          <a:xfrm>
            <a:off x="609600" y="2788576"/>
            <a:ext cx="3108960" cy="825478"/>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25" name="Text Placeholder 3">
            <a:extLst>
              <a:ext uri="{FF2B5EF4-FFF2-40B4-BE49-F238E27FC236}">
                <a16:creationId xmlns:a16="http://schemas.microsoft.com/office/drawing/2014/main" id="{7EC3ECFD-ED5A-4A7A-9D2B-7267D7B1CAC4}"/>
              </a:ext>
            </a:extLst>
          </p:cNvPr>
          <p:cNvSpPr>
            <a:spLocks noGrp="1"/>
          </p:cNvSpPr>
          <p:nvPr>
            <p:ph type="body" sz="quarter" idx="23" hasCustomPrompt="1"/>
          </p:nvPr>
        </p:nvSpPr>
        <p:spPr>
          <a:xfrm>
            <a:off x="4541519" y="2788576"/>
            <a:ext cx="3108960" cy="825478"/>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26" name="Text Placeholder 3">
            <a:extLst>
              <a:ext uri="{FF2B5EF4-FFF2-40B4-BE49-F238E27FC236}">
                <a16:creationId xmlns:a16="http://schemas.microsoft.com/office/drawing/2014/main" id="{46C3A2D7-5AF5-4A30-BEF2-E2E2E689DFEF}"/>
              </a:ext>
            </a:extLst>
          </p:cNvPr>
          <p:cNvSpPr>
            <a:spLocks noGrp="1"/>
          </p:cNvSpPr>
          <p:nvPr>
            <p:ph type="body" sz="quarter" idx="24" hasCustomPrompt="1"/>
          </p:nvPr>
        </p:nvSpPr>
        <p:spPr>
          <a:xfrm>
            <a:off x="8473440" y="2788576"/>
            <a:ext cx="3108960" cy="825478"/>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3" name="Text Placeholder 2">
            <a:extLst>
              <a:ext uri="{FF2B5EF4-FFF2-40B4-BE49-F238E27FC236}">
                <a16:creationId xmlns:a16="http://schemas.microsoft.com/office/drawing/2014/main" id="{E6A80C65-08BE-4BBB-92AF-AF937DCE9C19}"/>
              </a:ext>
            </a:extLst>
          </p:cNvPr>
          <p:cNvSpPr>
            <a:spLocks noGrp="1"/>
          </p:cNvSpPr>
          <p:nvPr>
            <p:ph type="body" sz="quarter" idx="25" hasCustomPrompt="1"/>
          </p:nvPr>
        </p:nvSpPr>
        <p:spPr>
          <a:xfrm>
            <a:off x="1615599" y="1828800"/>
            <a:ext cx="1096962" cy="524759"/>
          </a:xfrm>
        </p:spPr>
        <p:txBody>
          <a:bodyPr/>
          <a:lstStyle>
            <a:lvl1pPr algn="ctr">
              <a:defRPr sz="4000">
                <a:solidFill>
                  <a:schemeClr val="tx2"/>
                </a:solidFill>
              </a:defRPr>
            </a:lvl1pPr>
          </a:lstStyle>
          <a:p>
            <a:pPr lvl="0"/>
            <a:r>
              <a:rPr lang="en-US"/>
              <a:t>01</a:t>
            </a:r>
          </a:p>
        </p:txBody>
      </p:sp>
      <p:cxnSp>
        <p:nvCxnSpPr>
          <p:cNvPr id="5" name="Straight Connector 4">
            <a:extLst>
              <a:ext uri="{FF2B5EF4-FFF2-40B4-BE49-F238E27FC236}">
                <a16:creationId xmlns:a16="http://schemas.microsoft.com/office/drawing/2014/main" id="{B0FBEC66-EDDF-4BB0-A261-45DD242E6C39}"/>
              </a:ext>
            </a:extLst>
          </p:cNvPr>
          <p:cNvCxnSpPr/>
          <p:nvPr userDrawn="1"/>
        </p:nvCxnSpPr>
        <p:spPr>
          <a:xfrm>
            <a:off x="1857709" y="2542095"/>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7" name="Text Placeholder 2">
            <a:extLst>
              <a:ext uri="{FF2B5EF4-FFF2-40B4-BE49-F238E27FC236}">
                <a16:creationId xmlns:a16="http://schemas.microsoft.com/office/drawing/2014/main" id="{CF7DDA50-1593-45FA-9F09-453C7E2B647E}"/>
              </a:ext>
            </a:extLst>
          </p:cNvPr>
          <p:cNvSpPr>
            <a:spLocks noGrp="1"/>
          </p:cNvSpPr>
          <p:nvPr>
            <p:ph type="body" sz="quarter" idx="26" hasCustomPrompt="1"/>
          </p:nvPr>
        </p:nvSpPr>
        <p:spPr>
          <a:xfrm>
            <a:off x="5547519" y="1828800"/>
            <a:ext cx="1096962" cy="524759"/>
          </a:xfrm>
        </p:spPr>
        <p:txBody>
          <a:bodyPr/>
          <a:lstStyle>
            <a:lvl1pPr algn="ctr">
              <a:defRPr sz="4000">
                <a:solidFill>
                  <a:schemeClr val="tx2"/>
                </a:solidFill>
              </a:defRPr>
            </a:lvl1pPr>
          </a:lstStyle>
          <a:p>
            <a:pPr lvl="0"/>
            <a:r>
              <a:rPr lang="en-US"/>
              <a:t>02</a:t>
            </a:r>
          </a:p>
        </p:txBody>
      </p:sp>
      <p:cxnSp>
        <p:nvCxnSpPr>
          <p:cNvPr id="18" name="Straight Connector 17">
            <a:extLst>
              <a:ext uri="{FF2B5EF4-FFF2-40B4-BE49-F238E27FC236}">
                <a16:creationId xmlns:a16="http://schemas.microsoft.com/office/drawing/2014/main" id="{DD51DD13-E743-4B6F-A37C-740B632BACDF}"/>
              </a:ext>
            </a:extLst>
          </p:cNvPr>
          <p:cNvCxnSpPr/>
          <p:nvPr userDrawn="1"/>
        </p:nvCxnSpPr>
        <p:spPr>
          <a:xfrm>
            <a:off x="5789629" y="2542095"/>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9" name="Text Placeholder 2">
            <a:extLst>
              <a:ext uri="{FF2B5EF4-FFF2-40B4-BE49-F238E27FC236}">
                <a16:creationId xmlns:a16="http://schemas.microsoft.com/office/drawing/2014/main" id="{3B09A4D9-5C73-416B-A210-4A3EE0550EE6}"/>
              </a:ext>
            </a:extLst>
          </p:cNvPr>
          <p:cNvSpPr>
            <a:spLocks noGrp="1"/>
          </p:cNvSpPr>
          <p:nvPr>
            <p:ph type="body" sz="quarter" idx="27" hasCustomPrompt="1"/>
          </p:nvPr>
        </p:nvSpPr>
        <p:spPr>
          <a:xfrm>
            <a:off x="9479439" y="1828800"/>
            <a:ext cx="1096962" cy="524759"/>
          </a:xfrm>
        </p:spPr>
        <p:txBody>
          <a:bodyPr/>
          <a:lstStyle>
            <a:lvl1pPr algn="ctr">
              <a:defRPr sz="4000">
                <a:solidFill>
                  <a:schemeClr val="tx2"/>
                </a:solidFill>
              </a:defRPr>
            </a:lvl1pPr>
          </a:lstStyle>
          <a:p>
            <a:pPr lvl="0"/>
            <a:r>
              <a:rPr lang="en-US"/>
              <a:t>03</a:t>
            </a:r>
          </a:p>
        </p:txBody>
      </p:sp>
      <p:cxnSp>
        <p:nvCxnSpPr>
          <p:cNvPr id="20" name="Straight Connector 19">
            <a:extLst>
              <a:ext uri="{FF2B5EF4-FFF2-40B4-BE49-F238E27FC236}">
                <a16:creationId xmlns:a16="http://schemas.microsoft.com/office/drawing/2014/main" id="{FF70D520-D79C-4CC8-9B0F-87542D9FBBA4}"/>
              </a:ext>
            </a:extLst>
          </p:cNvPr>
          <p:cNvCxnSpPr/>
          <p:nvPr userDrawn="1"/>
        </p:nvCxnSpPr>
        <p:spPr>
          <a:xfrm>
            <a:off x="9721549" y="2542095"/>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 Placeholder 3">
            <a:extLst>
              <a:ext uri="{FF2B5EF4-FFF2-40B4-BE49-F238E27FC236}">
                <a16:creationId xmlns:a16="http://schemas.microsoft.com/office/drawing/2014/main" id="{F5FCCA60-85C8-4CB0-B86A-A6EDD856EFCC}"/>
              </a:ext>
            </a:extLst>
          </p:cNvPr>
          <p:cNvSpPr>
            <a:spLocks noGrp="1"/>
          </p:cNvSpPr>
          <p:nvPr>
            <p:ph type="body" sz="quarter" idx="28" hasCustomPrompt="1"/>
          </p:nvPr>
        </p:nvSpPr>
        <p:spPr>
          <a:xfrm>
            <a:off x="2590800" y="5239962"/>
            <a:ext cx="3108960" cy="825478"/>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24" name="Text Placeholder 3">
            <a:extLst>
              <a:ext uri="{FF2B5EF4-FFF2-40B4-BE49-F238E27FC236}">
                <a16:creationId xmlns:a16="http://schemas.microsoft.com/office/drawing/2014/main" id="{DBDE0FD0-2A71-405F-9C52-3EEDE1523587}"/>
              </a:ext>
            </a:extLst>
          </p:cNvPr>
          <p:cNvSpPr>
            <a:spLocks noGrp="1"/>
          </p:cNvSpPr>
          <p:nvPr>
            <p:ph type="body" sz="quarter" idx="29" hasCustomPrompt="1"/>
          </p:nvPr>
        </p:nvSpPr>
        <p:spPr>
          <a:xfrm>
            <a:off x="6492240" y="5239962"/>
            <a:ext cx="3108960" cy="825478"/>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28" name="Text Placeholder 2">
            <a:extLst>
              <a:ext uri="{FF2B5EF4-FFF2-40B4-BE49-F238E27FC236}">
                <a16:creationId xmlns:a16="http://schemas.microsoft.com/office/drawing/2014/main" id="{91D10A52-ADE7-42E2-945E-8D149E65918A}"/>
              </a:ext>
            </a:extLst>
          </p:cNvPr>
          <p:cNvSpPr>
            <a:spLocks noGrp="1"/>
          </p:cNvSpPr>
          <p:nvPr>
            <p:ph type="body" sz="quarter" idx="31" hasCustomPrompt="1"/>
          </p:nvPr>
        </p:nvSpPr>
        <p:spPr>
          <a:xfrm>
            <a:off x="3596799" y="4280186"/>
            <a:ext cx="1096962" cy="524759"/>
          </a:xfrm>
        </p:spPr>
        <p:txBody>
          <a:bodyPr/>
          <a:lstStyle>
            <a:lvl1pPr algn="ctr">
              <a:defRPr sz="4000">
                <a:solidFill>
                  <a:schemeClr val="tx2"/>
                </a:solidFill>
              </a:defRPr>
            </a:lvl1pPr>
          </a:lstStyle>
          <a:p>
            <a:pPr lvl="0"/>
            <a:r>
              <a:rPr lang="en-US"/>
              <a:t>04</a:t>
            </a:r>
          </a:p>
        </p:txBody>
      </p:sp>
      <p:cxnSp>
        <p:nvCxnSpPr>
          <p:cNvPr id="30" name="Straight Connector 29">
            <a:extLst>
              <a:ext uri="{FF2B5EF4-FFF2-40B4-BE49-F238E27FC236}">
                <a16:creationId xmlns:a16="http://schemas.microsoft.com/office/drawing/2014/main" id="{F650DE45-14EB-4015-AF24-979934BD2793}"/>
              </a:ext>
            </a:extLst>
          </p:cNvPr>
          <p:cNvCxnSpPr/>
          <p:nvPr userDrawn="1"/>
        </p:nvCxnSpPr>
        <p:spPr>
          <a:xfrm>
            <a:off x="3838909" y="4993481"/>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1" name="Text Placeholder 2">
            <a:extLst>
              <a:ext uri="{FF2B5EF4-FFF2-40B4-BE49-F238E27FC236}">
                <a16:creationId xmlns:a16="http://schemas.microsoft.com/office/drawing/2014/main" id="{8C09EEAA-B0EA-43DF-96AA-06C8003C8E24}"/>
              </a:ext>
            </a:extLst>
          </p:cNvPr>
          <p:cNvSpPr>
            <a:spLocks noGrp="1"/>
          </p:cNvSpPr>
          <p:nvPr>
            <p:ph type="body" sz="quarter" idx="32" hasCustomPrompt="1"/>
          </p:nvPr>
        </p:nvSpPr>
        <p:spPr>
          <a:xfrm>
            <a:off x="7498238" y="4280186"/>
            <a:ext cx="1096962" cy="524759"/>
          </a:xfrm>
        </p:spPr>
        <p:txBody>
          <a:bodyPr/>
          <a:lstStyle>
            <a:lvl1pPr algn="ctr">
              <a:defRPr sz="4000">
                <a:solidFill>
                  <a:schemeClr val="tx2"/>
                </a:solidFill>
              </a:defRPr>
            </a:lvl1pPr>
          </a:lstStyle>
          <a:p>
            <a:pPr lvl="0"/>
            <a:r>
              <a:rPr lang="en-US"/>
              <a:t>05</a:t>
            </a:r>
          </a:p>
        </p:txBody>
      </p:sp>
      <p:cxnSp>
        <p:nvCxnSpPr>
          <p:cNvPr id="32" name="Straight Connector 31">
            <a:extLst>
              <a:ext uri="{FF2B5EF4-FFF2-40B4-BE49-F238E27FC236}">
                <a16:creationId xmlns:a16="http://schemas.microsoft.com/office/drawing/2014/main" id="{C17B79C0-3FBE-461B-9CC6-D7B0C5E82F07}"/>
              </a:ext>
            </a:extLst>
          </p:cNvPr>
          <p:cNvCxnSpPr/>
          <p:nvPr userDrawn="1"/>
        </p:nvCxnSpPr>
        <p:spPr>
          <a:xfrm>
            <a:off x="7740348" y="4993481"/>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Picture Placeholder 3">
            <a:extLst>
              <a:ext uri="{FF2B5EF4-FFF2-40B4-BE49-F238E27FC236}">
                <a16:creationId xmlns:a16="http://schemas.microsoft.com/office/drawing/2014/main" id="{25D96940-AAE9-4857-A834-9FFE8FC52FD4}"/>
              </a:ext>
            </a:extLst>
          </p:cNvPr>
          <p:cNvSpPr>
            <a:spLocks noGrp="1"/>
          </p:cNvSpPr>
          <p:nvPr>
            <p:ph type="pic" sz="quarter" idx="48" hasCustomPrompt="1"/>
          </p:nvPr>
        </p:nvSpPr>
        <p:spPr>
          <a:xfrm>
            <a:off x="4111752" y="1842194"/>
            <a:ext cx="18288" cy="1828800"/>
          </a:xfrm>
          <a:solidFill>
            <a:schemeClr val="tx1">
              <a:lumMod val="20000"/>
              <a:lumOff val="80000"/>
            </a:schemeClr>
          </a:solidFill>
        </p:spPr>
        <p:txBody>
          <a:bodyPr/>
          <a:lstStyle/>
          <a:p>
            <a:r>
              <a:rPr lang="en-US"/>
              <a:t> </a:t>
            </a:r>
          </a:p>
        </p:txBody>
      </p:sp>
      <p:sp>
        <p:nvSpPr>
          <p:cNvPr id="29" name="Picture Placeholder 3">
            <a:extLst>
              <a:ext uri="{FF2B5EF4-FFF2-40B4-BE49-F238E27FC236}">
                <a16:creationId xmlns:a16="http://schemas.microsoft.com/office/drawing/2014/main" id="{BE19D12A-AD43-48DC-ACA9-7374089625F9}"/>
              </a:ext>
            </a:extLst>
          </p:cNvPr>
          <p:cNvSpPr>
            <a:spLocks noGrp="1"/>
          </p:cNvSpPr>
          <p:nvPr>
            <p:ph type="pic" sz="quarter" idx="49" hasCustomPrompt="1"/>
          </p:nvPr>
        </p:nvSpPr>
        <p:spPr>
          <a:xfrm>
            <a:off x="8061867" y="1828800"/>
            <a:ext cx="18288" cy="1828800"/>
          </a:xfrm>
          <a:solidFill>
            <a:schemeClr val="tx1">
              <a:lumMod val="20000"/>
              <a:lumOff val="80000"/>
            </a:schemeClr>
          </a:solidFill>
        </p:spPr>
        <p:txBody>
          <a:bodyPr/>
          <a:lstStyle/>
          <a:p>
            <a:r>
              <a:rPr lang="en-US"/>
              <a:t> </a:t>
            </a:r>
          </a:p>
        </p:txBody>
      </p:sp>
      <p:sp>
        <p:nvSpPr>
          <p:cNvPr id="34" name="Picture Placeholder 3">
            <a:extLst>
              <a:ext uri="{FF2B5EF4-FFF2-40B4-BE49-F238E27FC236}">
                <a16:creationId xmlns:a16="http://schemas.microsoft.com/office/drawing/2014/main" id="{06739850-F2A5-420E-ACFE-3E92E438C639}"/>
              </a:ext>
            </a:extLst>
          </p:cNvPr>
          <p:cNvSpPr>
            <a:spLocks noGrp="1"/>
          </p:cNvSpPr>
          <p:nvPr>
            <p:ph type="pic" sz="quarter" idx="50" hasCustomPrompt="1"/>
          </p:nvPr>
        </p:nvSpPr>
        <p:spPr>
          <a:xfrm>
            <a:off x="6096000" y="4332724"/>
            <a:ext cx="18288" cy="1828800"/>
          </a:xfrm>
          <a:solidFill>
            <a:schemeClr val="tx1">
              <a:lumMod val="20000"/>
              <a:lumOff val="80000"/>
            </a:schemeClr>
          </a:solidFill>
        </p:spPr>
        <p:txBody>
          <a:bodyPr/>
          <a:lstStyle/>
          <a:p>
            <a:r>
              <a:rPr lang="en-US"/>
              <a:t> </a:t>
            </a:r>
          </a:p>
        </p:txBody>
      </p:sp>
      <p:sp>
        <p:nvSpPr>
          <p:cNvPr id="35" name="Picture Placeholder 3">
            <a:extLst>
              <a:ext uri="{FF2B5EF4-FFF2-40B4-BE49-F238E27FC236}">
                <a16:creationId xmlns:a16="http://schemas.microsoft.com/office/drawing/2014/main" id="{A04040D8-BAAF-4E26-89BC-40D62DA188BB}"/>
              </a:ext>
            </a:extLst>
          </p:cNvPr>
          <p:cNvSpPr>
            <a:spLocks noGrp="1"/>
          </p:cNvSpPr>
          <p:nvPr>
            <p:ph type="pic" sz="quarter" idx="51" hasCustomPrompt="1"/>
          </p:nvPr>
        </p:nvSpPr>
        <p:spPr>
          <a:xfrm rot="16200000">
            <a:off x="6086857" y="-1533144"/>
            <a:ext cx="18288" cy="10972800"/>
          </a:xfrm>
          <a:solidFill>
            <a:schemeClr val="tx1">
              <a:lumMod val="20000"/>
              <a:lumOff val="80000"/>
            </a:schemeClr>
          </a:solidFill>
        </p:spPr>
        <p:txBody>
          <a:bodyPr/>
          <a:lstStyle/>
          <a:p>
            <a:r>
              <a:rPr lang="en-US"/>
              <a:t> </a:t>
            </a:r>
          </a:p>
        </p:txBody>
      </p:sp>
    </p:spTree>
    <p:extLst>
      <p:ext uri="{BB962C8B-B14F-4D97-AF65-F5344CB8AC3E}">
        <p14:creationId xmlns:p14="http://schemas.microsoft.com/office/powerpoint/2010/main" val="290719774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C three sec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C2DC4-7E35-413D-8D0C-FA7A97C1D6FF}"/>
              </a:ext>
            </a:extLst>
          </p:cNvPr>
          <p:cNvSpPr>
            <a:spLocks noGrp="1"/>
          </p:cNvSpPr>
          <p:nvPr>
            <p:ph type="title" hasCustomPrompt="1"/>
          </p:nvPr>
        </p:nvSpPr>
        <p:spPr>
          <a:xfrm>
            <a:off x="609600" y="609600"/>
            <a:ext cx="10274910" cy="443198"/>
          </a:xfrm>
        </p:spPr>
        <p:txBody>
          <a:bodyPr>
            <a:noAutofit/>
          </a:bodyPr>
          <a:lstStyle>
            <a:lvl1pPr>
              <a:defRPr/>
            </a:lvl1pPr>
          </a:lstStyle>
          <a:p>
            <a:r>
              <a:rPr lang="en-US"/>
              <a:t>TABLE OF CONTENT</a:t>
            </a:r>
          </a:p>
        </p:txBody>
      </p:sp>
      <p:sp>
        <p:nvSpPr>
          <p:cNvPr id="4" name="Oval 3">
            <a:extLst>
              <a:ext uri="{FF2B5EF4-FFF2-40B4-BE49-F238E27FC236}">
                <a16:creationId xmlns:a16="http://schemas.microsoft.com/office/drawing/2014/main" id="{FD61A4ED-2362-4BF0-A576-E9E9FD91F1F4}"/>
              </a:ext>
            </a:extLst>
          </p:cNvPr>
          <p:cNvSpPr/>
          <p:nvPr/>
        </p:nvSpPr>
        <p:spPr>
          <a:xfrm>
            <a:off x="2908005" y="2324025"/>
            <a:ext cx="914400" cy="914400"/>
          </a:xfrm>
          <a:prstGeom prst="ellipse">
            <a:avLst/>
          </a:pr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E71F8B6-611E-4BFE-960A-F978FBBB1290}"/>
              </a:ext>
            </a:extLst>
          </p:cNvPr>
          <p:cNvSpPr txBox="1"/>
          <p:nvPr/>
        </p:nvSpPr>
        <p:spPr>
          <a:xfrm>
            <a:off x="2988679" y="2427282"/>
            <a:ext cx="450850" cy="707886"/>
          </a:xfrm>
          <a:prstGeom prst="rect">
            <a:avLst/>
          </a:prstGeom>
          <a:noFill/>
        </p:spPr>
        <p:txBody>
          <a:bodyPr wrap="square" rtlCol="0">
            <a:spAutoFit/>
          </a:bodyPr>
          <a:lstStyle/>
          <a:p>
            <a:pPr algn="ctr"/>
            <a:r>
              <a:rPr lang="en-US" sz="4000" b="1">
                <a:solidFill>
                  <a:schemeClr val="accent5"/>
                </a:solidFill>
              </a:rPr>
              <a:t>0</a:t>
            </a:r>
          </a:p>
        </p:txBody>
      </p:sp>
      <p:sp>
        <p:nvSpPr>
          <p:cNvPr id="24" name="Text Placeholder 4">
            <a:extLst>
              <a:ext uri="{FF2B5EF4-FFF2-40B4-BE49-F238E27FC236}">
                <a16:creationId xmlns:a16="http://schemas.microsoft.com/office/drawing/2014/main" id="{B22D6813-7E50-4EDB-B058-AD50EAF1BAEC}"/>
              </a:ext>
            </a:extLst>
          </p:cNvPr>
          <p:cNvSpPr>
            <a:spLocks noGrp="1"/>
          </p:cNvSpPr>
          <p:nvPr userDrawn="1">
            <p:ph type="body" sz="quarter" idx="21" hasCustomPrompt="1"/>
          </p:nvPr>
        </p:nvSpPr>
        <p:spPr>
          <a:xfrm>
            <a:off x="3353374" y="2388033"/>
            <a:ext cx="450850" cy="786384"/>
          </a:xfrm>
        </p:spPr>
        <p:txBody>
          <a:bodyPr anchor="ctr"/>
          <a:lstStyle>
            <a:lvl1pPr>
              <a:lnSpc>
                <a:spcPct val="100000"/>
              </a:lnSpc>
              <a:defRPr sz="4000" b="1">
                <a:solidFill>
                  <a:schemeClr val="bg1"/>
                </a:solidFill>
              </a:defRPr>
            </a:lvl1pPr>
          </a:lstStyle>
          <a:p>
            <a:pPr lvl="0"/>
            <a:r>
              <a:rPr lang="en-US"/>
              <a:t>1</a:t>
            </a:r>
          </a:p>
        </p:txBody>
      </p:sp>
      <p:sp>
        <p:nvSpPr>
          <p:cNvPr id="45" name="Text Placeholder 44">
            <a:extLst>
              <a:ext uri="{FF2B5EF4-FFF2-40B4-BE49-F238E27FC236}">
                <a16:creationId xmlns:a16="http://schemas.microsoft.com/office/drawing/2014/main" id="{45D585A8-2EC1-4D6D-87EA-91CE5050DA6D}"/>
              </a:ext>
            </a:extLst>
          </p:cNvPr>
          <p:cNvSpPr>
            <a:spLocks noGrp="1"/>
          </p:cNvSpPr>
          <p:nvPr>
            <p:ph type="body" sz="quarter" idx="29" hasCustomPrompt="1"/>
          </p:nvPr>
        </p:nvSpPr>
        <p:spPr>
          <a:xfrm>
            <a:off x="2240494" y="3427228"/>
            <a:ext cx="2249423" cy="1577353"/>
          </a:xfrm>
        </p:spPr>
        <p:txBody>
          <a:bodyPr/>
          <a:lstStyle>
            <a:lvl1pPr algn="ctr">
              <a:defRPr sz="2200" b="0">
                <a:solidFill>
                  <a:schemeClr val="tx1"/>
                </a:solidFill>
              </a:defRPr>
            </a:lvl1pPr>
          </a:lstStyle>
          <a:p>
            <a:pPr lvl="0"/>
            <a:r>
              <a:rPr lang="en-US"/>
              <a:t>Use this version when having extremely long section title</a:t>
            </a:r>
          </a:p>
        </p:txBody>
      </p:sp>
      <p:sp>
        <p:nvSpPr>
          <p:cNvPr id="48" name="Text Placeholder 44">
            <a:extLst>
              <a:ext uri="{FF2B5EF4-FFF2-40B4-BE49-F238E27FC236}">
                <a16:creationId xmlns:a16="http://schemas.microsoft.com/office/drawing/2014/main" id="{679AA723-0B81-4E35-BD0B-E01216E47506}"/>
              </a:ext>
            </a:extLst>
          </p:cNvPr>
          <p:cNvSpPr>
            <a:spLocks noGrp="1"/>
          </p:cNvSpPr>
          <p:nvPr>
            <p:ph type="body" sz="quarter" idx="31" hasCustomPrompt="1"/>
          </p:nvPr>
        </p:nvSpPr>
        <p:spPr>
          <a:xfrm>
            <a:off x="4971288" y="3427228"/>
            <a:ext cx="2249423" cy="1577353"/>
          </a:xfrm>
        </p:spPr>
        <p:txBody>
          <a:bodyPr/>
          <a:lstStyle>
            <a:lvl1pPr algn="ctr">
              <a:defRPr sz="2200" b="0">
                <a:solidFill>
                  <a:schemeClr val="tx1"/>
                </a:solidFill>
              </a:defRPr>
            </a:lvl1pPr>
          </a:lstStyle>
          <a:p>
            <a:pPr lvl="0"/>
            <a:r>
              <a:rPr lang="en-US"/>
              <a:t>Use this version when having extremely long section title</a:t>
            </a:r>
          </a:p>
        </p:txBody>
      </p:sp>
      <p:sp>
        <p:nvSpPr>
          <p:cNvPr id="49" name="Text Placeholder 44">
            <a:extLst>
              <a:ext uri="{FF2B5EF4-FFF2-40B4-BE49-F238E27FC236}">
                <a16:creationId xmlns:a16="http://schemas.microsoft.com/office/drawing/2014/main" id="{8C7EAF04-23BA-46AD-B355-ED2A526567D5}"/>
              </a:ext>
            </a:extLst>
          </p:cNvPr>
          <p:cNvSpPr>
            <a:spLocks noGrp="1"/>
          </p:cNvSpPr>
          <p:nvPr>
            <p:ph type="body" sz="quarter" idx="32" hasCustomPrompt="1"/>
          </p:nvPr>
        </p:nvSpPr>
        <p:spPr>
          <a:xfrm>
            <a:off x="7714488" y="3427228"/>
            <a:ext cx="2249423" cy="1577353"/>
          </a:xfrm>
        </p:spPr>
        <p:txBody>
          <a:bodyPr/>
          <a:lstStyle>
            <a:lvl1pPr algn="ctr">
              <a:defRPr sz="2200" b="0">
                <a:solidFill>
                  <a:schemeClr val="tx1"/>
                </a:solidFill>
              </a:defRPr>
            </a:lvl1pPr>
          </a:lstStyle>
          <a:p>
            <a:pPr lvl="0"/>
            <a:r>
              <a:rPr lang="en-US"/>
              <a:t>Use this version when having extremely long section title</a:t>
            </a:r>
          </a:p>
        </p:txBody>
      </p:sp>
      <p:sp>
        <p:nvSpPr>
          <p:cNvPr id="17" name="Oval 16">
            <a:extLst>
              <a:ext uri="{FF2B5EF4-FFF2-40B4-BE49-F238E27FC236}">
                <a16:creationId xmlns:a16="http://schemas.microsoft.com/office/drawing/2014/main" id="{E8D4819D-0875-41C3-8C9B-9B00D70BFCAE}"/>
              </a:ext>
            </a:extLst>
          </p:cNvPr>
          <p:cNvSpPr/>
          <p:nvPr userDrawn="1"/>
        </p:nvSpPr>
        <p:spPr>
          <a:xfrm>
            <a:off x="5638800" y="2324025"/>
            <a:ext cx="914400" cy="914400"/>
          </a:xfrm>
          <a:prstGeom prst="ellipse">
            <a:avLst/>
          </a:pr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F74A1E53-7422-48E9-865A-B755B927270F}"/>
              </a:ext>
            </a:extLst>
          </p:cNvPr>
          <p:cNvSpPr txBox="1"/>
          <p:nvPr userDrawn="1"/>
        </p:nvSpPr>
        <p:spPr>
          <a:xfrm>
            <a:off x="5719474" y="2427282"/>
            <a:ext cx="450850" cy="707886"/>
          </a:xfrm>
          <a:prstGeom prst="rect">
            <a:avLst/>
          </a:prstGeom>
          <a:noFill/>
        </p:spPr>
        <p:txBody>
          <a:bodyPr wrap="square" rtlCol="0">
            <a:spAutoFit/>
          </a:bodyPr>
          <a:lstStyle/>
          <a:p>
            <a:pPr algn="ctr"/>
            <a:r>
              <a:rPr lang="en-US" sz="4000" b="1">
                <a:solidFill>
                  <a:schemeClr val="accent5"/>
                </a:solidFill>
              </a:rPr>
              <a:t>0</a:t>
            </a:r>
          </a:p>
        </p:txBody>
      </p:sp>
      <p:sp>
        <p:nvSpPr>
          <p:cNvPr id="20" name="Text Placeholder 4">
            <a:extLst>
              <a:ext uri="{FF2B5EF4-FFF2-40B4-BE49-F238E27FC236}">
                <a16:creationId xmlns:a16="http://schemas.microsoft.com/office/drawing/2014/main" id="{9E3777F8-4A79-42F4-8873-768A654090AC}"/>
              </a:ext>
            </a:extLst>
          </p:cNvPr>
          <p:cNvSpPr>
            <a:spLocks noGrp="1"/>
          </p:cNvSpPr>
          <p:nvPr>
            <p:ph type="body" sz="quarter" idx="34" hasCustomPrompt="1"/>
          </p:nvPr>
        </p:nvSpPr>
        <p:spPr>
          <a:xfrm>
            <a:off x="6084169" y="2388033"/>
            <a:ext cx="450850" cy="786384"/>
          </a:xfrm>
        </p:spPr>
        <p:txBody>
          <a:bodyPr anchor="ctr"/>
          <a:lstStyle>
            <a:lvl1pPr>
              <a:lnSpc>
                <a:spcPct val="100000"/>
              </a:lnSpc>
              <a:defRPr sz="4000" b="1">
                <a:solidFill>
                  <a:schemeClr val="bg1"/>
                </a:solidFill>
              </a:defRPr>
            </a:lvl1pPr>
          </a:lstStyle>
          <a:p>
            <a:pPr lvl="0"/>
            <a:r>
              <a:rPr lang="en-US"/>
              <a:t>2</a:t>
            </a:r>
          </a:p>
        </p:txBody>
      </p:sp>
      <p:sp>
        <p:nvSpPr>
          <p:cNvPr id="21" name="Oval 20">
            <a:extLst>
              <a:ext uri="{FF2B5EF4-FFF2-40B4-BE49-F238E27FC236}">
                <a16:creationId xmlns:a16="http://schemas.microsoft.com/office/drawing/2014/main" id="{186BC2E1-2CC5-4CB4-8FBB-6918DFF99253}"/>
              </a:ext>
            </a:extLst>
          </p:cNvPr>
          <p:cNvSpPr/>
          <p:nvPr userDrawn="1"/>
        </p:nvSpPr>
        <p:spPr>
          <a:xfrm>
            <a:off x="8386478" y="2323466"/>
            <a:ext cx="914400" cy="914400"/>
          </a:xfrm>
          <a:prstGeom prst="ellipse">
            <a:avLst/>
          </a:pr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ABFE40CB-3A40-4C89-9F8B-85A2D56AE8C8}"/>
              </a:ext>
            </a:extLst>
          </p:cNvPr>
          <p:cNvSpPr txBox="1"/>
          <p:nvPr userDrawn="1"/>
        </p:nvSpPr>
        <p:spPr>
          <a:xfrm>
            <a:off x="8467152" y="2426723"/>
            <a:ext cx="450850" cy="707886"/>
          </a:xfrm>
          <a:prstGeom prst="rect">
            <a:avLst/>
          </a:prstGeom>
          <a:noFill/>
        </p:spPr>
        <p:txBody>
          <a:bodyPr wrap="square" rtlCol="0">
            <a:spAutoFit/>
          </a:bodyPr>
          <a:lstStyle/>
          <a:p>
            <a:pPr algn="ctr"/>
            <a:r>
              <a:rPr lang="en-US" sz="4000" b="1">
                <a:solidFill>
                  <a:schemeClr val="accent5"/>
                </a:solidFill>
              </a:rPr>
              <a:t>0</a:t>
            </a:r>
          </a:p>
        </p:txBody>
      </p:sp>
      <p:sp>
        <p:nvSpPr>
          <p:cNvPr id="23" name="Text Placeholder 4">
            <a:extLst>
              <a:ext uri="{FF2B5EF4-FFF2-40B4-BE49-F238E27FC236}">
                <a16:creationId xmlns:a16="http://schemas.microsoft.com/office/drawing/2014/main" id="{4D55B235-E468-460F-9E11-F0E4F043BD7B}"/>
              </a:ext>
            </a:extLst>
          </p:cNvPr>
          <p:cNvSpPr>
            <a:spLocks noGrp="1"/>
          </p:cNvSpPr>
          <p:nvPr>
            <p:ph type="body" sz="quarter" idx="35" hasCustomPrompt="1"/>
          </p:nvPr>
        </p:nvSpPr>
        <p:spPr>
          <a:xfrm>
            <a:off x="8831847" y="2387474"/>
            <a:ext cx="450850" cy="786384"/>
          </a:xfrm>
        </p:spPr>
        <p:txBody>
          <a:bodyPr anchor="ctr"/>
          <a:lstStyle>
            <a:lvl1pPr>
              <a:lnSpc>
                <a:spcPct val="100000"/>
              </a:lnSpc>
              <a:defRPr sz="4000" b="1">
                <a:solidFill>
                  <a:schemeClr val="bg1"/>
                </a:solidFill>
              </a:defRPr>
            </a:lvl1pPr>
          </a:lstStyle>
          <a:p>
            <a:pPr lvl="0"/>
            <a:r>
              <a:rPr lang="en-US"/>
              <a:t>3</a:t>
            </a:r>
          </a:p>
        </p:txBody>
      </p:sp>
    </p:spTree>
    <p:extLst>
      <p:ext uri="{BB962C8B-B14F-4D97-AF65-F5344CB8AC3E}">
        <p14:creationId xmlns:p14="http://schemas.microsoft.com/office/powerpoint/2010/main" val="30827193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umbering text six sections">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0C6591D5-39A3-4C2C-8C6C-1C0AA87189C1}"/>
              </a:ext>
            </a:extLst>
          </p:cNvPr>
          <p:cNvSpPr>
            <a:spLocks noGrp="1"/>
          </p:cNvSpPr>
          <p:nvPr>
            <p:ph type="title" hasCustomPrompt="1"/>
          </p:nvPr>
        </p:nvSpPr>
        <p:spPr>
          <a:xfrm>
            <a:off x="609600" y="612648"/>
            <a:ext cx="10283838" cy="443198"/>
          </a:xfrm>
        </p:spPr>
        <p:txBody>
          <a:bodyPr>
            <a:noAutofit/>
          </a:bodyPr>
          <a:lstStyle/>
          <a:p>
            <a:r>
              <a:rPr lang="en-US"/>
              <a:t>CLICK TO EDIT MASTER TITLE STYLE</a:t>
            </a:r>
          </a:p>
        </p:txBody>
      </p:sp>
      <p:sp>
        <p:nvSpPr>
          <p:cNvPr id="15" name="Text Placeholder 3">
            <a:extLst>
              <a:ext uri="{FF2B5EF4-FFF2-40B4-BE49-F238E27FC236}">
                <a16:creationId xmlns:a16="http://schemas.microsoft.com/office/drawing/2014/main" id="{AC639389-E91A-458E-A06E-6EBBBC4C4860}"/>
              </a:ext>
            </a:extLst>
          </p:cNvPr>
          <p:cNvSpPr>
            <a:spLocks noGrp="1"/>
          </p:cNvSpPr>
          <p:nvPr>
            <p:ph type="body" sz="quarter" idx="22" hasCustomPrompt="1"/>
          </p:nvPr>
        </p:nvSpPr>
        <p:spPr>
          <a:xfrm>
            <a:off x="620733" y="2734559"/>
            <a:ext cx="3108960" cy="825478"/>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25" name="Text Placeholder 3">
            <a:extLst>
              <a:ext uri="{FF2B5EF4-FFF2-40B4-BE49-F238E27FC236}">
                <a16:creationId xmlns:a16="http://schemas.microsoft.com/office/drawing/2014/main" id="{7EC3ECFD-ED5A-4A7A-9D2B-7267D7B1CAC4}"/>
              </a:ext>
            </a:extLst>
          </p:cNvPr>
          <p:cNvSpPr>
            <a:spLocks noGrp="1"/>
          </p:cNvSpPr>
          <p:nvPr>
            <p:ph type="body" sz="quarter" idx="23" hasCustomPrompt="1"/>
          </p:nvPr>
        </p:nvSpPr>
        <p:spPr>
          <a:xfrm>
            <a:off x="4541094" y="2734559"/>
            <a:ext cx="3108960" cy="825478"/>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26" name="Text Placeholder 3">
            <a:extLst>
              <a:ext uri="{FF2B5EF4-FFF2-40B4-BE49-F238E27FC236}">
                <a16:creationId xmlns:a16="http://schemas.microsoft.com/office/drawing/2014/main" id="{46C3A2D7-5AF5-4A30-BEF2-E2E2E689DFEF}"/>
              </a:ext>
            </a:extLst>
          </p:cNvPr>
          <p:cNvSpPr>
            <a:spLocks noGrp="1"/>
          </p:cNvSpPr>
          <p:nvPr>
            <p:ph type="body" sz="quarter" idx="24" hasCustomPrompt="1"/>
          </p:nvPr>
        </p:nvSpPr>
        <p:spPr>
          <a:xfrm>
            <a:off x="8461455" y="2745990"/>
            <a:ext cx="3108960" cy="825478"/>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3" name="Text Placeholder 2">
            <a:extLst>
              <a:ext uri="{FF2B5EF4-FFF2-40B4-BE49-F238E27FC236}">
                <a16:creationId xmlns:a16="http://schemas.microsoft.com/office/drawing/2014/main" id="{E6A80C65-08BE-4BBB-92AF-AF937DCE9C19}"/>
              </a:ext>
            </a:extLst>
          </p:cNvPr>
          <p:cNvSpPr>
            <a:spLocks noGrp="1"/>
          </p:cNvSpPr>
          <p:nvPr>
            <p:ph type="body" sz="quarter" idx="25" hasCustomPrompt="1"/>
          </p:nvPr>
        </p:nvSpPr>
        <p:spPr>
          <a:xfrm>
            <a:off x="1626732" y="1774783"/>
            <a:ext cx="1096962" cy="524759"/>
          </a:xfrm>
        </p:spPr>
        <p:txBody>
          <a:bodyPr/>
          <a:lstStyle>
            <a:lvl1pPr algn="ctr">
              <a:defRPr sz="4000">
                <a:solidFill>
                  <a:schemeClr val="tx2"/>
                </a:solidFill>
              </a:defRPr>
            </a:lvl1pPr>
          </a:lstStyle>
          <a:p>
            <a:pPr lvl="0"/>
            <a:r>
              <a:rPr lang="en-US"/>
              <a:t>01</a:t>
            </a:r>
          </a:p>
        </p:txBody>
      </p:sp>
      <p:cxnSp>
        <p:nvCxnSpPr>
          <p:cNvPr id="5" name="Straight Connector 4">
            <a:extLst>
              <a:ext uri="{FF2B5EF4-FFF2-40B4-BE49-F238E27FC236}">
                <a16:creationId xmlns:a16="http://schemas.microsoft.com/office/drawing/2014/main" id="{B0FBEC66-EDDF-4BB0-A261-45DD242E6C39}"/>
              </a:ext>
            </a:extLst>
          </p:cNvPr>
          <p:cNvCxnSpPr/>
          <p:nvPr userDrawn="1"/>
        </p:nvCxnSpPr>
        <p:spPr>
          <a:xfrm>
            <a:off x="1868842" y="2488078"/>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7" name="Text Placeholder 2">
            <a:extLst>
              <a:ext uri="{FF2B5EF4-FFF2-40B4-BE49-F238E27FC236}">
                <a16:creationId xmlns:a16="http://schemas.microsoft.com/office/drawing/2014/main" id="{CF7DDA50-1593-45FA-9F09-453C7E2B647E}"/>
              </a:ext>
            </a:extLst>
          </p:cNvPr>
          <p:cNvSpPr>
            <a:spLocks noGrp="1"/>
          </p:cNvSpPr>
          <p:nvPr>
            <p:ph type="body" sz="quarter" idx="26" hasCustomPrompt="1"/>
          </p:nvPr>
        </p:nvSpPr>
        <p:spPr>
          <a:xfrm>
            <a:off x="5515297" y="1774783"/>
            <a:ext cx="1096962" cy="524759"/>
          </a:xfrm>
        </p:spPr>
        <p:txBody>
          <a:bodyPr/>
          <a:lstStyle>
            <a:lvl1pPr algn="ctr">
              <a:defRPr sz="4000">
                <a:solidFill>
                  <a:schemeClr val="tx2"/>
                </a:solidFill>
              </a:defRPr>
            </a:lvl1pPr>
          </a:lstStyle>
          <a:p>
            <a:pPr lvl="0"/>
            <a:r>
              <a:rPr lang="en-US"/>
              <a:t>02</a:t>
            </a:r>
          </a:p>
        </p:txBody>
      </p:sp>
      <p:cxnSp>
        <p:nvCxnSpPr>
          <p:cNvPr id="18" name="Straight Connector 17">
            <a:extLst>
              <a:ext uri="{FF2B5EF4-FFF2-40B4-BE49-F238E27FC236}">
                <a16:creationId xmlns:a16="http://schemas.microsoft.com/office/drawing/2014/main" id="{DD51DD13-E743-4B6F-A37C-740B632BACDF}"/>
              </a:ext>
            </a:extLst>
          </p:cNvPr>
          <p:cNvCxnSpPr/>
          <p:nvPr userDrawn="1"/>
        </p:nvCxnSpPr>
        <p:spPr>
          <a:xfrm>
            <a:off x="5757407" y="2488078"/>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9" name="Text Placeholder 2">
            <a:extLst>
              <a:ext uri="{FF2B5EF4-FFF2-40B4-BE49-F238E27FC236}">
                <a16:creationId xmlns:a16="http://schemas.microsoft.com/office/drawing/2014/main" id="{3B09A4D9-5C73-416B-A210-4A3EE0550EE6}"/>
              </a:ext>
            </a:extLst>
          </p:cNvPr>
          <p:cNvSpPr>
            <a:spLocks noGrp="1"/>
          </p:cNvSpPr>
          <p:nvPr>
            <p:ph type="body" sz="quarter" idx="27" hasCustomPrompt="1"/>
          </p:nvPr>
        </p:nvSpPr>
        <p:spPr>
          <a:xfrm>
            <a:off x="9467454" y="1786214"/>
            <a:ext cx="1096962" cy="524759"/>
          </a:xfrm>
        </p:spPr>
        <p:txBody>
          <a:bodyPr/>
          <a:lstStyle>
            <a:lvl1pPr algn="ctr">
              <a:defRPr sz="4000">
                <a:solidFill>
                  <a:schemeClr val="tx2"/>
                </a:solidFill>
              </a:defRPr>
            </a:lvl1pPr>
          </a:lstStyle>
          <a:p>
            <a:pPr lvl="0"/>
            <a:r>
              <a:rPr lang="en-US"/>
              <a:t>03</a:t>
            </a:r>
          </a:p>
        </p:txBody>
      </p:sp>
      <p:cxnSp>
        <p:nvCxnSpPr>
          <p:cNvPr id="20" name="Straight Connector 19">
            <a:extLst>
              <a:ext uri="{FF2B5EF4-FFF2-40B4-BE49-F238E27FC236}">
                <a16:creationId xmlns:a16="http://schemas.microsoft.com/office/drawing/2014/main" id="{FF70D520-D79C-4CC8-9B0F-87542D9FBBA4}"/>
              </a:ext>
            </a:extLst>
          </p:cNvPr>
          <p:cNvCxnSpPr/>
          <p:nvPr userDrawn="1"/>
        </p:nvCxnSpPr>
        <p:spPr>
          <a:xfrm>
            <a:off x="9709564" y="2499509"/>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 Placeholder 3">
            <a:extLst>
              <a:ext uri="{FF2B5EF4-FFF2-40B4-BE49-F238E27FC236}">
                <a16:creationId xmlns:a16="http://schemas.microsoft.com/office/drawing/2014/main" id="{F5FCCA60-85C8-4CB0-B86A-A6EDD856EFCC}"/>
              </a:ext>
            </a:extLst>
          </p:cNvPr>
          <p:cNvSpPr>
            <a:spLocks noGrp="1"/>
          </p:cNvSpPr>
          <p:nvPr>
            <p:ph type="body" sz="quarter" idx="28" hasCustomPrompt="1"/>
          </p:nvPr>
        </p:nvSpPr>
        <p:spPr>
          <a:xfrm>
            <a:off x="620733" y="5105400"/>
            <a:ext cx="3108960" cy="825478"/>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24" name="Text Placeholder 3">
            <a:extLst>
              <a:ext uri="{FF2B5EF4-FFF2-40B4-BE49-F238E27FC236}">
                <a16:creationId xmlns:a16="http://schemas.microsoft.com/office/drawing/2014/main" id="{DBDE0FD0-2A71-405F-9C52-3EEDE1523587}"/>
              </a:ext>
            </a:extLst>
          </p:cNvPr>
          <p:cNvSpPr>
            <a:spLocks noGrp="1"/>
          </p:cNvSpPr>
          <p:nvPr>
            <p:ph type="body" sz="quarter" idx="29" hasCustomPrompt="1"/>
          </p:nvPr>
        </p:nvSpPr>
        <p:spPr>
          <a:xfrm>
            <a:off x="4541094" y="5105400"/>
            <a:ext cx="3108960" cy="825478"/>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27" name="Text Placeholder 3">
            <a:extLst>
              <a:ext uri="{FF2B5EF4-FFF2-40B4-BE49-F238E27FC236}">
                <a16:creationId xmlns:a16="http://schemas.microsoft.com/office/drawing/2014/main" id="{3ACAAB46-FDC8-4A20-90E9-531C9CC12AC0}"/>
              </a:ext>
            </a:extLst>
          </p:cNvPr>
          <p:cNvSpPr>
            <a:spLocks noGrp="1"/>
          </p:cNvSpPr>
          <p:nvPr>
            <p:ph type="body" sz="quarter" idx="30" hasCustomPrompt="1"/>
          </p:nvPr>
        </p:nvSpPr>
        <p:spPr>
          <a:xfrm>
            <a:off x="8461455" y="5105400"/>
            <a:ext cx="3108960" cy="825478"/>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28" name="Text Placeholder 2">
            <a:extLst>
              <a:ext uri="{FF2B5EF4-FFF2-40B4-BE49-F238E27FC236}">
                <a16:creationId xmlns:a16="http://schemas.microsoft.com/office/drawing/2014/main" id="{91D10A52-ADE7-42E2-945E-8D149E65918A}"/>
              </a:ext>
            </a:extLst>
          </p:cNvPr>
          <p:cNvSpPr>
            <a:spLocks noGrp="1"/>
          </p:cNvSpPr>
          <p:nvPr>
            <p:ph type="body" sz="quarter" idx="31" hasCustomPrompt="1"/>
          </p:nvPr>
        </p:nvSpPr>
        <p:spPr>
          <a:xfrm>
            <a:off x="1626732" y="4145624"/>
            <a:ext cx="1096962" cy="524759"/>
          </a:xfrm>
        </p:spPr>
        <p:txBody>
          <a:bodyPr/>
          <a:lstStyle>
            <a:lvl1pPr algn="ctr">
              <a:defRPr sz="4000">
                <a:solidFill>
                  <a:schemeClr val="tx2"/>
                </a:solidFill>
              </a:defRPr>
            </a:lvl1pPr>
          </a:lstStyle>
          <a:p>
            <a:pPr lvl="0"/>
            <a:r>
              <a:rPr lang="en-US"/>
              <a:t>04</a:t>
            </a:r>
          </a:p>
        </p:txBody>
      </p:sp>
      <p:cxnSp>
        <p:nvCxnSpPr>
          <p:cNvPr id="30" name="Straight Connector 29">
            <a:extLst>
              <a:ext uri="{FF2B5EF4-FFF2-40B4-BE49-F238E27FC236}">
                <a16:creationId xmlns:a16="http://schemas.microsoft.com/office/drawing/2014/main" id="{F650DE45-14EB-4015-AF24-979934BD2793}"/>
              </a:ext>
            </a:extLst>
          </p:cNvPr>
          <p:cNvCxnSpPr/>
          <p:nvPr userDrawn="1"/>
        </p:nvCxnSpPr>
        <p:spPr>
          <a:xfrm>
            <a:off x="1868842" y="4858919"/>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1" name="Text Placeholder 2">
            <a:extLst>
              <a:ext uri="{FF2B5EF4-FFF2-40B4-BE49-F238E27FC236}">
                <a16:creationId xmlns:a16="http://schemas.microsoft.com/office/drawing/2014/main" id="{8C09EEAA-B0EA-43DF-96AA-06C8003C8E24}"/>
              </a:ext>
            </a:extLst>
          </p:cNvPr>
          <p:cNvSpPr>
            <a:spLocks noGrp="1"/>
          </p:cNvSpPr>
          <p:nvPr>
            <p:ph type="body" sz="quarter" idx="32" hasCustomPrompt="1"/>
          </p:nvPr>
        </p:nvSpPr>
        <p:spPr>
          <a:xfrm>
            <a:off x="5506369" y="4145624"/>
            <a:ext cx="1096962" cy="524759"/>
          </a:xfrm>
        </p:spPr>
        <p:txBody>
          <a:bodyPr/>
          <a:lstStyle>
            <a:lvl1pPr algn="ctr">
              <a:defRPr sz="4000">
                <a:solidFill>
                  <a:schemeClr val="tx2"/>
                </a:solidFill>
              </a:defRPr>
            </a:lvl1pPr>
          </a:lstStyle>
          <a:p>
            <a:pPr lvl="0"/>
            <a:r>
              <a:rPr lang="en-US"/>
              <a:t>05</a:t>
            </a:r>
          </a:p>
        </p:txBody>
      </p:sp>
      <p:cxnSp>
        <p:nvCxnSpPr>
          <p:cNvPr id="32" name="Straight Connector 31">
            <a:extLst>
              <a:ext uri="{FF2B5EF4-FFF2-40B4-BE49-F238E27FC236}">
                <a16:creationId xmlns:a16="http://schemas.microsoft.com/office/drawing/2014/main" id="{C17B79C0-3FBE-461B-9CC6-D7B0C5E82F07}"/>
              </a:ext>
            </a:extLst>
          </p:cNvPr>
          <p:cNvCxnSpPr/>
          <p:nvPr userDrawn="1"/>
        </p:nvCxnSpPr>
        <p:spPr>
          <a:xfrm>
            <a:off x="5748479" y="4858919"/>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Text Placeholder 2">
            <a:extLst>
              <a:ext uri="{FF2B5EF4-FFF2-40B4-BE49-F238E27FC236}">
                <a16:creationId xmlns:a16="http://schemas.microsoft.com/office/drawing/2014/main" id="{7A2D1D7B-3040-4D47-9C46-FDD4D249AFF8}"/>
              </a:ext>
            </a:extLst>
          </p:cNvPr>
          <p:cNvSpPr>
            <a:spLocks noGrp="1"/>
          </p:cNvSpPr>
          <p:nvPr>
            <p:ph type="body" sz="quarter" idx="33" hasCustomPrompt="1"/>
          </p:nvPr>
        </p:nvSpPr>
        <p:spPr>
          <a:xfrm>
            <a:off x="9467454" y="4145624"/>
            <a:ext cx="1096962" cy="524759"/>
          </a:xfrm>
        </p:spPr>
        <p:txBody>
          <a:bodyPr/>
          <a:lstStyle>
            <a:lvl1pPr algn="ctr">
              <a:defRPr sz="4000">
                <a:solidFill>
                  <a:schemeClr val="tx2"/>
                </a:solidFill>
              </a:defRPr>
            </a:lvl1pPr>
          </a:lstStyle>
          <a:p>
            <a:pPr lvl="0"/>
            <a:r>
              <a:rPr lang="en-US"/>
              <a:t>06</a:t>
            </a:r>
          </a:p>
        </p:txBody>
      </p:sp>
      <p:cxnSp>
        <p:nvCxnSpPr>
          <p:cNvPr id="36" name="Straight Connector 35">
            <a:extLst>
              <a:ext uri="{FF2B5EF4-FFF2-40B4-BE49-F238E27FC236}">
                <a16:creationId xmlns:a16="http://schemas.microsoft.com/office/drawing/2014/main" id="{FB304FE3-0A60-4A3F-AB03-E7261AC2556F}"/>
              </a:ext>
            </a:extLst>
          </p:cNvPr>
          <p:cNvCxnSpPr/>
          <p:nvPr userDrawn="1"/>
        </p:nvCxnSpPr>
        <p:spPr>
          <a:xfrm>
            <a:off x="9709564" y="4858919"/>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9" name="Picture Placeholder 3">
            <a:extLst>
              <a:ext uri="{FF2B5EF4-FFF2-40B4-BE49-F238E27FC236}">
                <a16:creationId xmlns:a16="http://schemas.microsoft.com/office/drawing/2014/main" id="{E4161ABC-2BEA-44B1-A12D-03169C2A6E2A}"/>
              </a:ext>
            </a:extLst>
          </p:cNvPr>
          <p:cNvSpPr>
            <a:spLocks noGrp="1"/>
          </p:cNvSpPr>
          <p:nvPr>
            <p:ph type="pic" sz="quarter" idx="48" hasCustomPrompt="1"/>
          </p:nvPr>
        </p:nvSpPr>
        <p:spPr>
          <a:xfrm>
            <a:off x="4111752" y="1842194"/>
            <a:ext cx="18288" cy="1828800"/>
          </a:xfrm>
          <a:solidFill>
            <a:schemeClr val="tx1">
              <a:lumMod val="20000"/>
              <a:lumOff val="80000"/>
            </a:schemeClr>
          </a:solidFill>
        </p:spPr>
        <p:txBody>
          <a:bodyPr/>
          <a:lstStyle/>
          <a:p>
            <a:r>
              <a:rPr lang="en-US"/>
              <a:t> </a:t>
            </a:r>
          </a:p>
        </p:txBody>
      </p:sp>
      <p:sp>
        <p:nvSpPr>
          <p:cNvPr id="33" name="Picture Placeholder 3">
            <a:extLst>
              <a:ext uri="{FF2B5EF4-FFF2-40B4-BE49-F238E27FC236}">
                <a16:creationId xmlns:a16="http://schemas.microsoft.com/office/drawing/2014/main" id="{C69D8D0C-317E-42F2-A9DB-0CFE2A6CACDB}"/>
              </a:ext>
            </a:extLst>
          </p:cNvPr>
          <p:cNvSpPr>
            <a:spLocks noGrp="1"/>
          </p:cNvSpPr>
          <p:nvPr>
            <p:ph type="pic" sz="quarter" idx="49" hasCustomPrompt="1"/>
          </p:nvPr>
        </p:nvSpPr>
        <p:spPr>
          <a:xfrm>
            <a:off x="8061867" y="1828800"/>
            <a:ext cx="18288" cy="1828800"/>
          </a:xfrm>
          <a:solidFill>
            <a:schemeClr val="tx1">
              <a:lumMod val="20000"/>
              <a:lumOff val="80000"/>
            </a:schemeClr>
          </a:solidFill>
        </p:spPr>
        <p:txBody>
          <a:bodyPr/>
          <a:lstStyle/>
          <a:p>
            <a:r>
              <a:rPr lang="en-US"/>
              <a:t> </a:t>
            </a:r>
          </a:p>
        </p:txBody>
      </p:sp>
      <p:sp>
        <p:nvSpPr>
          <p:cNvPr id="34" name="Picture Placeholder 3">
            <a:extLst>
              <a:ext uri="{FF2B5EF4-FFF2-40B4-BE49-F238E27FC236}">
                <a16:creationId xmlns:a16="http://schemas.microsoft.com/office/drawing/2014/main" id="{9DBA3FE4-D965-43D6-B258-F7619EB15FFF}"/>
              </a:ext>
            </a:extLst>
          </p:cNvPr>
          <p:cNvSpPr>
            <a:spLocks noGrp="1"/>
          </p:cNvSpPr>
          <p:nvPr>
            <p:ph type="pic" sz="quarter" idx="51" hasCustomPrompt="1"/>
          </p:nvPr>
        </p:nvSpPr>
        <p:spPr>
          <a:xfrm rot="16200000">
            <a:off x="6086857" y="-1533144"/>
            <a:ext cx="18288" cy="10972800"/>
          </a:xfrm>
          <a:solidFill>
            <a:schemeClr val="tx1">
              <a:lumMod val="20000"/>
              <a:lumOff val="80000"/>
            </a:schemeClr>
          </a:solidFill>
        </p:spPr>
        <p:txBody>
          <a:bodyPr/>
          <a:lstStyle/>
          <a:p>
            <a:r>
              <a:rPr lang="en-US"/>
              <a:t> </a:t>
            </a:r>
          </a:p>
        </p:txBody>
      </p:sp>
      <p:sp>
        <p:nvSpPr>
          <p:cNvPr id="42" name="Picture Placeholder 3">
            <a:extLst>
              <a:ext uri="{FF2B5EF4-FFF2-40B4-BE49-F238E27FC236}">
                <a16:creationId xmlns:a16="http://schemas.microsoft.com/office/drawing/2014/main" id="{A5773E73-A1D6-454E-84C4-B04EAF804A42}"/>
              </a:ext>
            </a:extLst>
          </p:cNvPr>
          <p:cNvSpPr>
            <a:spLocks noGrp="1"/>
          </p:cNvSpPr>
          <p:nvPr>
            <p:ph type="pic" sz="quarter" idx="52" hasCustomPrompt="1"/>
          </p:nvPr>
        </p:nvSpPr>
        <p:spPr>
          <a:xfrm>
            <a:off x="4100919" y="4242601"/>
            <a:ext cx="18288" cy="1828800"/>
          </a:xfrm>
          <a:solidFill>
            <a:schemeClr val="tx1">
              <a:lumMod val="20000"/>
              <a:lumOff val="80000"/>
            </a:schemeClr>
          </a:solidFill>
        </p:spPr>
        <p:txBody>
          <a:bodyPr/>
          <a:lstStyle/>
          <a:p>
            <a:r>
              <a:rPr lang="en-US"/>
              <a:t> </a:t>
            </a:r>
          </a:p>
        </p:txBody>
      </p:sp>
      <p:sp>
        <p:nvSpPr>
          <p:cNvPr id="43" name="Picture Placeholder 3">
            <a:extLst>
              <a:ext uri="{FF2B5EF4-FFF2-40B4-BE49-F238E27FC236}">
                <a16:creationId xmlns:a16="http://schemas.microsoft.com/office/drawing/2014/main" id="{435D1CD9-3B7A-4AF5-A158-69DDEF652245}"/>
              </a:ext>
            </a:extLst>
          </p:cNvPr>
          <p:cNvSpPr>
            <a:spLocks noGrp="1"/>
          </p:cNvSpPr>
          <p:nvPr>
            <p:ph type="pic" sz="quarter" idx="53" hasCustomPrompt="1"/>
          </p:nvPr>
        </p:nvSpPr>
        <p:spPr>
          <a:xfrm>
            <a:off x="8051034" y="4229207"/>
            <a:ext cx="18288" cy="1828800"/>
          </a:xfrm>
          <a:solidFill>
            <a:schemeClr val="tx1">
              <a:lumMod val="20000"/>
              <a:lumOff val="80000"/>
            </a:schemeClr>
          </a:solidFill>
        </p:spPr>
        <p:txBody>
          <a:bodyPr/>
          <a:lstStyle/>
          <a:p>
            <a:r>
              <a:rPr lang="en-US"/>
              <a:t> </a:t>
            </a:r>
          </a:p>
        </p:txBody>
      </p:sp>
    </p:spTree>
    <p:extLst>
      <p:ext uri="{BB962C8B-B14F-4D97-AF65-F5344CB8AC3E}">
        <p14:creationId xmlns:p14="http://schemas.microsoft.com/office/powerpoint/2010/main" val="2203130562"/>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umbering Text eight sections">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0C6591D5-39A3-4C2C-8C6C-1C0AA87189C1}"/>
              </a:ext>
            </a:extLst>
          </p:cNvPr>
          <p:cNvSpPr>
            <a:spLocks noGrp="1"/>
          </p:cNvSpPr>
          <p:nvPr>
            <p:ph type="title" hasCustomPrompt="1"/>
          </p:nvPr>
        </p:nvSpPr>
        <p:spPr>
          <a:xfrm>
            <a:off x="609600" y="609600"/>
            <a:ext cx="10274910" cy="443198"/>
          </a:xfrm>
        </p:spPr>
        <p:txBody>
          <a:bodyPr>
            <a:noAutofit/>
          </a:bodyPr>
          <a:lstStyle/>
          <a:p>
            <a:r>
              <a:rPr lang="en-US"/>
              <a:t>CLICK TO EDIT MASTER TITLE STYLE</a:t>
            </a:r>
          </a:p>
        </p:txBody>
      </p:sp>
      <p:sp>
        <p:nvSpPr>
          <p:cNvPr id="15" name="Text Placeholder 3">
            <a:extLst>
              <a:ext uri="{FF2B5EF4-FFF2-40B4-BE49-F238E27FC236}">
                <a16:creationId xmlns:a16="http://schemas.microsoft.com/office/drawing/2014/main" id="{AC639389-E91A-458E-A06E-6EBBBC4C4860}"/>
              </a:ext>
            </a:extLst>
          </p:cNvPr>
          <p:cNvSpPr>
            <a:spLocks noGrp="1"/>
          </p:cNvSpPr>
          <p:nvPr>
            <p:ph type="body" sz="quarter" idx="22" hasCustomPrompt="1"/>
          </p:nvPr>
        </p:nvSpPr>
        <p:spPr>
          <a:xfrm>
            <a:off x="604718" y="3048909"/>
            <a:ext cx="2249424" cy="809952"/>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a:t>
            </a:r>
          </a:p>
        </p:txBody>
      </p:sp>
      <p:sp>
        <p:nvSpPr>
          <p:cNvPr id="3" name="Text Placeholder 2">
            <a:extLst>
              <a:ext uri="{FF2B5EF4-FFF2-40B4-BE49-F238E27FC236}">
                <a16:creationId xmlns:a16="http://schemas.microsoft.com/office/drawing/2014/main" id="{E6A80C65-08BE-4BBB-92AF-AF937DCE9C19}"/>
              </a:ext>
            </a:extLst>
          </p:cNvPr>
          <p:cNvSpPr>
            <a:spLocks noGrp="1"/>
          </p:cNvSpPr>
          <p:nvPr>
            <p:ph type="body" sz="quarter" idx="25" hasCustomPrompt="1"/>
          </p:nvPr>
        </p:nvSpPr>
        <p:spPr>
          <a:xfrm>
            <a:off x="1193039" y="2048143"/>
            <a:ext cx="1096962" cy="524759"/>
          </a:xfrm>
        </p:spPr>
        <p:txBody>
          <a:bodyPr/>
          <a:lstStyle>
            <a:lvl1pPr algn="ctr">
              <a:defRPr sz="4000">
                <a:solidFill>
                  <a:schemeClr val="tx2"/>
                </a:solidFill>
              </a:defRPr>
            </a:lvl1pPr>
          </a:lstStyle>
          <a:p>
            <a:pPr lvl="0"/>
            <a:r>
              <a:rPr lang="en-US"/>
              <a:t>01</a:t>
            </a:r>
          </a:p>
        </p:txBody>
      </p:sp>
      <p:cxnSp>
        <p:nvCxnSpPr>
          <p:cNvPr id="5" name="Straight Connector 4">
            <a:extLst>
              <a:ext uri="{FF2B5EF4-FFF2-40B4-BE49-F238E27FC236}">
                <a16:creationId xmlns:a16="http://schemas.microsoft.com/office/drawing/2014/main" id="{B0FBEC66-EDDF-4BB0-A261-45DD242E6C39}"/>
              </a:ext>
            </a:extLst>
          </p:cNvPr>
          <p:cNvCxnSpPr/>
          <p:nvPr userDrawn="1"/>
        </p:nvCxnSpPr>
        <p:spPr>
          <a:xfrm>
            <a:off x="1435149" y="2761438"/>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7" name="Text Placeholder 2">
            <a:extLst>
              <a:ext uri="{FF2B5EF4-FFF2-40B4-BE49-F238E27FC236}">
                <a16:creationId xmlns:a16="http://schemas.microsoft.com/office/drawing/2014/main" id="{CF7DDA50-1593-45FA-9F09-453C7E2B647E}"/>
              </a:ext>
            </a:extLst>
          </p:cNvPr>
          <p:cNvSpPr>
            <a:spLocks noGrp="1"/>
          </p:cNvSpPr>
          <p:nvPr>
            <p:ph type="body" sz="quarter" idx="26" hasCustomPrompt="1"/>
          </p:nvPr>
        </p:nvSpPr>
        <p:spPr>
          <a:xfrm>
            <a:off x="4090368" y="2048143"/>
            <a:ext cx="1096962" cy="524759"/>
          </a:xfrm>
        </p:spPr>
        <p:txBody>
          <a:bodyPr/>
          <a:lstStyle>
            <a:lvl1pPr algn="ctr">
              <a:defRPr sz="4000">
                <a:solidFill>
                  <a:schemeClr val="tx2"/>
                </a:solidFill>
              </a:defRPr>
            </a:lvl1pPr>
          </a:lstStyle>
          <a:p>
            <a:pPr lvl="0"/>
            <a:r>
              <a:rPr lang="en-US"/>
              <a:t>02</a:t>
            </a:r>
          </a:p>
        </p:txBody>
      </p:sp>
      <p:cxnSp>
        <p:nvCxnSpPr>
          <p:cNvPr id="18" name="Straight Connector 17">
            <a:extLst>
              <a:ext uri="{FF2B5EF4-FFF2-40B4-BE49-F238E27FC236}">
                <a16:creationId xmlns:a16="http://schemas.microsoft.com/office/drawing/2014/main" id="{DD51DD13-E743-4B6F-A37C-740B632BACDF}"/>
              </a:ext>
            </a:extLst>
          </p:cNvPr>
          <p:cNvCxnSpPr/>
          <p:nvPr userDrawn="1"/>
        </p:nvCxnSpPr>
        <p:spPr>
          <a:xfrm>
            <a:off x="4332478" y="2761438"/>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9" name="Text Placeholder 2">
            <a:extLst>
              <a:ext uri="{FF2B5EF4-FFF2-40B4-BE49-F238E27FC236}">
                <a16:creationId xmlns:a16="http://schemas.microsoft.com/office/drawing/2014/main" id="{3B09A4D9-5C73-416B-A210-4A3EE0550EE6}"/>
              </a:ext>
            </a:extLst>
          </p:cNvPr>
          <p:cNvSpPr>
            <a:spLocks noGrp="1"/>
          </p:cNvSpPr>
          <p:nvPr>
            <p:ph type="body" sz="quarter" idx="27" hasCustomPrompt="1"/>
          </p:nvPr>
        </p:nvSpPr>
        <p:spPr>
          <a:xfrm>
            <a:off x="6999787" y="2048143"/>
            <a:ext cx="1096962" cy="524759"/>
          </a:xfrm>
        </p:spPr>
        <p:txBody>
          <a:bodyPr/>
          <a:lstStyle>
            <a:lvl1pPr algn="ctr">
              <a:defRPr sz="4000">
                <a:solidFill>
                  <a:schemeClr val="tx2"/>
                </a:solidFill>
              </a:defRPr>
            </a:lvl1pPr>
          </a:lstStyle>
          <a:p>
            <a:pPr lvl="0"/>
            <a:r>
              <a:rPr lang="en-US"/>
              <a:t>03</a:t>
            </a:r>
          </a:p>
        </p:txBody>
      </p:sp>
      <p:cxnSp>
        <p:nvCxnSpPr>
          <p:cNvPr id="20" name="Straight Connector 19">
            <a:extLst>
              <a:ext uri="{FF2B5EF4-FFF2-40B4-BE49-F238E27FC236}">
                <a16:creationId xmlns:a16="http://schemas.microsoft.com/office/drawing/2014/main" id="{FF70D520-D79C-4CC8-9B0F-87542D9FBBA4}"/>
              </a:ext>
            </a:extLst>
          </p:cNvPr>
          <p:cNvCxnSpPr/>
          <p:nvPr userDrawn="1"/>
        </p:nvCxnSpPr>
        <p:spPr>
          <a:xfrm>
            <a:off x="7241897" y="2761438"/>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Text Placeholder 2">
            <a:extLst>
              <a:ext uri="{FF2B5EF4-FFF2-40B4-BE49-F238E27FC236}">
                <a16:creationId xmlns:a16="http://schemas.microsoft.com/office/drawing/2014/main" id="{58A7684F-6EDC-4A75-97B1-EB0CA1B5489C}"/>
              </a:ext>
            </a:extLst>
          </p:cNvPr>
          <p:cNvSpPr>
            <a:spLocks noGrp="1"/>
          </p:cNvSpPr>
          <p:nvPr>
            <p:ph type="body" sz="quarter" idx="29" hasCustomPrompt="1"/>
          </p:nvPr>
        </p:nvSpPr>
        <p:spPr>
          <a:xfrm>
            <a:off x="9898753" y="2048143"/>
            <a:ext cx="1096962" cy="524759"/>
          </a:xfrm>
        </p:spPr>
        <p:txBody>
          <a:bodyPr/>
          <a:lstStyle>
            <a:lvl1pPr algn="ctr">
              <a:defRPr sz="4000">
                <a:solidFill>
                  <a:schemeClr val="tx2"/>
                </a:solidFill>
              </a:defRPr>
            </a:lvl1pPr>
          </a:lstStyle>
          <a:p>
            <a:pPr lvl="0"/>
            <a:r>
              <a:rPr lang="en-US"/>
              <a:t>04</a:t>
            </a:r>
          </a:p>
        </p:txBody>
      </p:sp>
      <p:cxnSp>
        <p:nvCxnSpPr>
          <p:cNvPr id="23" name="Straight Connector 22">
            <a:extLst>
              <a:ext uri="{FF2B5EF4-FFF2-40B4-BE49-F238E27FC236}">
                <a16:creationId xmlns:a16="http://schemas.microsoft.com/office/drawing/2014/main" id="{B619149D-608A-4DBA-BBFB-C62FBE8C42C5}"/>
              </a:ext>
            </a:extLst>
          </p:cNvPr>
          <p:cNvCxnSpPr>
            <a:cxnSpLocks/>
          </p:cNvCxnSpPr>
          <p:nvPr userDrawn="1"/>
        </p:nvCxnSpPr>
        <p:spPr>
          <a:xfrm>
            <a:off x="10140863" y="2761438"/>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7" name="Text Placeholder 3">
            <a:extLst>
              <a:ext uri="{FF2B5EF4-FFF2-40B4-BE49-F238E27FC236}">
                <a16:creationId xmlns:a16="http://schemas.microsoft.com/office/drawing/2014/main" id="{DF03F7C7-5E4F-4AF8-99FF-2ED5C80BC8F7}"/>
              </a:ext>
            </a:extLst>
          </p:cNvPr>
          <p:cNvSpPr>
            <a:spLocks noGrp="1"/>
          </p:cNvSpPr>
          <p:nvPr userDrawn="1">
            <p:ph type="body" sz="quarter" idx="30" hasCustomPrompt="1"/>
          </p:nvPr>
        </p:nvSpPr>
        <p:spPr>
          <a:xfrm>
            <a:off x="3514137" y="3048909"/>
            <a:ext cx="2249424" cy="809952"/>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a:t>
            </a:r>
          </a:p>
        </p:txBody>
      </p:sp>
      <p:sp>
        <p:nvSpPr>
          <p:cNvPr id="28" name="Text Placeholder 3">
            <a:extLst>
              <a:ext uri="{FF2B5EF4-FFF2-40B4-BE49-F238E27FC236}">
                <a16:creationId xmlns:a16="http://schemas.microsoft.com/office/drawing/2014/main" id="{7B5803BC-F9B7-4ADF-8D9A-02BBBDCC249D}"/>
              </a:ext>
            </a:extLst>
          </p:cNvPr>
          <p:cNvSpPr>
            <a:spLocks noGrp="1"/>
          </p:cNvSpPr>
          <p:nvPr userDrawn="1">
            <p:ph type="body" sz="quarter" idx="31" hasCustomPrompt="1"/>
          </p:nvPr>
        </p:nvSpPr>
        <p:spPr>
          <a:xfrm>
            <a:off x="6423556" y="3048909"/>
            <a:ext cx="2249424" cy="809952"/>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a:t>
            </a:r>
          </a:p>
        </p:txBody>
      </p:sp>
      <p:sp>
        <p:nvSpPr>
          <p:cNvPr id="30" name="Text Placeholder 3">
            <a:extLst>
              <a:ext uri="{FF2B5EF4-FFF2-40B4-BE49-F238E27FC236}">
                <a16:creationId xmlns:a16="http://schemas.microsoft.com/office/drawing/2014/main" id="{0494C025-8E35-49F8-953C-A6B78A8942DA}"/>
              </a:ext>
            </a:extLst>
          </p:cNvPr>
          <p:cNvSpPr>
            <a:spLocks noGrp="1"/>
          </p:cNvSpPr>
          <p:nvPr userDrawn="1">
            <p:ph type="body" sz="quarter" idx="32" hasCustomPrompt="1"/>
          </p:nvPr>
        </p:nvSpPr>
        <p:spPr>
          <a:xfrm>
            <a:off x="9332976" y="3048909"/>
            <a:ext cx="2249424" cy="809952"/>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a:t>
            </a:r>
          </a:p>
        </p:txBody>
      </p:sp>
      <p:sp>
        <p:nvSpPr>
          <p:cNvPr id="36" name="Text Placeholder 3">
            <a:extLst>
              <a:ext uri="{FF2B5EF4-FFF2-40B4-BE49-F238E27FC236}">
                <a16:creationId xmlns:a16="http://schemas.microsoft.com/office/drawing/2014/main" id="{878EE201-6F6E-46E0-B2AC-D0570C83D61A}"/>
              </a:ext>
            </a:extLst>
          </p:cNvPr>
          <p:cNvSpPr>
            <a:spLocks noGrp="1"/>
          </p:cNvSpPr>
          <p:nvPr userDrawn="1">
            <p:ph type="body" sz="quarter" idx="33" hasCustomPrompt="1"/>
          </p:nvPr>
        </p:nvSpPr>
        <p:spPr>
          <a:xfrm>
            <a:off x="616599" y="5419750"/>
            <a:ext cx="2249424" cy="809952"/>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a:t>
            </a:r>
          </a:p>
        </p:txBody>
      </p:sp>
      <p:sp>
        <p:nvSpPr>
          <p:cNvPr id="37" name="Text Placeholder 2">
            <a:extLst>
              <a:ext uri="{FF2B5EF4-FFF2-40B4-BE49-F238E27FC236}">
                <a16:creationId xmlns:a16="http://schemas.microsoft.com/office/drawing/2014/main" id="{CD119910-C2BA-448F-A936-5AD6C5E5BDFC}"/>
              </a:ext>
            </a:extLst>
          </p:cNvPr>
          <p:cNvSpPr>
            <a:spLocks noGrp="1"/>
          </p:cNvSpPr>
          <p:nvPr userDrawn="1">
            <p:ph type="body" sz="quarter" idx="34" hasCustomPrompt="1"/>
          </p:nvPr>
        </p:nvSpPr>
        <p:spPr>
          <a:xfrm>
            <a:off x="1204920" y="4418984"/>
            <a:ext cx="1096962" cy="524759"/>
          </a:xfrm>
        </p:spPr>
        <p:txBody>
          <a:bodyPr/>
          <a:lstStyle>
            <a:lvl1pPr algn="ctr">
              <a:defRPr sz="4000">
                <a:solidFill>
                  <a:schemeClr val="tx2"/>
                </a:solidFill>
              </a:defRPr>
            </a:lvl1pPr>
          </a:lstStyle>
          <a:p>
            <a:pPr lvl="0"/>
            <a:r>
              <a:rPr lang="en-US"/>
              <a:t>05</a:t>
            </a:r>
          </a:p>
        </p:txBody>
      </p:sp>
      <p:cxnSp>
        <p:nvCxnSpPr>
          <p:cNvPr id="38" name="Straight Connector 37">
            <a:extLst>
              <a:ext uri="{FF2B5EF4-FFF2-40B4-BE49-F238E27FC236}">
                <a16:creationId xmlns:a16="http://schemas.microsoft.com/office/drawing/2014/main" id="{E4D18228-7DF9-4AA8-8E4B-ACAEB217138B}"/>
              </a:ext>
            </a:extLst>
          </p:cNvPr>
          <p:cNvCxnSpPr/>
          <p:nvPr userDrawn="1"/>
        </p:nvCxnSpPr>
        <p:spPr>
          <a:xfrm>
            <a:off x="1447030" y="5132279"/>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9" name="Text Placeholder 2">
            <a:extLst>
              <a:ext uri="{FF2B5EF4-FFF2-40B4-BE49-F238E27FC236}">
                <a16:creationId xmlns:a16="http://schemas.microsoft.com/office/drawing/2014/main" id="{A1C0E600-AF65-4A9C-8697-73DEAC330A55}"/>
              </a:ext>
            </a:extLst>
          </p:cNvPr>
          <p:cNvSpPr>
            <a:spLocks noGrp="1"/>
          </p:cNvSpPr>
          <p:nvPr userDrawn="1">
            <p:ph type="body" sz="quarter" idx="35" hasCustomPrompt="1"/>
          </p:nvPr>
        </p:nvSpPr>
        <p:spPr>
          <a:xfrm>
            <a:off x="4096035" y="4418984"/>
            <a:ext cx="1096962" cy="524759"/>
          </a:xfrm>
        </p:spPr>
        <p:txBody>
          <a:bodyPr/>
          <a:lstStyle>
            <a:lvl1pPr algn="ctr">
              <a:defRPr sz="4000">
                <a:solidFill>
                  <a:schemeClr val="tx2"/>
                </a:solidFill>
              </a:defRPr>
            </a:lvl1pPr>
          </a:lstStyle>
          <a:p>
            <a:pPr lvl="0"/>
            <a:r>
              <a:rPr lang="en-US"/>
              <a:t>06</a:t>
            </a:r>
          </a:p>
        </p:txBody>
      </p:sp>
      <p:cxnSp>
        <p:nvCxnSpPr>
          <p:cNvPr id="40" name="Straight Connector 39">
            <a:extLst>
              <a:ext uri="{FF2B5EF4-FFF2-40B4-BE49-F238E27FC236}">
                <a16:creationId xmlns:a16="http://schemas.microsoft.com/office/drawing/2014/main" id="{4C9BFAC0-1F4F-4658-9661-E63535946031}"/>
              </a:ext>
            </a:extLst>
          </p:cNvPr>
          <p:cNvCxnSpPr/>
          <p:nvPr userDrawn="1"/>
        </p:nvCxnSpPr>
        <p:spPr>
          <a:xfrm>
            <a:off x="4338145" y="5132279"/>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1" name="Text Placeholder 2">
            <a:extLst>
              <a:ext uri="{FF2B5EF4-FFF2-40B4-BE49-F238E27FC236}">
                <a16:creationId xmlns:a16="http://schemas.microsoft.com/office/drawing/2014/main" id="{05351257-7534-4359-880A-C707BF193A97}"/>
              </a:ext>
            </a:extLst>
          </p:cNvPr>
          <p:cNvSpPr>
            <a:spLocks noGrp="1"/>
          </p:cNvSpPr>
          <p:nvPr userDrawn="1">
            <p:ph type="body" sz="quarter" idx="36" hasCustomPrompt="1"/>
          </p:nvPr>
        </p:nvSpPr>
        <p:spPr>
          <a:xfrm>
            <a:off x="6999240" y="4418984"/>
            <a:ext cx="1096962" cy="524759"/>
          </a:xfrm>
        </p:spPr>
        <p:txBody>
          <a:bodyPr/>
          <a:lstStyle>
            <a:lvl1pPr algn="ctr">
              <a:defRPr sz="4000">
                <a:solidFill>
                  <a:schemeClr val="tx2"/>
                </a:solidFill>
              </a:defRPr>
            </a:lvl1pPr>
          </a:lstStyle>
          <a:p>
            <a:pPr lvl="0"/>
            <a:r>
              <a:rPr lang="en-US"/>
              <a:t>07</a:t>
            </a:r>
          </a:p>
        </p:txBody>
      </p:sp>
      <p:cxnSp>
        <p:nvCxnSpPr>
          <p:cNvPr id="42" name="Straight Connector 41">
            <a:extLst>
              <a:ext uri="{FF2B5EF4-FFF2-40B4-BE49-F238E27FC236}">
                <a16:creationId xmlns:a16="http://schemas.microsoft.com/office/drawing/2014/main" id="{4AC8B278-7BE0-4809-B788-CD3C6A65223B}"/>
              </a:ext>
            </a:extLst>
          </p:cNvPr>
          <p:cNvCxnSpPr/>
          <p:nvPr userDrawn="1"/>
        </p:nvCxnSpPr>
        <p:spPr>
          <a:xfrm>
            <a:off x="7241350" y="5132279"/>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3" name="Text Placeholder 2">
            <a:extLst>
              <a:ext uri="{FF2B5EF4-FFF2-40B4-BE49-F238E27FC236}">
                <a16:creationId xmlns:a16="http://schemas.microsoft.com/office/drawing/2014/main" id="{328F286C-0B55-4F09-A561-FB0E8C39C730}"/>
              </a:ext>
            </a:extLst>
          </p:cNvPr>
          <p:cNvSpPr>
            <a:spLocks noGrp="1"/>
          </p:cNvSpPr>
          <p:nvPr userDrawn="1">
            <p:ph type="body" sz="quarter" idx="37" hasCustomPrompt="1"/>
          </p:nvPr>
        </p:nvSpPr>
        <p:spPr>
          <a:xfrm>
            <a:off x="9891989" y="4418984"/>
            <a:ext cx="1096962" cy="524759"/>
          </a:xfrm>
        </p:spPr>
        <p:txBody>
          <a:bodyPr/>
          <a:lstStyle>
            <a:lvl1pPr algn="ctr">
              <a:defRPr sz="4000">
                <a:solidFill>
                  <a:schemeClr val="tx2"/>
                </a:solidFill>
              </a:defRPr>
            </a:lvl1pPr>
          </a:lstStyle>
          <a:p>
            <a:pPr lvl="0"/>
            <a:r>
              <a:rPr lang="en-US"/>
              <a:t>08</a:t>
            </a:r>
          </a:p>
        </p:txBody>
      </p:sp>
      <p:cxnSp>
        <p:nvCxnSpPr>
          <p:cNvPr id="44" name="Straight Connector 43">
            <a:extLst>
              <a:ext uri="{FF2B5EF4-FFF2-40B4-BE49-F238E27FC236}">
                <a16:creationId xmlns:a16="http://schemas.microsoft.com/office/drawing/2014/main" id="{7CCF01BA-7EAF-4F94-90F2-BC911402EACD}"/>
              </a:ext>
            </a:extLst>
          </p:cNvPr>
          <p:cNvCxnSpPr>
            <a:cxnSpLocks/>
          </p:cNvCxnSpPr>
          <p:nvPr userDrawn="1"/>
        </p:nvCxnSpPr>
        <p:spPr>
          <a:xfrm>
            <a:off x="10134099" y="5132279"/>
            <a:ext cx="612743"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5" name="Text Placeholder 3">
            <a:extLst>
              <a:ext uri="{FF2B5EF4-FFF2-40B4-BE49-F238E27FC236}">
                <a16:creationId xmlns:a16="http://schemas.microsoft.com/office/drawing/2014/main" id="{F1451F72-A88B-4072-822A-EDC4DCC7A7ED}"/>
              </a:ext>
            </a:extLst>
          </p:cNvPr>
          <p:cNvSpPr>
            <a:spLocks noGrp="1"/>
          </p:cNvSpPr>
          <p:nvPr userDrawn="1">
            <p:ph type="body" sz="quarter" idx="38" hasCustomPrompt="1"/>
          </p:nvPr>
        </p:nvSpPr>
        <p:spPr>
          <a:xfrm>
            <a:off x="3519804" y="5419750"/>
            <a:ext cx="2249424" cy="809952"/>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a:t>
            </a:r>
          </a:p>
        </p:txBody>
      </p:sp>
      <p:sp>
        <p:nvSpPr>
          <p:cNvPr id="46" name="Text Placeholder 3">
            <a:extLst>
              <a:ext uri="{FF2B5EF4-FFF2-40B4-BE49-F238E27FC236}">
                <a16:creationId xmlns:a16="http://schemas.microsoft.com/office/drawing/2014/main" id="{DA68EFC4-470A-4D36-A251-03AD7863CEBA}"/>
              </a:ext>
            </a:extLst>
          </p:cNvPr>
          <p:cNvSpPr>
            <a:spLocks noGrp="1"/>
          </p:cNvSpPr>
          <p:nvPr userDrawn="1">
            <p:ph type="body" sz="quarter" idx="39" hasCustomPrompt="1"/>
          </p:nvPr>
        </p:nvSpPr>
        <p:spPr>
          <a:xfrm>
            <a:off x="6423009" y="5419750"/>
            <a:ext cx="2249424" cy="809952"/>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a:t>
            </a:r>
          </a:p>
        </p:txBody>
      </p:sp>
      <p:sp>
        <p:nvSpPr>
          <p:cNvPr id="47" name="Text Placeholder 3">
            <a:extLst>
              <a:ext uri="{FF2B5EF4-FFF2-40B4-BE49-F238E27FC236}">
                <a16:creationId xmlns:a16="http://schemas.microsoft.com/office/drawing/2014/main" id="{5E9C8046-8366-484E-B700-22ED75058869}"/>
              </a:ext>
            </a:extLst>
          </p:cNvPr>
          <p:cNvSpPr>
            <a:spLocks noGrp="1"/>
          </p:cNvSpPr>
          <p:nvPr userDrawn="1">
            <p:ph type="body" sz="quarter" idx="40" hasCustomPrompt="1"/>
          </p:nvPr>
        </p:nvSpPr>
        <p:spPr>
          <a:xfrm>
            <a:off x="9326212" y="5419750"/>
            <a:ext cx="2249424" cy="809952"/>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a:t>
            </a:r>
          </a:p>
        </p:txBody>
      </p:sp>
      <p:sp>
        <p:nvSpPr>
          <p:cNvPr id="52" name="Picture Placeholder 3">
            <a:extLst>
              <a:ext uri="{FF2B5EF4-FFF2-40B4-BE49-F238E27FC236}">
                <a16:creationId xmlns:a16="http://schemas.microsoft.com/office/drawing/2014/main" id="{8D019E7B-709D-4284-979F-CDB2471D8C69}"/>
              </a:ext>
            </a:extLst>
          </p:cNvPr>
          <p:cNvSpPr>
            <a:spLocks noGrp="1"/>
          </p:cNvSpPr>
          <p:nvPr>
            <p:ph type="pic" sz="quarter" idx="48" hasCustomPrompt="1"/>
          </p:nvPr>
        </p:nvSpPr>
        <p:spPr>
          <a:xfrm>
            <a:off x="3169400" y="2029596"/>
            <a:ext cx="18288" cy="1828800"/>
          </a:xfrm>
          <a:solidFill>
            <a:schemeClr val="tx1">
              <a:lumMod val="20000"/>
              <a:lumOff val="80000"/>
            </a:schemeClr>
          </a:solidFill>
        </p:spPr>
        <p:txBody>
          <a:bodyPr/>
          <a:lstStyle/>
          <a:p>
            <a:r>
              <a:rPr lang="en-US"/>
              <a:t> </a:t>
            </a:r>
          </a:p>
        </p:txBody>
      </p:sp>
      <p:sp>
        <p:nvSpPr>
          <p:cNvPr id="53" name="Picture Placeholder 3">
            <a:extLst>
              <a:ext uri="{FF2B5EF4-FFF2-40B4-BE49-F238E27FC236}">
                <a16:creationId xmlns:a16="http://schemas.microsoft.com/office/drawing/2014/main" id="{C6022B30-F6EC-4B9D-8E6F-0203A1439962}"/>
              </a:ext>
            </a:extLst>
          </p:cNvPr>
          <p:cNvSpPr>
            <a:spLocks noGrp="1"/>
          </p:cNvSpPr>
          <p:nvPr>
            <p:ph type="pic" sz="quarter" idx="49" hasCustomPrompt="1"/>
          </p:nvPr>
        </p:nvSpPr>
        <p:spPr>
          <a:xfrm>
            <a:off x="6090893" y="2016202"/>
            <a:ext cx="18288" cy="1828800"/>
          </a:xfrm>
          <a:solidFill>
            <a:schemeClr val="tx1">
              <a:lumMod val="20000"/>
              <a:lumOff val="80000"/>
            </a:schemeClr>
          </a:solidFill>
        </p:spPr>
        <p:txBody>
          <a:bodyPr/>
          <a:lstStyle/>
          <a:p>
            <a:r>
              <a:rPr lang="en-US"/>
              <a:t> </a:t>
            </a:r>
          </a:p>
        </p:txBody>
      </p:sp>
      <p:sp>
        <p:nvSpPr>
          <p:cNvPr id="54" name="Picture Placeholder 3">
            <a:extLst>
              <a:ext uri="{FF2B5EF4-FFF2-40B4-BE49-F238E27FC236}">
                <a16:creationId xmlns:a16="http://schemas.microsoft.com/office/drawing/2014/main" id="{CD26ED98-5F98-4464-B751-11AFDEE8BF6A}"/>
              </a:ext>
            </a:extLst>
          </p:cNvPr>
          <p:cNvSpPr>
            <a:spLocks noGrp="1"/>
          </p:cNvSpPr>
          <p:nvPr>
            <p:ph type="pic" sz="quarter" idx="51" hasCustomPrompt="1"/>
          </p:nvPr>
        </p:nvSpPr>
        <p:spPr>
          <a:xfrm rot="16200000">
            <a:off x="6086857" y="-1345742"/>
            <a:ext cx="18288" cy="10972800"/>
          </a:xfrm>
          <a:solidFill>
            <a:schemeClr val="tx1">
              <a:lumMod val="20000"/>
              <a:lumOff val="80000"/>
            </a:schemeClr>
          </a:solidFill>
        </p:spPr>
        <p:txBody>
          <a:bodyPr/>
          <a:lstStyle/>
          <a:p>
            <a:r>
              <a:rPr lang="en-US"/>
              <a:t> </a:t>
            </a:r>
          </a:p>
        </p:txBody>
      </p:sp>
      <p:sp>
        <p:nvSpPr>
          <p:cNvPr id="55" name="Picture Placeholder 3">
            <a:extLst>
              <a:ext uri="{FF2B5EF4-FFF2-40B4-BE49-F238E27FC236}">
                <a16:creationId xmlns:a16="http://schemas.microsoft.com/office/drawing/2014/main" id="{E1796F94-B25F-4AFC-871F-83FE9F25A80A}"/>
              </a:ext>
            </a:extLst>
          </p:cNvPr>
          <p:cNvSpPr>
            <a:spLocks noGrp="1"/>
          </p:cNvSpPr>
          <p:nvPr>
            <p:ph type="pic" sz="quarter" idx="52" hasCustomPrompt="1"/>
          </p:nvPr>
        </p:nvSpPr>
        <p:spPr>
          <a:xfrm>
            <a:off x="8986261" y="2016202"/>
            <a:ext cx="18288" cy="1828800"/>
          </a:xfrm>
          <a:solidFill>
            <a:schemeClr val="tx1">
              <a:lumMod val="20000"/>
              <a:lumOff val="80000"/>
            </a:schemeClr>
          </a:solidFill>
        </p:spPr>
        <p:txBody>
          <a:bodyPr/>
          <a:lstStyle/>
          <a:p>
            <a:r>
              <a:rPr lang="en-US"/>
              <a:t> </a:t>
            </a:r>
          </a:p>
        </p:txBody>
      </p:sp>
      <p:sp>
        <p:nvSpPr>
          <p:cNvPr id="56" name="Picture Placeholder 3">
            <a:extLst>
              <a:ext uri="{FF2B5EF4-FFF2-40B4-BE49-F238E27FC236}">
                <a16:creationId xmlns:a16="http://schemas.microsoft.com/office/drawing/2014/main" id="{052F23CF-9926-4181-B48F-03C7B0943B39}"/>
              </a:ext>
            </a:extLst>
          </p:cNvPr>
          <p:cNvSpPr>
            <a:spLocks noGrp="1"/>
          </p:cNvSpPr>
          <p:nvPr>
            <p:ph type="pic" sz="quarter" idx="53" hasCustomPrompt="1"/>
          </p:nvPr>
        </p:nvSpPr>
        <p:spPr>
          <a:xfrm>
            <a:off x="3169400" y="4432378"/>
            <a:ext cx="18288" cy="1828800"/>
          </a:xfrm>
          <a:solidFill>
            <a:schemeClr val="tx1">
              <a:lumMod val="20000"/>
              <a:lumOff val="80000"/>
            </a:schemeClr>
          </a:solidFill>
        </p:spPr>
        <p:txBody>
          <a:bodyPr/>
          <a:lstStyle/>
          <a:p>
            <a:r>
              <a:rPr lang="en-US"/>
              <a:t> </a:t>
            </a:r>
          </a:p>
        </p:txBody>
      </p:sp>
      <p:sp>
        <p:nvSpPr>
          <p:cNvPr id="57" name="Picture Placeholder 3">
            <a:extLst>
              <a:ext uri="{FF2B5EF4-FFF2-40B4-BE49-F238E27FC236}">
                <a16:creationId xmlns:a16="http://schemas.microsoft.com/office/drawing/2014/main" id="{2E7776FC-9563-422A-B602-3A614F9B3649}"/>
              </a:ext>
            </a:extLst>
          </p:cNvPr>
          <p:cNvSpPr>
            <a:spLocks noGrp="1"/>
          </p:cNvSpPr>
          <p:nvPr>
            <p:ph type="pic" sz="quarter" idx="54" hasCustomPrompt="1"/>
          </p:nvPr>
        </p:nvSpPr>
        <p:spPr>
          <a:xfrm>
            <a:off x="6090893" y="4418984"/>
            <a:ext cx="18288" cy="1828800"/>
          </a:xfrm>
          <a:solidFill>
            <a:schemeClr val="tx1">
              <a:lumMod val="20000"/>
              <a:lumOff val="80000"/>
            </a:schemeClr>
          </a:solidFill>
        </p:spPr>
        <p:txBody>
          <a:bodyPr/>
          <a:lstStyle/>
          <a:p>
            <a:r>
              <a:rPr lang="en-US"/>
              <a:t> </a:t>
            </a:r>
          </a:p>
        </p:txBody>
      </p:sp>
      <p:sp>
        <p:nvSpPr>
          <p:cNvPr id="58" name="Picture Placeholder 3">
            <a:extLst>
              <a:ext uri="{FF2B5EF4-FFF2-40B4-BE49-F238E27FC236}">
                <a16:creationId xmlns:a16="http://schemas.microsoft.com/office/drawing/2014/main" id="{6CD68230-798C-443E-924E-9A116E313475}"/>
              </a:ext>
            </a:extLst>
          </p:cNvPr>
          <p:cNvSpPr>
            <a:spLocks noGrp="1"/>
          </p:cNvSpPr>
          <p:nvPr>
            <p:ph type="pic" sz="quarter" idx="55" hasCustomPrompt="1"/>
          </p:nvPr>
        </p:nvSpPr>
        <p:spPr>
          <a:xfrm>
            <a:off x="8986261" y="4418984"/>
            <a:ext cx="18288" cy="1828800"/>
          </a:xfrm>
          <a:solidFill>
            <a:schemeClr val="tx1">
              <a:lumMod val="20000"/>
              <a:lumOff val="80000"/>
            </a:schemeClr>
          </a:solidFill>
        </p:spPr>
        <p:txBody>
          <a:bodyPr/>
          <a:lstStyle/>
          <a:p>
            <a:r>
              <a:rPr lang="en-US"/>
              <a:t> </a:t>
            </a:r>
          </a:p>
        </p:txBody>
      </p:sp>
    </p:spTree>
    <p:extLst>
      <p:ext uri="{BB962C8B-B14F-4D97-AF65-F5344CB8AC3E}">
        <p14:creationId xmlns:p14="http://schemas.microsoft.com/office/powerpoint/2010/main" val="317627868"/>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icon two columns">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0C6591D5-39A3-4C2C-8C6C-1C0AA87189C1}"/>
              </a:ext>
            </a:extLst>
          </p:cNvPr>
          <p:cNvSpPr>
            <a:spLocks noGrp="1"/>
          </p:cNvSpPr>
          <p:nvPr>
            <p:ph type="title" hasCustomPrompt="1"/>
          </p:nvPr>
        </p:nvSpPr>
        <p:spPr>
          <a:xfrm>
            <a:off x="609600" y="609600"/>
            <a:ext cx="10277962" cy="443198"/>
          </a:xfrm>
        </p:spPr>
        <p:txBody>
          <a:bodyPr>
            <a:spAutoFit/>
          </a:bodyPr>
          <a:lstStyle/>
          <a:p>
            <a:r>
              <a:rPr lang="en-US"/>
              <a:t>CLICK TO EDIT MASTER TITLE STYLE</a:t>
            </a:r>
          </a:p>
        </p:txBody>
      </p:sp>
      <p:sp>
        <p:nvSpPr>
          <p:cNvPr id="15" name="Text Placeholder 3">
            <a:extLst>
              <a:ext uri="{FF2B5EF4-FFF2-40B4-BE49-F238E27FC236}">
                <a16:creationId xmlns:a16="http://schemas.microsoft.com/office/drawing/2014/main" id="{AC639389-E91A-458E-A06E-6EBBBC4C4860}"/>
              </a:ext>
            </a:extLst>
          </p:cNvPr>
          <p:cNvSpPr>
            <a:spLocks noGrp="1"/>
          </p:cNvSpPr>
          <p:nvPr>
            <p:ph type="body" sz="quarter" idx="22" hasCustomPrompt="1"/>
          </p:nvPr>
        </p:nvSpPr>
        <p:spPr>
          <a:xfrm>
            <a:off x="609600" y="3346704"/>
            <a:ext cx="4901184" cy="1538144"/>
          </a:xfrm>
        </p:spPr>
        <p:txBody>
          <a:bodyPr>
            <a:noAutofit/>
          </a:bodyPr>
          <a:lstStyle>
            <a:lvl1pPr algn="ctr">
              <a:defRPr/>
            </a:lvl1pPr>
            <a:lvl2pPr algn="ctr">
              <a:defRPr/>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p:txBody>
      </p:sp>
      <p:sp>
        <p:nvSpPr>
          <p:cNvPr id="25" name="Text Placeholder 3">
            <a:extLst>
              <a:ext uri="{FF2B5EF4-FFF2-40B4-BE49-F238E27FC236}">
                <a16:creationId xmlns:a16="http://schemas.microsoft.com/office/drawing/2014/main" id="{7EC3ECFD-ED5A-4A7A-9D2B-7267D7B1CAC4}"/>
              </a:ext>
            </a:extLst>
          </p:cNvPr>
          <p:cNvSpPr>
            <a:spLocks noGrp="1"/>
          </p:cNvSpPr>
          <p:nvPr>
            <p:ph type="body" sz="quarter" idx="23" hasCustomPrompt="1"/>
          </p:nvPr>
        </p:nvSpPr>
        <p:spPr>
          <a:xfrm>
            <a:off x="6675991" y="3346704"/>
            <a:ext cx="4901184" cy="1538144"/>
          </a:xfrm>
        </p:spPr>
        <p:txBody>
          <a:bodyPr>
            <a:noAutofit/>
          </a:bodyPr>
          <a:lstStyle>
            <a:lvl1pPr algn="ctr">
              <a:defRPr/>
            </a:lvl1pPr>
            <a:lvl2pPr algn="ctr">
              <a:defRPr/>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p:txBody>
      </p:sp>
      <p:sp>
        <p:nvSpPr>
          <p:cNvPr id="27" name="Picture Placeholder 12">
            <a:extLst>
              <a:ext uri="{FF2B5EF4-FFF2-40B4-BE49-F238E27FC236}">
                <a16:creationId xmlns:a16="http://schemas.microsoft.com/office/drawing/2014/main" id="{9C5F9AB7-463A-4987-A5FF-CA7E7C1A5E26}"/>
              </a:ext>
            </a:extLst>
          </p:cNvPr>
          <p:cNvSpPr>
            <a:spLocks noGrp="1" noChangeAspect="1"/>
          </p:cNvSpPr>
          <p:nvPr>
            <p:ph type="pic" sz="quarter" idx="14"/>
          </p:nvPr>
        </p:nvSpPr>
        <p:spPr>
          <a:xfrm>
            <a:off x="2570988" y="2133600"/>
            <a:ext cx="978408" cy="978408"/>
          </a:xfrm>
          <a:solidFill>
            <a:schemeClr val="bg1"/>
          </a:solidFill>
        </p:spPr>
        <p:txBody>
          <a:bodyPr>
            <a:normAutofit/>
          </a:bodyPr>
          <a:lstStyle>
            <a:lvl1pPr>
              <a:defRPr sz="1800"/>
            </a:lvl1pPr>
          </a:lstStyle>
          <a:p>
            <a:pPr lvl="1"/>
            <a:r>
              <a:rPr lang="en-GB"/>
              <a:t>Click icon to add picture</a:t>
            </a:r>
            <a:endParaRPr lang="en-US"/>
          </a:p>
        </p:txBody>
      </p:sp>
      <p:sp>
        <p:nvSpPr>
          <p:cNvPr id="28" name="Picture Placeholder 12">
            <a:extLst>
              <a:ext uri="{FF2B5EF4-FFF2-40B4-BE49-F238E27FC236}">
                <a16:creationId xmlns:a16="http://schemas.microsoft.com/office/drawing/2014/main" id="{6B85A036-9133-4A80-BA91-F7646A2CEE41}"/>
              </a:ext>
            </a:extLst>
          </p:cNvPr>
          <p:cNvSpPr>
            <a:spLocks noGrp="1" noChangeAspect="1"/>
          </p:cNvSpPr>
          <p:nvPr>
            <p:ph type="pic" sz="quarter" idx="29"/>
          </p:nvPr>
        </p:nvSpPr>
        <p:spPr>
          <a:xfrm>
            <a:off x="8637379" y="2133600"/>
            <a:ext cx="978408" cy="978408"/>
          </a:xfrm>
          <a:solidFill>
            <a:schemeClr val="bg1"/>
          </a:solidFill>
        </p:spPr>
        <p:txBody>
          <a:bodyPr>
            <a:normAutofit/>
          </a:bodyPr>
          <a:lstStyle>
            <a:lvl1pPr>
              <a:defRPr sz="1800"/>
            </a:lvl1pPr>
          </a:lstStyle>
          <a:p>
            <a:pPr lvl="1"/>
            <a:r>
              <a:rPr lang="en-GB"/>
              <a:t>Click icon to add picture</a:t>
            </a:r>
            <a:endParaRPr lang="en-US"/>
          </a:p>
        </p:txBody>
      </p:sp>
      <p:sp>
        <p:nvSpPr>
          <p:cNvPr id="8" name="Picture Placeholder 3">
            <a:extLst>
              <a:ext uri="{FF2B5EF4-FFF2-40B4-BE49-F238E27FC236}">
                <a16:creationId xmlns:a16="http://schemas.microsoft.com/office/drawing/2014/main" id="{B6E66371-0F1F-4C19-B884-33FFEF765AE7}"/>
              </a:ext>
            </a:extLst>
          </p:cNvPr>
          <p:cNvSpPr>
            <a:spLocks noGrp="1"/>
          </p:cNvSpPr>
          <p:nvPr>
            <p:ph type="pic" sz="quarter" idx="48" hasCustomPrompt="1"/>
          </p:nvPr>
        </p:nvSpPr>
        <p:spPr>
          <a:xfrm>
            <a:off x="6096000" y="1593850"/>
            <a:ext cx="18288" cy="4651375"/>
          </a:xfrm>
          <a:solidFill>
            <a:schemeClr val="tx1">
              <a:lumMod val="20000"/>
              <a:lumOff val="80000"/>
            </a:schemeClr>
          </a:solidFill>
        </p:spPr>
        <p:txBody>
          <a:bodyPr/>
          <a:lstStyle/>
          <a:p>
            <a:r>
              <a:rPr lang="en-US"/>
              <a:t> </a:t>
            </a:r>
          </a:p>
        </p:txBody>
      </p:sp>
    </p:spTree>
    <p:extLst>
      <p:ext uri="{BB962C8B-B14F-4D97-AF65-F5344CB8AC3E}">
        <p14:creationId xmlns:p14="http://schemas.microsoft.com/office/powerpoint/2010/main" val="1682435961"/>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icon three columns">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0C6591D5-39A3-4C2C-8C6C-1C0AA87189C1}"/>
              </a:ext>
            </a:extLst>
          </p:cNvPr>
          <p:cNvSpPr>
            <a:spLocks noGrp="1"/>
          </p:cNvSpPr>
          <p:nvPr>
            <p:ph type="title" hasCustomPrompt="1"/>
          </p:nvPr>
        </p:nvSpPr>
        <p:spPr>
          <a:xfrm>
            <a:off x="609600" y="612228"/>
            <a:ext cx="10274910" cy="443198"/>
          </a:xfrm>
        </p:spPr>
        <p:txBody>
          <a:bodyPr>
            <a:spAutoFit/>
          </a:bodyPr>
          <a:lstStyle/>
          <a:p>
            <a:r>
              <a:rPr lang="en-US"/>
              <a:t>CLICK TO EDIT MASTER TITLE STYLE</a:t>
            </a:r>
          </a:p>
        </p:txBody>
      </p:sp>
      <p:sp>
        <p:nvSpPr>
          <p:cNvPr id="15" name="Text Placeholder 3">
            <a:extLst>
              <a:ext uri="{FF2B5EF4-FFF2-40B4-BE49-F238E27FC236}">
                <a16:creationId xmlns:a16="http://schemas.microsoft.com/office/drawing/2014/main" id="{AC639389-E91A-458E-A06E-6EBBBC4C4860}"/>
              </a:ext>
            </a:extLst>
          </p:cNvPr>
          <p:cNvSpPr>
            <a:spLocks noGrp="1"/>
          </p:cNvSpPr>
          <p:nvPr>
            <p:ph type="body" sz="quarter" idx="22" hasCustomPrompt="1"/>
          </p:nvPr>
        </p:nvSpPr>
        <p:spPr>
          <a:xfrm>
            <a:off x="627993" y="3136392"/>
            <a:ext cx="3108960" cy="1538144"/>
          </a:xfrm>
        </p:spPr>
        <p:txBody>
          <a:bodyPr>
            <a:noAutofit/>
          </a:bodyPr>
          <a:lstStyle>
            <a:lvl1pPr algn="ctr">
              <a:defRPr/>
            </a:lvl1pPr>
            <a:lvl2pPr algn="ctr">
              <a:defRPr/>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p:txBody>
      </p:sp>
      <p:sp>
        <p:nvSpPr>
          <p:cNvPr id="25" name="Text Placeholder 3">
            <a:extLst>
              <a:ext uri="{FF2B5EF4-FFF2-40B4-BE49-F238E27FC236}">
                <a16:creationId xmlns:a16="http://schemas.microsoft.com/office/drawing/2014/main" id="{7EC3ECFD-ED5A-4A7A-9D2B-7267D7B1CAC4}"/>
              </a:ext>
            </a:extLst>
          </p:cNvPr>
          <p:cNvSpPr>
            <a:spLocks noGrp="1"/>
          </p:cNvSpPr>
          <p:nvPr>
            <p:ph type="body" sz="quarter" idx="23" hasCustomPrompt="1"/>
          </p:nvPr>
        </p:nvSpPr>
        <p:spPr>
          <a:xfrm>
            <a:off x="4547873" y="3136392"/>
            <a:ext cx="3108960" cy="1538144"/>
          </a:xfrm>
        </p:spPr>
        <p:txBody>
          <a:bodyPr>
            <a:noAutofit/>
          </a:bodyPr>
          <a:lstStyle>
            <a:lvl1pPr algn="ctr">
              <a:defRPr/>
            </a:lvl1pPr>
            <a:lvl2pPr algn="ctr">
              <a:defRPr/>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p:txBody>
      </p:sp>
      <p:sp>
        <p:nvSpPr>
          <p:cNvPr id="26" name="Text Placeholder 3">
            <a:extLst>
              <a:ext uri="{FF2B5EF4-FFF2-40B4-BE49-F238E27FC236}">
                <a16:creationId xmlns:a16="http://schemas.microsoft.com/office/drawing/2014/main" id="{46C3A2D7-5AF5-4A30-BEF2-E2E2E689DFEF}"/>
              </a:ext>
            </a:extLst>
          </p:cNvPr>
          <p:cNvSpPr>
            <a:spLocks noGrp="1"/>
          </p:cNvSpPr>
          <p:nvPr>
            <p:ph type="body" sz="quarter" idx="24" hasCustomPrompt="1"/>
          </p:nvPr>
        </p:nvSpPr>
        <p:spPr>
          <a:xfrm>
            <a:off x="8457674" y="3136392"/>
            <a:ext cx="3108960" cy="1538144"/>
          </a:xfrm>
        </p:spPr>
        <p:txBody>
          <a:bodyPr>
            <a:noAutofit/>
          </a:bodyPr>
          <a:lstStyle>
            <a:lvl1pPr algn="ctr">
              <a:defRPr/>
            </a:lvl1pPr>
            <a:lvl2pPr algn="ctr">
              <a:defRPr/>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p:txBody>
      </p:sp>
      <p:sp>
        <p:nvSpPr>
          <p:cNvPr id="27" name="Picture Placeholder 12">
            <a:extLst>
              <a:ext uri="{FF2B5EF4-FFF2-40B4-BE49-F238E27FC236}">
                <a16:creationId xmlns:a16="http://schemas.microsoft.com/office/drawing/2014/main" id="{9C5F9AB7-463A-4987-A5FF-CA7E7C1A5E26}"/>
              </a:ext>
            </a:extLst>
          </p:cNvPr>
          <p:cNvSpPr>
            <a:spLocks noGrp="1" noChangeAspect="1"/>
          </p:cNvSpPr>
          <p:nvPr>
            <p:ph type="pic" sz="quarter" idx="14"/>
          </p:nvPr>
        </p:nvSpPr>
        <p:spPr>
          <a:xfrm>
            <a:off x="1773790" y="2133600"/>
            <a:ext cx="777240" cy="777240"/>
          </a:xfrm>
        </p:spPr>
        <p:txBody>
          <a:bodyPr>
            <a:normAutofit/>
          </a:bodyPr>
          <a:lstStyle>
            <a:lvl1pPr>
              <a:defRPr sz="1800"/>
            </a:lvl1pPr>
            <a:lvl2pPr>
              <a:defRPr sz="1600"/>
            </a:lvl2pPr>
          </a:lstStyle>
          <a:p>
            <a:pPr lvl="1"/>
            <a:r>
              <a:rPr lang="en-GB"/>
              <a:t>Click icon to add picture</a:t>
            </a:r>
            <a:endParaRPr lang="en-US"/>
          </a:p>
        </p:txBody>
      </p:sp>
      <p:sp>
        <p:nvSpPr>
          <p:cNvPr id="28" name="Picture Placeholder 12">
            <a:extLst>
              <a:ext uri="{FF2B5EF4-FFF2-40B4-BE49-F238E27FC236}">
                <a16:creationId xmlns:a16="http://schemas.microsoft.com/office/drawing/2014/main" id="{6B85A036-9133-4A80-BA91-F7646A2CEE41}"/>
              </a:ext>
            </a:extLst>
          </p:cNvPr>
          <p:cNvSpPr>
            <a:spLocks noGrp="1" noChangeAspect="1"/>
          </p:cNvSpPr>
          <p:nvPr>
            <p:ph type="pic" sz="quarter" idx="29"/>
          </p:nvPr>
        </p:nvSpPr>
        <p:spPr>
          <a:xfrm>
            <a:off x="5705459" y="2133600"/>
            <a:ext cx="777240" cy="777240"/>
          </a:xfrm>
        </p:spPr>
        <p:txBody>
          <a:bodyPr>
            <a:normAutofit/>
          </a:bodyPr>
          <a:lstStyle>
            <a:lvl1pPr>
              <a:defRPr sz="1800"/>
            </a:lvl1pPr>
            <a:lvl2pPr>
              <a:defRPr sz="1600"/>
            </a:lvl2pPr>
          </a:lstStyle>
          <a:p>
            <a:pPr lvl="1"/>
            <a:r>
              <a:rPr lang="en-GB"/>
              <a:t>Click icon to add picture</a:t>
            </a:r>
            <a:endParaRPr lang="en-US"/>
          </a:p>
        </p:txBody>
      </p:sp>
      <p:sp>
        <p:nvSpPr>
          <p:cNvPr id="30" name="Picture Placeholder 12">
            <a:extLst>
              <a:ext uri="{FF2B5EF4-FFF2-40B4-BE49-F238E27FC236}">
                <a16:creationId xmlns:a16="http://schemas.microsoft.com/office/drawing/2014/main" id="{B4AE0E28-DA57-4FD1-8C29-D137C334CA56}"/>
              </a:ext>
            </a:extLst>
          </p:cNvPr>
          <p:cNvSpPr>
            <a:spLocks noGrp="1" noChangeAspect="1"/>
          </p:cNvSpPr>
          <p:nvPr>
            <p:ph type="pic" sz="quarter" idx="30"/>
          </p:nvPr>
        </p:nvSpPr>
        <p:spPr>
          <a:xfrm>
            <a:off x="9603471" y="2133600"/>
            <a:ext cx="777240" cy="777240"/>
          </a:xfrm>
        </p:spPr>
        <p:txBody>
          <a:bodyPr>
            <a:normAutofit/>
          </a:bodyPr>
          <a:lstStyle>
            <a:lvl1pPr>
              <a:defRPr sz="1800"/>
            </a:lvl1pPr>
            <a:lvl2pPr>
              <a:defRPr sz="1600"/>
            </a:lvl2pPr>
          </a:lstStyle>
          <a:p>
            <a:pPr lvl="1"/>
            <a:r>
              <a:rPr lang="en-GB"/>
              <a:t>Click icon to add picture</a:t>
            </a:r>
            <a:endParaRPr lang="en-US"/>
          </a:p>
        </p:txBody>
      </p:sp>
      <p:sp>
        <p:nvSpPr>
          <p:cNvPr id="11" name="Picture Placeholder 3">
            <a:extLst>
              <a:ext uri="{FF2B5EF4-FFF2-40B4-BE49-F238E27FC236}">
                <a16:creationId xmlns:a16="http://schemas.microsoft.com/office/drawing/2014/main" id="{4918112C-4556-4A79-A08A-FC2223708DEA}"/>
              </a:ext>
            </a:extLst>
          </p:cNvPr>
          <p:cNvSpPr>
            <a:spLocks noGrp="1"/>
          </p:cNvSpPr>
          <p:nvPr>
            <p:ph type="pic" sz="quarter" idx="48" hasCustomPrompt="1"/>
          </p:nvPr>
        </p:nvSpPr>
        <p:spPr>
          <a:xfrm>
            <a:off x="4120708" y="2133600"/>
            <a:ext cx="18288" cy="2743200"/>
          </a:xfrm>
          <a:solidFill>
            <a:schemeClr val="tx1">
              <a:lumMod val="20000"/>
              <a:lumOff val="80000"/>
            </a:schemeClr>
          </a:solidFill>
        </p:spPr>
        <p:txBody>
          <a:bodyPr/>
          <a:lstStyle/>
          <a:p>
            <a:r>
              <a:rPr lang="en-US"/>
              <a:t> </a:t>
            </a:r>
          </a:p>
        </p:txBody>
      </p:sp>
      <p:sp>
        <p:nvSpPr>
          <p:cNvPr id="12" name="Picture Placeholder 3">
            <a:extLst>
              <a:ext uri="{FF2B5EF4-FFF2-40B4-BE49-F238E27FC236}">
                <a16:creationId xmlns:a16="http://schemas.microsoft.com/office/drawing/2014/main" id="{52A12FE4-104E-470F-B3B7-A0BB563ECFCE}"/>
              </a:ext>
            </a:extLst>
          </p:cNvPr>
          <p:cNvSpPr>
            <a:spLocks noGrp="1"/>
          </p:cNvSpPr>
          <p:nvPr>
            <p:ph type="pic" sz="quarter" idx="49" hasCustomPrompt="1"/>
          </p:nvPr>
        </p:nvSpPr>
        <p:spPr>
          <a:xfrm>
            <a:off x="8043860" y="2133600"/>
            <a:ext cx="18288" cy="2743200"/>
          </a:xfrm>
          <a:solidFill>
            <a:schemeClr val="tx1">
              <a:lumMod val="20000"/>
              <a:lumOff val="80000"/>
            </a:schemeClr>
          </a:solidFill>
        </p:spPr>
        <p:txBody>
          <a:bodyPr/>
          <a:lstStyle/>
          <a:p>
            <a:r>
              <a:rPr lang="en-US"/>
              <a:t> </a:t>
            </a:r>
          </a:p>
        </p:txBody>
      </p:sp>
    </p:spTree>
    <p:extLst>
      <p:ext uri="{BB962C8B-B14F-4D97-AF65-F5344CB8AC3E}">
        <p14:creationId xmlns:p14="http://schemas.microsoft.com/office/powerpoint/2010/main" val="3907225530"/>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icon four columns">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0C6591D5-39A3-4C2C-8C6C-1C0AA87189C1}"/>
              </a:ext>
            </a:extLst>
          </p:cNvPr>
          <p:cNvSpPr>
            <a:spLocks noGrp="1"/>
          </p:cNvSpPr>
          <p:nvPr>
            <p:ph type="title" hasCustomPrompt="1"/>
          </p:nvPr>
        </p:nvSpPr>
        <p:spPr>
          <a:xfrm>
            <a:off x="609600" y="612228"/>
            <a:ext cx="10274910" cy="443198"/>
          </a:xfrm>
        </p:spPr>
        <p:txBody>
          <a:bodyPr>
            <a:noAutofit/>
          </a:bodyPr>
          <a:lstStyle/>
          <a:p>
            <a:r>
              <a:rPr lang="en-US"/>
              <a:t>CLICK TO EDIT MASTER TITLE STYLE</a:t>
            </a:r>
          </a:p>
        </p:txBody>
      </p:sp>
      <p:sp>
        <p:nvSpPr>
          <p:cNvPr id="15" name="Text Placeholder 3">
            <a:extLst>
              <a:ext uri="{FF2B5EF4-FFF2-40B4-BE49-F238E27FC236}">
                <a16:creationId xmlns:a16="http://schemas.microsoft.com/office/drawing/2014/main" id="{AC639389-E91A-458E-A06E-6EBBBC4C4860}"/>
              </a:ext>
            </a:extLst>
          </p:cNvPr>
          <p:cNvSpPr>
            <a:spLocks noGrp="1"/>
          </p:cNvSpPr>
          <p:nvPr>
            <p:ph type="body" sz="quarter" idx="22" hasCustomPrompt="1"/>
          </p:nvPr>
        </p:nvSpPr>
        <p:spPr>
          <a:xfrm>
            <a:off x="609600" y="3054096"/>
            <a:ext cx="2249424" cy="1538144"/>
          </a:xfrm>
        </p:spPr>
        <p:txBody>
          <a:bodyPr>
            <a:noAutofit/>
          </a:bodyPr>
          <a:lstStyle>
            <a:lvl1pPr algn="ctr">
              <a:defRPr/>
            </a:lvl1pPr>
            <a:lvl2pPr algn="ctr">
              <a:defRPr/>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p:txBody>
      </p:sp>
      <p:sp>
        <p:nvSpPr>
          <p:cNvPr id="25" name="Text Placeholder 3">
            <a:extLst>
              <a:ext uri="{FF2B5EF4-FFF2-40B4-BE49-F238E27FC236}">
                <a16:creationId xmlns:a16="http://schemas.microsoft.com/office/drawing/2014/main" id="{7EC3ECFD-ED5A-4A7A-9D2B-7267D7B1CAC4}"/>
              </a:ext>
            </a:extLst>
          </p:cNvPr>
          <p:cNvSpPr>
            <a:spLocks noGrp="1"/>
          </p:cNvSpPr>
          <p:nvPr>
            <p:ph type="body" sz="quarter" idx="23" hasCustomPrompt="1"/>
          </p:nvPr>
        </p:nvSpPr>
        <p:spPr>
          <a:xfrm>
            <a:off x="3517391" y="3054096"/>
            <a:ext cx="2249424" cy="1538144"/>
          </a:xfrm>
        </p:spPr>
        <p:txBody>
          <a:bodyPr>
            <a:noAutofit/>
          </a:bodyPr>
          <a:lstStyle>
            <a:lvl1pPr algn="ctr">
              <a:defRPr/>
            </a:lvl1pPr>
            <a:lvl2pPr algn="ctr">
              <a:defRPr/>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p:txBody>
      </p:sp>
      <p:sp>
        <p:nvSpPr>
          <p:cNvPr id="26" name="Text Placeholder 3">
            <a:extLst>
              <a:ext uri="{FF2B5EF4-FFF2-40B4-BE49-F238E27FC236}">
                <a16:creationId xmlns:a16="http://schemas.microsoft.com/office/drawing/2014/main" id="{46C3A2D7-5AF5-4A30-BEF2-E2E2E689DFEF}"/>
              </a:ext>
            </a:extLst>
          </p:cNvPr>
          <p:cNvSpPr>
            <a:spLocks noGrp="1"/>
          </p:cNvSpPr>
          <p:nvPr>
            <p:ph type="body" sz="quarter" idx="24" hasCustomPrompt="1"/>
          </p:nvPr>
        </p:nvSpPr>
        <p:spPr>
          <a:xfrm>
            <a:off x="6425183" y="3054096"/>
            <a:ext cx="2249424" cy="1538144"/>
          </a:xfrm>
        </p:spPr>
        <p:txBody>
          <a:bodyPr>
            <a:noAutofit/>
          </a:bodyPr>
          <a:lstStyle>
            <a:lvl1pPr algn="ctr">
              <a:defRPr/>
            </a:lvl1pPr>
            <a:lvl2pPr algn="ctr">
              <a:defRPr/>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p:txBody>
      </p:sp>
      <p:sp>
        <p:nvSpPr>
          <p:cNvPr id="21" name="Text Placeholder 3">
            <a:extLst>
              <a:ext uri="{FF2B5EF4-FFF2-40B4-BE49-F238E27FC236}">
                <a16:creationId xmlns:a16="http://schemas.microsoft.com/office/drawing/2014/main" id="{8784BFE5-D82C-4947-8264-E050D1AA1AD3}"/>
              </a:ext>
            </a:extLst>
          </p:cNvPr>
          <p:cNvSpPr>
            <a:spLocks noGrp="1"/>
          </p:cNvSpPr>
          <p:nvPr>
            <p:ph type="body" sz="quarter" idx="28" hasCustomPrompt="1"/>
          </p:nvPr>
        </p:nvSpPr>
        <p:spPr>
          <a:xfrm>
            <a:off x="9332976" y="3054096"/>
            <a:ext cx="2249424" cy="1538144"/>
          </a:xfrm>
        </p:spPr>
        <p:txBody>
          <a:bodyPr>
            <a:noAutofit/>
          </a:bodyPr>
          <a:lstStyle>
            <a:lvl1pPr algn="ctr">
              <a:defRPr/>
            </a:lvl1pPr>
            <a:lvl2pPr algn="ctr">
              <a:defRPr/>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p:txBody>
      </p:sp>
      <p:sp>
        <p:nvSpPr>
          <p:cNvPr id="27" name="Picture Placeholder 12">
            <a:extLst>
              <a:ext uri="{FF2B5EF4-FFF2-40B4-BE49-F238E27FC236}">
                <a16:creationId xmlns:a16="http://schemas.microsoft.com/office/drawing/2014/main" id="{9C5F9AB7-463A-4987-A5FF-CA7E7C1A5E26}"/>
              </a:ext>
            </a:extLst>
          </p:cNvPr>
          <p:cNvSpPr>
            <a:spLocks noGrp="1" noChangeAspect="1"/>
          </p:cNvSpPr>
          <p:nvPr>
            <p:ph type="pic" sz="quarter" idx="14"/>
          </p:nvPr>
        </p:nvSpPr>
        <p:spPr>
          <a:xfrm>
            <a:off x="1354836" y="2133600"/>
            <a:ext cx="758952" cy="758952"/>
          </a:xfrm>
        </p:spPr>
        <p:txBody>
          <a:bodyPr>
            <a:normAutofit/>
          </a:bodyPr>
          <a:lstStyle>
            <a:lvl1pPr>
              <a:defRPr sz="1800"/>
            </a:lvl1pPr>
            <a:lvl2pPr>
              <a:defRPr sz="1600"/>
            </a:lvl2pPr>
          </a:lstStyle>
          <a:p>
            <a:pPr lvl="1"/>
            <a:r>
              <a:rPr lang="en-GB"/>
              <a:t>Click icon to add picture</a:t>
            </a:r>
            <a:endParaRPr lang="en-US"/>
          </a:p>
        </p:txBody>
      </p:sp>
      <p:sp>
        <p:nvSpPr>
          <p:cNvPr id="28" name="Picture Placeholder 12">
            <a:extLst>
              <a:ext uri="{FF2B5EF4-FFF2-40B4-BE49-F238E27FC236}">
                <a16:creationId xmlns:a16="http://schemas.microsoft.com/office/drawing/2014/main" id="{6B85A036-9133-4A80-BA91-F7646A2CEE41}"/>
              </a:ext>
            </a:extLst>
          </p:cNvPr>
          <p:cNvSpPr>
            <a:spLocks noGrp="1" noChangeAspect="1"/>
          </p:cNvSpPr>
          <p:nvPr>
            <p:ph type="pic" sz="quarter" idx="29"/>
          </p:nvPr>
        </p:nvSpPr>
        <p:spPr>
          <a:xfrm>
            <a:off x="4262627" y="2133600"/>
            <a:ext cx="758952" cy="758952"/>
          </a:xfrm>
        </p:spPr>
        <p:txBody>
          <a:bodyPr>
            <a:normAutofit/>
          </a:bodyPr>
          <a:lstStyle>
            <a:lvl1pPr>
              <a:defRPr sz="1800"/>
            </a:lvl1pPr>
            <a:lvl2pPr>
              <a:defRPr sz="1600"/>
            </a:lvl2pPr>
          </a:lstStyle>
          <a:p>
            <a:pPr lvl="1"/>
            <a:r>
              <a:rPr lang="en-GB"/>
              <a:t>Click icon to add picture</a:t>
            </a:r>
            <a:endParaRPr lang="en-US"/>
          </a:p>
        </p:txBody>
      </p:sp>
      <p:sp>
        <p:nvSpPr>
          <p:cNvPr id="30" name="Picture Placeholder 12">
            <a:extLst>
              <a:ext uri="{FF2B5EF4-FFF2-40B4-BE49-F238E27FC236}">
                <a16:creationId xmlns:a16="http://schemas.microsoft.com/office/drawing/2014/main" id="{B4AE0E28-DA57-4FD1-8C29-D137C334CA56}"/>
              </a:ext>
            </a:extLst>
          </p:cNvPr>
          <p:cNvSpPr>
            <a:spLocks noGrp="1" noChangeAspect="1"/>
          </p:cNvSpPr>
          <p:nvPr>
            <p:ph type="pic" sz="quarter" idx="30"/>
          </p:nvPr>
        </p:nvSpPr>
        <p:spPr>
          <a:xfrm>
            <a:off x="7170419" y="2133600"/>
            <a:ext cx="758952" cy="758952"/>
          </a:xfrm>
        </p:spPr>
        <p:txBody>
          <a:bodyPr>
            <a:normAutofit/>
          </a:bodyPr>
          <a:lstStyle>
            <a:lvl1pPr>
              <a:defRPr sz="1800"/>
            </a:lvl1pPr>
            <a:lvl2pPr>
              <a:defRPr sz="1600"/>
            </a:lvl2pPr>
          </a:lstStyle>
          <a:p>
            <a:pPr lvl="1"/>
            <a:r>
              <a:rPr lang="en-GB"/>
              <a:t>Click icon to add picture</a:t>
            </a:r>
            <a:endParaRPr lang="en-US"/>
          </a:p>
        </p:txBody>
      </p:sp>
      <p:sp>
        <p:nvSpPr>
          <p:cNvPr id="31" name="Picture Placeholder 12">
            <a:extLst>
              <a:ext uri="{FF2B5EF4-FFF2-40B4-BE49-F238E27FC236}">
                <a16:creationId xmlns:a16="http://schemas.microsoft.com/office/drawing/2014/main" id="{4F70E09B-C439-49DB-899C-90886934B6B3}"/>
              </a:ext>
            </a:extLst>
          </p:cNvPr>
          <p:cNvSpPr>
            <a:spLocks noGrp="1" noChangeAspect="1"/>
          </p:cNvSpPr>
          <p:nvPr>
            <p:ph type="pic" sz="quarter" idx="31"/>
          </p:nvPr>
        </p:nvSpPr>
        <p:spPr>
          <a:xfrm>
            <a:off x="10078212" y="2133599"/>
            <a:ext cx="758952" cy="758952"/>
          </a:xfrm>
        </p:spPr>
        <p:txBody>
          <a:bodyPr>
            <a:normAutofit/>
          </a:bodyPr>
          <a:lstStyle>
            <a:lvl1pPr>
              <a:defRPr sz="1800"/>
            </a:lvl1pPr>
            <a:lvl2pPr>
              <a:defRPr sz="1600"/>
            </a:lvl2pPr>
          </a:lstStyle>
          <a:p>
            <a:pPr lvl="1"/>
            <a:r>
              <a:rPr lang="en-GB"/>
              <a:t>Click icon to add picture</a:t>
            </a:r>
            <a:endParaRPr lang="en-US"/>
          </a:p>
        </p:txBody>
      </p:sp>
      <p:sp>
        <p:nvSpPr>
          <p:cNvPr id="14" name="Picture Placeholder 3">
            <a:extLst>
              <a:ext uri="{FF2B5EF4-FFF2-40B4-BE49-F238E27FC236}">
                <a16:creationId xmlns:a16="http://schemas.microsoft.com/office/drawing/2014/main" id="{DF7E89F0-D1CC-4C3B-8964-8D357F179098}"/>
              </a:ext>
            </a:extLst>
          </p:cNvPr>
          <p:cNvSpPr>
            <a:spLocks noGrp="1"/>
          </p:cNvSpPr>
          <p:nvPr>
            <p:ph type="pic" sz="quarter" idx="48" hasCustomPrompt="1"/>
          </p:nvPr>
        </p:nvSpPr>
        <p:spPr>
          <a:xfrm>
            <a:off x="3173365" y="2133599"/>
            <a:ext cx="18288" cy="4114800"/>
          </a:xfrm>
          <a:solidFill>
            <a:schemeClr val="tx1">
              <a:lumMod val="20000"/>
              <a:lumOff val="80000"/>
            </a:schemeClr>
          </a:solidFill>
        </p:spPr>
        <p:txBody>
          <a:bodyPr/>
          <a:lstStyle/>
          <a:p>
            <a:r>
              <a:rPr lang="en-US"/>
              <a:t> </a:t>
            </a:r>
          </a:p>
        </p:txBody>
      </p:sp>
      <p:sp>
        <p:nvSpPr>
          <p:cNvPr id="17" name="Picture Placeholder 3">
            <a:extLst>
              <a:ext uri="{FF2B5EF4-FFF2-40B4-BE49-F238E27FC236}">
                <a16:creationId xmlns:a16="http://schemas.microsoft.com/office/drawing/2014/main" id="{F309B4C0-05F7-45E2-9FDF-D9589F6DE7A0}"/>
              </a:ext>
            </a:extLst>
          </p:cNvPr>
          <p:cNvSpPr>
            <a:spLocks noGrp="1"/>
          </p:cNvSpPr>
          <p:nvPr>
            <p:ph type="pic" sz="quarter" idx="49" hasCustomPrompt="1"/>
          </p:nvPr>
        </p:nvSpPr>
        <p:spPr>
          <a:xfrm>
            <a:off x="6103076" y="2133600"/>
            <a:ext cx="18288" cy="4114800"/>
          </a:xfrm>
          <a:solidFill>
            <a:schemeClr val="tx1">
              <a:lumMod val="20000"/>
              <a:lumOff val="80000"/>
            </a:schemeClr>
          </a:solidFill>
        </p:spPr>
        <p:txBody>
          <a:bodyPr/>
          <a:lstStyle/>
          <a:p>
            <a:r>
              <a:rPr lang="en-US"/>
              <a:t> </a:t>
            </a:r>
          </a:p>
        </p:txBody>
      </p:sp>
      <p:sp>
        <p:nvSpPr>
          <p:cNvPr id="18" name="Picture Placeholder 3">
            <a:extLst>
              <a:ext uri="{FF2B5EF4-FFF2-40B4-BE49-F238E27FC236}">
                <a16:creationId xmlns:a16="http://schemas.microsoft.com/office/drawing/2014/main" id="{CB27AE02-3B40-4058-A9BA-BB9522AA069C}"/>
              </a:ext>
            </a:extLst>
          </p:cNvPr>
          <p:cNvSpPr>
            <a:spLocks noGrp="1"/>
          </p:cNvSpPr>
          <p:nvPr>
            <p:ph type="pic" sz="quarter" idx="50" hasCustomPrompt="1"/>
          </p:nvPr>
        </p:nvSpPr>
        <p:spPr>
          <a:xfrm>
            <a:off x="9012862" y="2133600"/>
            <a:ext cx="18288" cy="4114800"/>
          </a:xfrm>
          <a:solidFill>
            <a:schemeClr val="tx1">
              <a:lumMod val="20000"/>
              <a:lumOff val="80000"/>
            </a:schemeClr>
          </a:solidFill>
        </p:spPr>
        <p:txBody>
          <a:bodyPr/>
          <a:lstStyle/>
          <a:p>
            <a:r>
              <a:rPr lang="en-US"/>
              <a:t> </a:t>
            </a:r>
          </a:p>
        </p:txBody>
      </p:sp>
    </p:spTree>
    <p:extLst>
      <p:ext uri="{BB962C8B-B14F-4D97-AF65-F5344CB8AC3E}">
        <p14:creationId xmlns:p14="http://schemas.microsoft.com/office/powerpoint/2010/main" val="2649279386"/>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icon 2 by 2">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0C6591D5-39A3-4C2C-8C6C-1C0AA87189C1}"/>
              </a:ext>
            </a:extLst>
          </p:cNvPr>
          <p:cNvSpPr>
            <a:spLocks noGrp="1"/>
          </p:cNvSpPr>
          <p:nvPr>
            <p:ph type="title" hasCustomPrompt="1"/>
          </p:nvPr>
        </p:nvSpPr>
        <p:spPr>
          <a:xfrm>
            <a:off x="612648" y="612648"/>
            <a:ext cx="10274910" cy="443198"/>
          </a:xfrm>
        </p:spPr>
        <p:txBody>
          <a:bodyPr>
            <a:noAutofit/>
          </a:bodyPr>
          <a:lstStyle/>
          <a:p>
            <a:r>
              <a:rPr lang="en-US"/>
              <a:t>CLICK TO EDIT MASTER TITLE STYLE</a:t>
            </a:r>
          </a:p>
        </p:txBody>
      </p:sp>
      <p:sp>
        <p:nvSpPr>
          <p:cNvPr id="13" name="Picture Placeholder 12">
            <a:extLst>
              <a:ext uri="{FF2B5EF4-FFF2-40B4-BE49-F238E27FC236}">
                <a16:creationId xmlns:a16="http://schemas.microsoft.com/office/drawing/2014/main" id="{9E0523B3-2788-43ED-912C-1199F31CEE8F}"/>
              </a:ext>
            </a:extLst>
          </p:cNvPr>
          <p:cNvSpPr>
            <a:spLocks noGrp="1" noChangeAspect="1"/>
          </p:cNvSpPr>
          <p:nvPr>
            <p:ph type="pic" sz="quarter" idx="14"/>
          </p:nvPr>
        </p:nvSpPr>
        <p:spPr>
          <a:xfrm>
            <a:off x="609600" y="2133600"/>
            <a:ext cx="758952" cy="758952"/>
          </a:xfrm>
        </p:spPr>
        <p:txBody>
          <a:bodyPr>
            <a:normAutofit/>
          </a:bodyPr>
          <a:lstStyle>
            <a:lvl1pPr>
              <a:defRPr sz="1800"/>
            </a:lvl1pPr>
            <a:lvl2pPr>
              <a:defRPr sz="1200"/>
            </a:lvl2pPr>
          </a:lstStyle>
          <a:p>
            <a:pPr lvl="1"/>
            <a:r>
              <a:rPr lang="en-GB"/>
              <a:t>Click icon to add picture</a:t>
            </a:r>
            <a:endParaRPr lang="en-US"/>
          </a:p>
        </p:txBody>
      </p:sp>
      <p:sp>
        <p:nvSpPr>
          <p:cNvPr id="19" name="Text Placeholder 3">
            <a:extLst>
              <a:ext uri="{FF2B5EF4-FFF2-40B4-BE49-F238E27FC236}">
                <a16:creationId xmlns:a16="http://schemas.microsoft.com/office/drawing/2014/main" id="{9E11B1A4-8682-46B4-B71D-639F6F283E7D}"/>
              </a:ext>
            </a:extLst>
          </p:cNvPr>
          <p:cNvSpPr>
            <a:spLocks noGrp="1"/>
          </p:cNvSpPr>
          <p:nvPr>
            <p:ph type="body" sz="quarter" idx="24" hasCustomPrompt="1"/>
          </p:nvPr>
        </p:nvSpPr>
        <p:spPr>
          <a:xfrm>
            <a:off x="1598008" y="2133600"/>
            <a:ext cx="3895344" cy="1447194"/>
          </a:xfrm>
        </p:spPr>
        <p:txBody>
          <a:bodyPr>
            <a:noAutofit/>
          </a:bodyPr>
          <a:lstStyle>
            <a:lvl1pPr algn="l">
              <a:defRPr/>
            </a:lvl1pPr>
            <a:lvl2pPr algn="l">
              <a:defRPr/>
            </a:lvl2pPr>
            <a:lvl3pPr algn="l">
              <a:defRPr/>
            </a:lvl3pPr>
            <a:lvl4pPr algn="l">
              <a:defRPr/>
            </a:lvl4pPr>
            <a:lvl5pPr algn="l">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35" name="Picture Placeholder 12">
            <a:extLst>
              <a:ext uri="{FF2B5EF4-FFF2-40B4-BE49-F238E27FC236}">
                <a16:creationId xmlns:a16="http://schemas.microsoft.com/office/drawing/2014/main" id="{488EE1EB-DAF4-4787-9A4F-AAF404E7D3F7}"/>
              </a:ext>
            </a:extLst>
          </p:cNvPr>
          <p:cNvSpPr>
            <a:spLocks noGrp="1" noChangeAspect="1"/>
          </p:cNvSpPr>
          <p:nvPr>
            <p:ph type="pic" sz="quarter" idx="28"/>
          </p:nvPr>
        </p:nvSpPr>
        <p:spPr>
          <a:xfrm>
            <a:off x="609600" y="4480560"/>
            <a:ext cx="758952" cy="758952"/>
          </a:xfrm>
        </p:spPr>
        <p:txBody>
          <a:bodyPr>
            <a:normAutofit/>
          </a:bodyPr>
          <a:lstStyle>
            <a:lvl1pPr>
              <a:defRPr sz="1800"/>
            </a:lvl1pPr>
            <a:lvl2pPr>
              <a:defRPr sz="1200"/>
            </a:lvl2pPr>
          </a:lstStyle>
          <a:p>
            <a:pPr lvl="1"/>
            <a:r>
              <a:rPr lang="en-GB"/>
              <a:t>Click icon to add picture</a:t>
            </a:r>
            <a:endParaRPr lang="en-US"/>
          </a:p>
        </p:txBody>
      </p:sp>
      <p:sp>
        <p:nvSpPr>
          <p:cNvPr id="36" name="Text Placeholder 3">
            <a:extLst>
              <a:ext uri="{FF2B5EF4-FFF2-40B4-BE49-F238E27FC236}">
                <a16:creationId xmlns:a16="http://schemas.microsoft.com/office/drawing/2014/main" id="{1FFBD9FC-F2B7-452F-A192-D58AA74A19BD}"/>
              </a:ext>
            </a:extLst>
          </p:cNvPr>
          <p:cNvSpPr>
            <a:spLocks noGrp="1"/>
          </p:cNvSpPr>
          <p:nvPr>
            <p:ph type="body" sz="quarter" idx="29" hasCustomPrompt="1"/>
          </p:nvPr>
        </p:nvSpPr>
        <p:spPr>
          <a:xfrm>
            <a:off x="1575149" y="4489704"/>
            <a:ext cx="3895344" cy="1447194"/>
          </a:xfrm>
        </p:spPr>
        <p:txBody>
          <a:bodyPr>
            <a:noAutofit/>
          </a:bodyPr>
          <a:lstStyle>
            <a:lvl1pPr algn="l">
              <a:defRPr/>
            </a:lvl1pPr>
            <a:lvl2pPr algn="l">
              <a:defRPr/>
            </a:lvl2pPr>
            <a:lvl3pPr algn="l">
              <a:defRPr/>
            </a:lvl3pPr>
            <a:lvl4pPr algn="l">
              <a:defRPr/>
            </a:lvl4pPr>
            <a:lvl5pPr algn="l">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40" name="Picture Placeholder 12">
            <a:extLst>
              <a:ext uri="{FF2B5EF4-FFF2-40B4-BE49-F238E27FC236}">
                <a16:creationId xmlns:a16="http://schemas.microsoft.com/office/drawing/2014/main" id="{D91565BC-C001-401E-8407-0786469597D6}"/>
              </a:ext>
            </a:extLst>
          </p:cNvPr>
          <p:cNvSpPr>
            <a:spLocks noGrp="1" noChangeAspect="1"/>
          </p:cNvSpPr>
          <p:nvPr>
            <p:ph type="pic" sz="quarter" idx="30"/>
          </p:nvPr>
        </p:nvSpPr>
        <p:spPr>
          <a:xfrm>
            <a:off x="6669288" y="2142744"/>
            <a:ext cx="758952" cy="758952"/>
          </a:xfrm>
        </p:spPr>
        <p:txBody>
          <a:bodyPr>
            <a:normAutofit/>
          </a:bodyPr>
          <a:lstStyle>
            <a:lvl1pPr>
              <a:defRPr sz="1800"/>
            </a:lvl1pPr>
            <a:lvl2pPr>
              <a:defRPr sz="1200"/>
            </a:lvl2pPr>
          </a:lstStyle>
          <a:p>
            <a:pPr lvl="1"/>
            <a:r>
              <a:rPr lang="en-GB"/>
              <a:t>Click icon to add picture</a:t>
            </a:r>
            <a:endParaRPr lang="en-US"/>
          </a:p>
        </p:txBody>
      </p:sp>
      <p:sp>
        <p:nvSpPr>
          <p:cNvPr id="41" name="Text Placeholder 3">
            <a:extLst>
              <a:ext uri="{FF2B5EF4-FFF2-40B4-BE49-F238E27FC236}">
                <a16:creationId xmlns:a16="http://schemas.microsoft.com/office/drawing/2014/main" id="{1E33FE37-BC3E-4B5D-944C-4FCB30F5CD2B}"/>
              </a:ext>
            </a:extLst>
          </p:cNvPr>
          <p:cNvSpPr>
            <a:spLocks noGrp="1"/>
          </p:cNvSpPr>
          <p:nvPr>
            <p:ph type="body" sz="quarter" idx="31" hasCustomPrompt="1"/>
          </p:nvPr>
        </p:nvSpPr>
        <p:spPr>
          <a:xfrm>
            <a:off x="7682529" y="2133600"/>
            <a:ext cx="3895344" cy="1447194"/>
          </a:xfrm>
        </p:spPr>
        <p:txBody>
          <a:bodyPr>
            <a:noAutofit/>
          </a:bodyPr>
          <a:lstStyle>
            <a:lvl1pPr algn="l">
              <a:defRPr/>
            </a:lvl1pPr>
            <a:lvl2pPr algn="l">
              <a:defRPr/>
            </a:lvl2pPr>
            <a:lvl3pPr algn="l">
              <a:defRPr/>
            </a:lvl3pPr>
            <a:lvl4pPr algn="l">
              <a:defRPr/>
            </a:lvl4pPr>
            <a:lvl5pPr algn="l">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42" name="Picture Placeholder 12">
            <a:extLst>
              <a:ext uri="{FF2B5EF4-FFF2-40B4-BE49-F238E27FC236}">
                <a16:creationId xmlns:a16="http://schemas.microsoft.com/office/drawing/2014/main" id="{1693ED5F-318F-4AF6-98D1-32506A321DB1}"/>
              </a:ext>
            </a:extLst>
          </p:cNvPr>
          <p:cNvSpPr>
            <a:spLocks noGrp="1" noChangeAspect="1"/>
          </p:cNvSpPr>
          <p:nvPr>
            <p:ph type="pic" sz="quarter" idx="32"/>
          </p:nvPr>
        </p:nvSpPr>
        <p:spPr>
          <a:xfrm>
            <a:off x="6665804" y="4498848"/>
            <a:ext cx="758952" cy="758952"/>
          </a:xfrm>
        </p:spPr>
        <p:txBody>
          <a:bodyPr>
            <a:normAutofit/>
          </a:bodyPr>
          <a:lstStyle>
            <a:lvl1pPr>
              <a:defRPr sz="1800"/>
            </a:lvl1pPr>
            <a:lvl2pPr>
              <a:defRPr sz="1200"/>
            </a:lvl2pPr>
          </a:lstStyle>
          <a:p>
            <a:pPr lvl="1"/>
            <a:r>
              <a:rPr lang="en-GB"/>
              <a:t>Click icon to add picture</a:t>
            </a:r>
            <a:endParaRPr lang="en-US"/>
          </a:p>
        </p:txBody>
      </p:sp>
      <p:sp>
        <p:nvSpPr>
          <p:cNvPr id="43" name="Text Placeholder 3">
            <a:extLst>
              <a:ext uri="{FF2B5EF4-FFF2-40B4-BE49-F238E27FC236}">
                <a16:creationId xmlns:a16="http://schemas.microsoft.com/office/drawing/2014/main" id="{CF9E631E-DAB2-41F5-8C68-6AED40CDDE6B}"/>
              </a:ext>
            </a:extLst>
          </p:cNvPr>
          <p:cNvSpPr>
            <a:spLocks noGrp="1"/>
          </p:cNvSpPr>
          <p:nvPr>
            <p:ph type="body" sz="quarter" idx="33" hasCustomPrompt="1"/>
          </p:nvPr>
        </p:nvSpPr>
        <p:spPr>
          <a:xfrm>
            <a:off x="7682529" y="4489704"/>
            <a:ext cx="3895344" cy="1447194"/>
          </a:xfrm>
        </p:spPr>
        <p:txBody>
          <a:bodyPr>
            <a:noAutofit/>
          </a:bodyPr>
          <a:lstStyle>
            <a:lvl1pPr algn="l">
              <a:defRPr/>
            </a:lvl1pPr>
            <a:lvl2pPr algn="l">
              <a:defRPr/>
            </a:lvl2pPr>
            <a:lvl3pPr algn="l">
              <a:defRPr/>
            </a:lvl3pPr>
            <a:lvl4pPr algn="l">
              <a:defRPr/>
            </a:lvl4pPr>
            <a:lvl5pPr algn="l">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14" name="Picture Placeholder 3">
            <a:extLst>
              <a:ext uri="{FF2B5EF4-FFF2-40B4-BE49-F238E27FC236}">
                <a16:creationId xmlns:a16="http://schemas.microsoft.com/office/drawing/2014/main" id="{44968743-86B1-46E5-B84C-9ACDB8ECFA92}"/>
              </a:ext>
            </a:extLst>
          </p:cNvPr>
          <p:cNvSpPr>
            <a:spLocks noGrp="1"/>
          </p:cNvSpPr>
          <p:nvPr>
            <p:ph type="pic" sz="quarter" idx="48" hasCustomPrompt="1"/>
          </p:nvPr>
        </p:nvSpPr>
        <p:spPr>
          <a:xfrm>
            <a:off x="6091745" y="2123014"/>
            <a:ext cx="18288" cy="3840480"/>
          </a:xfrm>
          <a:solidFill>
            <a:schemeClr val="tx1">
              <a:lumMod val="20000"/>
              <a:lumOff val="80000"/>
            </a:schemeClr>
          </a:solidFill>
        </p:spPr>
        <p:txBody>
          <a:bodyPr/>
          <a:lstStyle/>
          <a:p>
            <a:r>
              <a:rPr lang="en-US"/>
              <a:t> </a:t>
            </a:r>
          </a:p>
        </p:txBody>
      </p:sp>
      <p:sp>
        <p:nvSpPr>
          <p:cNvPr id="15" name="Picture Placeholder 3">
            <a:extLst>
              <a:ext uri="{FF2B5EF4-FFF2-40B4-BE49-F238E27FC236}">
                <a16:creationId xmlns:a16="http://schemas.microsoft.com/office/drawing/2014/main" id="{651DF0A7-BF08-4147-AEF9-CB9E7855856F}"/>
              </a:ext>
            </a:extLst>
          </p:cNvPr>
          <p:cNvSpPr>
            <a:spLocks noGrp="1"/>
          </p:cNvSpPr>
          <p:nvPr>
            <p:ph type="pic" sz="quarter" idx="51" hasCustomPrompt="1"/>
          </p:nvPr>
        </p:nvSpPr>
        <p:spPr>
          <a:xfrm rot="16200000" flipH="1">
            <a:off x="3218797" y="1440312"/>
            <a:ext cx="18288" cy="5236682"/>
          </a:xfrm>
          <a:solidFill>
            <a:schemeClr val="tx1">
              <a:lumMod val="20000"/>
              <a:lumOff val="80000"/>
            </a:schemeClr>
          </a:solidFill>
        </p:spPr>
        <p:txBody>
          <a:bodyPr/>
          <a:lstStyle/>
          <a:p>
            <a:r>
              <a:rPr lang="en-US"/>
              <a:t> </a:t>
            </a:r>
          </a:p>
        </p:txBody>
      </p:sp>
      <p:sp>
        <p:nvSpPr>
          <p:cNvPr id="17" name="Picture Placeholder 3">
            <a:extLst>
              <a:ext uri="{FF2B5EF4-FFF2-40B4-BE49-F238E27FC236}">
                <a16:creationId xmlns:a16="http://schemas.microsoft.com/office/drawing/2014/main" id="{8A517586-3B0C-44F9-BB96-965159DD6F69}"/>
              </a:ext>
            </a:extLst>
          </p:cNvPr>
          <p:cNvSpPr>
            <a:spLocks noGrp="1"/>
          </p:cNvSpPr>
          <p:nvPr>
            <p:ph type="pic" sz="quarter" idx="52" hasCustomPrompt="1"/>
          </p:nvPr>
        </p:nvSpPr>
        <p:spPr>
          <a:xfrm rot="16200000" flipH="1">
            <a:off x="8972159" y="1440313"/>
            <a:ext cx="18288" cy="5236682"/>
          </a:xfrm>
          <a:solidFill>
            <a:schemeClr val="tx1">
              <a:lumMod val="20000"/>
              <a:lumOff val="80000"/>
            </a:schemeClr>
          </a:solidFill>
        </p:spPr>
        <p:txBody>
          <a:bodyPr/>
          <a:lstStyle/>
          <a:p>
            <a:r>
              <a:rPr lang="en-US"/>
              <a:t> </a:t>
            </a:r>
          </a:p>
        </p:txBody>
      </p:sp>
    </p:spTree>
    <p:extLst>
      <p:ext uri="{BB962C8B-B14F-4D97-AF65-F5344CB8AC3E}">
        <p14:creationId xmlns:p14="http://schemas.microsoft.com/office/powerpoint/2010/main" val="1171792664"/>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icon five sections">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0C6591D5-39A3-4C2C-8C6C-1C0AA87189C1}"/>
              </a:ext>
            </a:extLst>
          </p:cNvPr>
          <p:cNvSpPr>
            <a:spLocks noGrp="1"/>
          </p:cNvSpPr>
          <p:nvPr>
            <p:ph type="title" hasCustomPrompt="1"/>
          </p:nvPr>
        </p:nvSpPr>
        <p:spPr>
          <a:xfrm>
            <a:off x="609600" y="612648"/>
            <a:ext cx="10283838" cy="443198"/>
          </a:xfrm>
        </p:spPr>
        <p:txBody>
          <a:bodyPr>
            <a:noAutofit/>
          </a:bodyPr>
          <a:lstStyle/>
          <a:p>
            <a:r>
              <a:rPr lang="en-US"/>
              <a:t>CLICK TO EDIT MASTER TITLE STYLE</a:t>
            </a:r>
          </a:p>
        </p:txBody>
      </p:sp>
      <p:sp>
        <p:nvSpPr>
          <p:cNvPr id="15" name="Text Placeholder 3">
            <a:extLst>
              <a:ext uri="{FF2B5EF4-FFF2-40B4-BE49-F238E27FC236}">
                <a16:creationId xmlns:a16="http://schemas.microsoft.com/office/drawing/2014/main" id="{AC639389-E91A-458E-A06E-6EBBBC4C4860}"/>
              </a:ext>
            </a:extLst>
          </p:cNvPr>
          <p:cNvSpPr>
            <a:spLocks noGrp="1"/>
          </p:cNvSpPr>
          <p:nvPr>
            <p:ph type="body" sz="quarter" idx="22" hasCustomPrompt="1"/>
          </p:nvPr>
        </p:nvSpPr>
        <p:spPr>
          <a:xfrm>
            <a:off x="609600" y="2748309"/>
            <a:ext cx="3108960" cy="825478"/>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25" name="Text Placeholder 3">
            <a:extLst>
              <a:ext uri="{FF2B5EF4-FFF2-40B4-BE49-F238E27FC236}">
                <a16:creationId xmlns:a16="http://schemas.microsoft.com/office/drawing/2014/main" id="{7EC3ECFD-ED5A-4A7A-9D2B-7267D7B1CAC4}"/>
              </a:ext>
            </a:extLst>
          </p:cNvPr>
          <p:cNvSpPr>
            <a:spLocks noGrp="1"/>
          </p:cNvSpPr>
          <p:nvPr>
            <p:ph type="body" sz="quarter" idx="23" hasCustomPrompt="1"/>
          </p:nvPr>
        </p:nvSpPr>
        <p:spPr>
          <a:xfrm>
            <a:off x="4541519" y="2748309"/>
            <a:ext cx="3108960" cy="825478"/>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26" name="Text Placeholder 3">
            <a:extLst>
              <a:ext uri="{FF2B5EF4-FFF2-40B4-BE49-F238E27FC236}">
                <a16:creationId xmlns:a16="http://schemas.microsoft.com/office/drawing/2014/main" id="{46C3A2D7-5AF5-4A30-BEF2-E2E2E689DFEF}"/>
              </a:ext>
            </a:extLst>
          </p:cNvPr>
          <p:cNvSpPr>
            <a:spLocks noGrp="1"/>
          </p:cNvSpPr>
          <p:nvPr>
            <p:ph type="body" sz="quarter" idx="24" hasCustomPrompt="1"/>
          </p:nvPr>
        </p:nvSpPr>
        <p:spPr>
          <a:xfrm>
            <a:off x="8473440" y="2748309"/>
            <a:ext cx="3108960" cy="825478"/>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23" name="Text Placeholder 3">
            <a:extLst>
              <a:ext uri="{FF2B5EF4-FFF2-40B4-BE49-F238E27FC236}">
                <a16:creationId xmlns:a16="http://schemas.microsoft.com/office/drawing/2014/main" id="{F5FCCA60-85C8-4CB0-B86A-A6EDD856EFCC}"/>
              </a:ext>
            </a:extLst>
          </p:cNvPr>
          <p:cNvSpPr>
            <a:spLocks noGrp="1"/>
          </p:cNvSpPr>
          <p:nvPr>
            <p:ph type="body" sz="quarter" idx="28" hasCustomPrompt="1"/>
          </p:nvPr>
        </p:nvSpPr>
        <p:spPr>
          <a:xfrm>
            <a:off x="2563999" y="5428643"/>
            <a:ext cx="3108960" cy="825478"/>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24" name="Text Placeholder 3">
            <a:extLst>
              <a:ext uri="{FF2B5EF4-FFF2-40B4-BE49-F238E27FC236}">
                <a16:creationId xmlns:a16="http://schemas.microsoft.com/office/drawing/2014/main" id="{DBDE0FD0-2A71-405F-9C52-3EEDE1523587}"/>
              </a:ext>
            </a:extLst>
          </p:cNvPr>
          <p:cNvSpPr>
            <a:spLocks noGrp="1"/>
          </p:cNvSpPr>
          <p:nvPr>
            <p:ph type="body" sz="quarter" idx="29" hasCustomPrompt="1"/>
          </p:nvPr>
        </p:nvSpPr>
        <p:spPr>
          <a:xfrm>
            <a:off x="6492765" y="5428643"/>
            <a:ext cx="3108960" cy="825478"/>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37" name="Picture Placeholder 12">
            <a:extLst>
              <a:ext uri="{FF2B5EF4-FFF2-40B4-BE49-F238E27FC236}">
                <a16:creationId xmlns:a16="http://schemas.microsoft.com/office/drawing/2014/main" id="{784BE29B-5B08-4700-A4E8-2E37A91359C5}"/>
              </a:ext>
            </a:extLst>
          </p:cNvPr>
          <p:cNvSpPr>
            <a:spLocks noGrp="1" noChangeAspect="1"/>
          </p:cNvSpPr>
          <p:nvPr>
            <p:ph type="pic" sz="quarter" idx="14"/>
          </p:nvPr>
        </p:nvSpPr>
        <p:spPr>
          <a:xfrm>
            <a:off x="1798320" y="1782093"/>
            <a:ext cx="731520" cy="731520"/>
          </a:xfrm>
        </p:spPr>
        <p:txBody>
          <a:bodyPr>
            <a:normAutofit/>
          </a:bodyPr>
          <a:lstStyle>
            <a:lvl1pPr>
              <a:defRPr sz="1800"/>
            </a:lvl1pPr>
            <a:lvl2pPr>
              <a:defRPr sz="1200"/>
            </a:lvl2pPr>
          </a:lstStyle>
          <a:p>
            <a:pPr lvl="1"/>
            <a:r>
              <a:rPr lang="en-GB"/>
              <a:t>Click icon to add picture</a:t>
            </a:r>
            <a:endParaRPr lang="en-US"/>
          </a:p>
        </p:txBody>
      </p:sp>
      <p:sp>
        <p:nvSpPr>
          <p:cNvPr id="38" name="Picture Placeholder 12">
            <a:extLst>
              <a:ext uri="{FF2B5EF4-FFF2-40B4-BE49-F238E27FC236}">
                <a16:creationId xmlns:a16="http://schemas.microsoft.com/office/drawing/2014/main" id="{C14EB9C5-F11C-4544-94C4-F04B82362F4B}"/>
              </a:ext>
            </a:extLst>
          </p:cNvPr>
          <p:cNvSpPr>
            <a:spLocks noGrp="1" noChangeAspect="1"/>
          </p:cNvSpPr>
          <p:nvPr>
            <p:ph type="pic" sz="quarter" idx="34"/>
          </p:nvPr>
        </p:nvSpPr>
        <p:spPr>
          <a:xfrm>
            <a:off x="3761647" y="4450235"/>
            <a:ext cx="731520" cy="731520"/>
          </a:xfrm>
        </p:spPr>
        <p:txBody>
          <a:bodyPr>
            <a:normAutofit/>
          </a:bodyPr>
          <a:lstStyle>
            <a:lvl1pPr>
              <a:defRPr sz="1800"/>
            </a:lvl1pPr>
            <a:lvl2pPr>
              <a:defRPr sz="1200"/>
            </a:lvl2pPr>
          </a:lstStyle>
          <a:p>
            <a:pPr lvl="1"/>
            <a:r>
              <a:rPr lang="en-GB"/>
              <a:t>Click icon to add picture</a:t>
            </a:r>
            <a:endParaRPr lang="en-US"/>
          </a:p>
        </p:txBody>
      </p:sp>
      <p:sp>
        <p:nvSpPr>
          <p:cNvPr id="41" name="Picture Placeholder 12">
            <a:extLst>
              <a:ext uri="{FF2B5EF4-FFF2-40B4-BE49-F238E27FC236}">
                <a16:creationId xmlns:a16="http://schemas.microsoft.com/office/drawing/2014/main" id="{AD8AE800-FE4A-4F30-B08A-39A212D63984}"/>
              </a:ext>
            </a:extLst>
          </p:cNvPr>
          <p:cNvSpPr>
            <a:spLocks noGrp="1" noChangeAspect="1"/>
          </p:cNvSpPr>
          <p:nvPr>
            <p:ph type="pic" sz="quarter" idx="35"/>
          </p:nvPr>
        </p:nvSpPr>
        <p:spPr>
          <a:xfrm>
            <a:off x="5719790" y="1782093"/>
            <a:ext cx="731520" cy="731520"/>
          </a:xfrm>
        </p:spPr>
        <p:txBody>
          <a:bodyPr>
            <a:normAutofit/>
          </a:bodyPr>
          <a:lstStyle>
            <a:lvl1pPr>
              <a:defRPr sz="1800"/>
            </a:lvl1pPr>
            <a:lvl2pPr>
              <a:defRPr sz="1200"/>
            </a:lvl2pPr>
          </a:lstStyle>
          <a:p>
            <a:pPr lvl="1"/>
            <a:r>
              <a:rPr lang="en-GB"/>
              <a:t>Click icon to add picture</a:t>
            </a:r>
            <a:endParaRPr lang="en-US"/>
          </a:p>
        </p:txBody>
      </p:sp>
      <p:sp>
        <p:nvSpPr>
          <p:cNvPr id="42" name="Picture Placeholder 12">
            <a:extLst>
              <a:ext uri="{FF2B5EF4-FFF2-40B4-BE49-F238E27FC236}">
                <a16:creationId xmlns:a16="http://schemas.microsoft.com/office/drawing/2014/main" id="{26821E79-5750-4AA1-BC62-9E59B69CFDA1}"/>
              </a:ext>
            </a:extLst>
          </p:cNvPr>
          <p:cNvSpPr>
            <a:spLocks noGrp="1" noChangeAspect="1"/>
          </p:cNvSpPr>
          <p:nvPr>
            <p:ph type="pic" sz="quarter" idx="36"/>
          </p:nvPr>
        </p:nvSpPr>
        <p:spPr>
          <a:xfrm>
            <a:off x="7690413" y="4450235"/>
            <a:ext cx="731520" cy="731520"/>
          </a:xfrm>
        </p:spPr>
        <p:txBody>
          <a:bodyPr>
            <a:normAutofit/>
          </a:bodyPr>
          <a:lstStyle>
            <a:lvl1pPr>
              <a:defRPr sz="1800"/>
            </a:lvl1pPr>
            <a:lvl2pPr>
              <a:defRPr sz="1200"/>
            </a:lvl2pPr>
          </a:lstStyle>
          <a:p>
            <a:pPr lvl="1"/>
            <a:r>
              <a:rPr lang="en-GB"/>
              <a:t>Click icon to add picture</a:t>
            </a:r>
            <a:endParaRPr lang="en-US"/>
          </a:p>
        </p:txBody>
      </p:sp>
      <p:sp>
        <p:nvSpPr>
          <p:cNvPr id="43" name="Picture Placeholder 12">
            <a:extLst>
              <a:ext uri="{FF2B5EF4-FFF2-40B4-BE49-F238E27FC236}">
                <a16:creationId xmlns:a16="http://schemas.microsoft.com/office/drawing/2014/main" id="{7AE69DAB-A1CF-4426-86A2-1E53A38FBBE9}"/>
              </a:ext>
            </a:extLst>
          </p:cNvPr>
          <p:cNvSpPr>
            <a:spLocks noGrp="1" noChangeAspect="1"/>
          </p:cNvSpPr>
          <p:nvPr>
            <p:ph type="pic" sz="quarter" idx="37"/>
          </p:nvPr>
        </p:nvSpPr>
        <p:spPr>
          <a:xfrm>
            <a:off x="9662159" y="1782093"/>
            <a:ext cx="731520" cy="731520"/>
          </a:xfrm>
        </p:spPr>
        <p:txBody>
          <a:bodyPr>
            <a:normAutofit/>
          </a:bodyPr>
          <a:lstStyle>
            <a:lvl1pPr>
              <a:defRPr sz="1800"/>
            </a:lvl1pPr>
            <a:lvl2pPr>
              <a:defRPr sz="1200"/>
            </a:lvl2pPr>
          </a:lstStyle>
          <a:p>
            <a:pPr lvl="1"/>
            <a:r>
              <a:rPr lang="en-GB"/>
              <a:t>Click icon to add picture</a:t>
            </a:r>
            <a:endParaRPr lang="en-US"/>
          </a:p>
        </p:txBody>
      </p:sp>
      <p:sp>
        <p:nvSpPr>
          <p:cNvPr id="17" name="Picture Placeholder 3">
            <a:extLst>
              <a:ext uri="{FF2B5EF4-FFF2-40B4-BE49-F238E27FC236}">
                <a16:creationId xmlns:a16="http://schemas.microsoft.com/office/drawing/2014/main" id="{F20DB9F9-F78F-46B2-BBF6-BC0F6362F88D}"/>
              </a:ext>
            </a:extLst>
          </p:cNvPr>
          <p:cNvSpPr>
            <a:spLocks noGrp="1"/>
          </p:cNvSpPr>
          <p:nvPr>
            <p:ph type="pic" sz="quarter" idx="48" hasCustomPrompt="1"/>
          </p:nvPr>
        </p:nvSpPr>
        <p:spPr>
          <a:xfrm>
            <a:off x="4111752" y="1842194"/>
            <a:ext cx="18288" cy="1828800"/>
          </a:xfrm>
          <a:solidFill>
            <a:schemeClr val="tx1">
              <a:lumMod val="20000"/>
              <a:lumOff val="80000"/>
            </a:schemeClr>
          </a:solidFill>
        </p:spPr>
        <p:txBody>
          <a:bodyPr/>
          <a:lstStyle/>
          <a:p>
            <a:r>
              <a:rPr lang="en-US"/>
              <a:t> </a:t>
            </a:r>
          </a:p>
        </p:txBody>
      </p:sp>
      <p:sp>
        <p:nvSpPr>
          <p:cNvPr id="18" name="Picture Placeholder 3">
            <a:extLst>
              <a:ext uri="{FF2B5EF4-FFF2-40B4-BE49-F238E27FC236}">
                <a16:creationId xmlns:a16="http://schemas.microsoft.com/office/drawing/2014/main" id="{C79DD72C-F9C5-4159-A75C-0B2CEE2858A5}"/>
              </a:ext>
            </a:extLst>
          </p:cNvPr>
          <p:cNvSpPr>
            <a:spLocks noGrp="1"/>
          </p:cNvSpPr>
          <p:nvPr>
            <p:ph type="pic" sz="quarter" idx="49" hasCustomPrompt="1"/>
          </p:nvPr>
        </p:nvSpPr>
        <p:spPr>
          <a:xfrm>
            <a:off x="8061867" y="1828800"/>
            <a:ext cx="18288" cy="1828800"/>
          </a:xfrm>
          <a:solidFill>
            <a:schemeClr val="tx1">
              <a:lumMod val="20000"/>
              <a:lumOff val="80000"/>
            </a:schemeClr>
          </a:solidFill>
        </p:spPr>
        <p:txBody>
          <a:bodyPr/>
          <a:lstStyle/>
          <a:p>
            <a:r>
              <a:rPr lang="en-US"/>
              <a:t> </a:t>
            </a:r>
          </a:p>
        </p:txBody>
      </p:sp>
      <p:sp>
        <p:nvSpPr>
          <p:cNvPr id="19" name="Picture Placeholder 3">
            <a:extLst>
              <a:ext uri="{FF2B5EF4-FFF2-40B4-BE49-F238E27FC236}">
                <a16:creationId xmlns:a16="http://schemas.microsoft.com/office/drawing/2014/main" id="{164714EC-73EC-40AB-BFE5-805ADDEE56A0}"/>
              </a:ext>
            </a:extLst>
          </p:cNvPr>
          <p:cNvSpPr>
            <a:spLocks noGrp="1"/>
          </p:cNvSpPr>
          <p:nvPr>
            <p:ph type="pic" sz="quarter" idx="50" hasCustomPrompt="1"/>
          </p:nvPr>
        </p:nvSpPr>
        <p:spPr>
          <a:xfrm>
            <a:off x="6096000" y="4425321"/>
            <a:ext cx="18288" cy="1828800"/>
          </a:xfrm>
          <a:solidFill>
            <a:schemeClr val="tx1">
              <a:lumMod val="20000"/>
              <a:lumOff val="80000"/>
            </a:schemeClr>
          </a:solidFill>
        </p:spPr>
        <p:txBody>
          <a:bodyPr/>
          <a:lstStyle/>
          <a:p>
            <a:r>
              <a:rPr lang="en-US"/>
              <a:t> </a:t>
            </a:r>
          </a:p>
        </p:txBody>
      </p:sp>
      <p:sp>
        <p:nvSpPr>
          <p:cNvPr id="20" name="Picture Placeholder 3">
            <a:extLst>
              <a:ext uri="{FF2B5EF4-FFF2-40B4-BE49-F238E27FC236}">
                <a16:creationId xmlns:a16="http://schemas.microsoft.com/office/drawing/2014/main" id="{405DF546-13F8-4A25-856A-260C83F7778D}"/>
              </a:ext>
            </a:extLst>
          </p:cNvPr>
          <p:cNvSpPr>
            <a:spLocks noGrp="1"/>
          </p:cNvSpPr>
          <p:nvPr>
            <p:ph type="pic" sz="quarter" idx="51" hasCustomPrompt="1"/>
          </p:nvPr>
        </p:nvSpPr>
        <p:spPr>
          <a:xfrm rot="16200000">
            <a:off x="6086857" y="-1444939"/>
            <a:ext cx="18288" cy="10972800"/>
          </a:xfrm>
          <a:solidFill>
            <a:schemeClr val="tx1">
              <a:lumMod val="20000"/>
              <a:lumOff val="80000"/>
            </a:schemeClr>
          </a:solidFill>
        </p:spPr>
        <p:txBody>
          <a:bodyPr/>
          <a:lstStyle/>
          <a:p>
            <a:r>
              <a:rPr lang="en-US"/>
              <a:t> </a:t>
            </a:r>
          </a:p>
        </p:txBody>
      </p:sp>
    </p:spTree>
    <p:extLst>
      <p:ext uri="{BB962C8B-B14F-4D97-AF65-F5344CB8AC3E}">
        <p14:creationId xmlns:p14="http://schemas.microsoft.com/office/powerpoint/2010/main" val="925876163"/>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 icon six sections">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0C6591D5-39A3-4C2C-8C6C-1C0AA87189C1}"/>
              </a:ext>
            </a:extLst>
          </p:cNvPr>
          <p:cNvSpPr>
            <a:spLocks noGrp="1"/>
          </p:cNvSpPr>
          <p:nvPr>
            <p:ph type="title" hasCustomPrompt="1"/>
          </p:nvPr>
        </p:nvSpPr>
        <p:spPr>
          <a:xfrm>
            <a:off x="609600" y="615797"/>
            <a:ext cx="10283838" cy="443198"/>
          </a:xfrm>
        </p:spPr>
        <p:txBody>
          <a:bodyPr>
            <a:noAutofit/>
          </a:bodyPr>
          <a:lstStyle/>
          <a:p>
            <a:r>
              <a:rPr lang="en-US"/>
              <a:t>CLICK TO EDIT MASTER TITLE STYLE</a:t>
            </a:r>
          </a:p>
        </p:txBody>
      </p:sp>
      <p:sp>
        <p:nvSpPr>
          <p:cNvPr id="15" name="Text Placeholder 3">
            <a:extLst>
              <a:ext uri="{FF2B5EF4-FFF2-40B4-BE49-F238E27FC236}">
                <a16:creationId xmlns:a16="http://schemas.microsoft.com/office/drawing/2014/main" id="{AC639389-E91A-458E-A06E-6EBBBC4C4860}"/>
              </a:ext>
            </a:extLst>
          </p:cNvPr>
          <p:cNvSpPr>
            <a:spLocks noGrp="1"/>
          </p:cNvSpPr>
          <p:nvPr>
            <p:ph type="body" sz="quarter" idx="22" hasCustomPrompt="1"/>
          </p:nvPr>
        </p:nvSpPr>
        <p:spPr>
          <a:xfrm>
            <a:off x="621424" y="2824121"/>
            <a:ext cx="3108960" cy="825478"/>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25" name="Text Placeholder 3">
            <a:extLst>
              <a:ext uri="{FF2B5EF4-FFF2-40B4-BE49-F238E27FC236}">
                <a16:creationId xmlns:a16="http://schemas.microsoft.com/office/drawing/2014/main" id="{7EC3ECFD-ED5A-4A7A-9D2B-7267D7B1CAC4}"/>
              </a:ext>
            </a:extLst>
          </p:cNvPr>
          <p:cNvSpPr>
            <a:spLocks noGrp="1"/>
          </p:cNvSpPr>
          <p:nvPr>
            <p:ph type="body" sz="quarter" idx="23" hasCustomPrompt="1"/>
          </p:nvPr>
        </p:nvSpPr>
        <p:spPr>
          <a:xfrm>
            <a:off x="4541521" y="2824121"/>
            <a:ext cx="3108960" cy="825478"/>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26" name="Text Placeholder 3">
            <a:extLst>
              <a:ext uri="{FF2B5EF4-FFF2-40B4-BE49-F238E27FC236}">
                <a16:creationId xmlns:a16="http://schemas.microsoft.com/office/drawing/2014/main" id="{46C3A2D7-5AF5-4A30-BEF2-E2E2E689DFEF}"/>
              </a:ext>
            </a:extLst>
          </p:cNvPr>
          <p:cNvSpPr>
            <a:spLocks noGrp="1"/>
          </p:cNvSpPr>
          <p:nvPr>
            <p:ph type="body" sz="quarter" idx="24" hasCustomPrompt="1"/>
          </p:nvPr>
        </p:nvSpPr>
        <p:spPr>
          <a:xfrm>
            <a:off x="8461616" y="2824121"/>
            <a:ext cx="3108960" cy="825478"/>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23" name="Text Placeholder 3">
            <a:extLst>
              <a:ext uri="{FF2B5EF4-FFF2-40B4-BE49-F238E27FC236}">
                <a16:creationId xmlns:a16="http://schemas.microsoft.com/office/drawing/2014/main" id="{F5FCCA60-85C8-4CB0-B86A-A6EDD856EFCC}"/>
              </a:ext>
            </a:extLst>
          </p:cNvPr>
          <p:cNvSpPr>
            <a:spLocks noGrp="1"/>
          </p:cNvSpPr>
          <p:nvPr>
            <p:ph type="body" sz="quarter" idx="28" hasCustomPrompt="1"/>
          </p:nvPr>
        </p:nvSpPr>
        <p:spPr>
          <a:xfrm>
            <a:off x="612496" y="5392285"/>
            <a:ext cx="3108960" cy="825478"/>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24" name="Text Placeholder 3">
            <a:extLst>
              <a:ext uri="{FF2B5EF4-FFF2-40B4-BE49-F238E27FC236}">
                <a16:creationId xmlns:a16="http://schemas.microsoft.com/office/drawing/2014/main" id="{DBDE0FD0-2A71-405F-9C52-3EEDE1523587}"/>
              </a:ext>
            </a:extLst>
          </p:cNvPr>
          <p:cNvSpPr>
            <a:spLocks noGrp="1"/>
          </p:cNvSpPr>
          <p:nvPr>
            <p:ph type="body" sz="quarter" idx="29" hasCustomPrompt="1"/>
          </p:nvPr>
        </p:nvSpPr>
        <p:spPr>
          <a:xfrm>
            <a:off x="4532593" y="5392285"/>
            <a:ext cx="3108960" cy="825478"/>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27" name="Text Placeholder 3">
            <a:extLst>
              <a:ext uri="{FF2B5EF4-FFF2-40B4-BE49-F238E27FC236}">
                <a16:creationId xmlns:a16="http://schemas.microsoft.com/office/drawing/2014/main" id="{3ACAAB46-FDC8-4A20-90E9-531C9CC12AC0}"/>
              </a:ext>
            </a:extLst>
          </p:cNvPr>
          <p:cNvSpPr>
            <a:spLocks noGrp="1"/>
          </p:cNvSpPr>
          <p:nvPr>
            <p:ph type="body" sz="quarter" idx="30" hasCustomPrompt="1"/>
          </p:nvPr>
        </p:nvSpPr>
        <p:spPr>
          <a:xfrm>
            <a:off x="8452688" y="5392285"/>
            <a:ext cx="3108960" cy="825478"/>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37" name="Picture Placeholder 12">
            <a:extLst>
              <a:ext uri="{FF2B5EF4-FFF2-40B4-BE49-F238E27FC236}">
                <a16:creationId xmlns:a16="http://schemas.microsoft.com/office/drawing/2014/main" id="{784BE29B-5B08-4700-A4E8-2E37A91359C5}"/>
              </a:ext>
            </a:extLst>
          </p:cNvPr>
          <p:cNvSpPr>
            <a:spLocks noGrp="1" noChangeAspect="1"/>
          </p:cNvSpPr>
          <p:nvPr>
            <p:ph type="pic" sz="quarter" idx="14"/>
          </p:nvPr>
        </p:nvSpPr>
        <p:spPr>
          <a:xfrm>
            <a:off x="1810144" y="1857905"/>
            <a:ext cx="731520" cy="731520"/>
          </a:xfrm>
        </p:spPr>
        <p:txBody>
          <a:bodyPr>
            <a:normAutofit/>
          </a:bodyPr>
          <a:lstStyle>
            <a:lvl1pPr>
              <a:defRPr sz="1800"/>
            </a:lvl1pPr>
            <a:lvl2pPr>
              <a:defRPr sz="1200"/>
            </a:lvl2pPr>
          </a:lstStyle>
          <a:p>
            <a:pPr lvl="1"/>
            <a:r>
              <a:rPr lang="en-GB"/>
              <a:t>Click icon to add picture</a:t>
            </a:r>
            <a:endParaRPr lang="en-US"/>
          </a:p>
        </p:txBody>
      </p:sp>
      <p:sp>
        <p:nvSpPr>
          <p:cNvPr id="38" name="Picture Placeholder 12">
            <a:extLst>
              <a:ext uri="{FF2B5EF4-FFF2-40B4-BE49-F238E27FC236}">
                <a16:creationId xmlns:a16="http://schemas.microsoft.com/office/drawing/2014/main" id="{C14EB9C5-F11C-4544-94C4-F04B82362F4B}"/>
              </a:ext>
            </a:extLst>
          </p:cNvPr>
          <p:cNvSpPr>
            <a:spLocks noGrp="1" noChangeAspect="1"/>
          </p:cNvSpPr>
          <p:nvPr>
            <p:ph type="pic" sz="quarter" idx="34"/>
          </p:nvPr>
        </p:nvSpPr>
        <p:spPr>
          <a:xfrm>
            <a:off x="1810144" y="4413877"/>
            <a:ext cx="731520" cy="731520"/>
          </a:xfrm>
        </p:spPr>
        <p:txBody>
          <a:bodyPr>
            <a:normAutofit/>
          </a:bodyPr>
          <a:lstStyle>
            <a:lvl1pPr>
              <a:defRPr sz="1800"/>
            </a:lvl1pPr>
            <a:lvl2pPr>
              <a:defRPr sz="1200"/>
            </a:lvl2pPr>
          </a:lstStyle>
          <a:p>
            <a:pPr lvl="1"/>
            <a:r>
              <a:rPr lang="en-GB"/>
              <a:t>Click icon to add picture</a:t>
            </a:r>
            <a:endParaRPr lang="en-US"/>
          </a:p>
        </p:txBody>
      </p:sp>
      <p:sp>
        <p:nvSpPr>
          <p:cNvPr id="41" name="Picture Placeholder 12">
            <a:extLst>
              <a:ext uri="{FF2B5EF4-FFF2-40B4-BE49-F238E27FC236}">
                <a16:creationId xmlns:a16="http://schemas.microsoft.com/office/drawing/2014/main" id="{AD8AE800-FE4A-4F30-B08A-39A212D63984}"/>
              </a:ext>
            </a:extLst>
          </p:cNvPr>
          <p:cNvSpPr>
            <a:spLocks noGrp="1" noChangeAspect="1"/>
          </p:cNvSpPr>
          <p:nvPr>
            <p:ph type="pic" sz="quarter" idx="35"/>
          </p:nvPr>
        </p:nvSpPr>
        <p:spPr>
          <a:xfrm>
            <a:off x="5719790" y="1857905"/>
            <a:ext cx="731520" cy="731520"/>
          </a:xfrm>
        </p:spPr>
        <p:txBody>
          <a:bodyPr>
            <a:normAutofit/>
          </a:bodyPr>
          <a:lstStyle>
            <a:lvl1pPr>
              <a:defRPr sz="1800"/>
            </a:lvl1pPr>
            <a:lvl2pPr>
              <a:defRPr sz="1200"/>
            </a:lvl2pPr>
          </a:lstStyle>
          <a:p>
            <a:pPr lvl="1"/>
            <a:r>
              <a:rPr lang="en-GB"/>
              <a:t>Click icon to add picture</a:t>
            </a:r>
            <a:endParaRPr lang="en-US"/>
          </a:p>
        </p:txBody>
      </p:sp>
      <p:sp>
        <p:nvSpPr>
          <p:cNvPr id="42" name="Picture Placeholder 12">
            <a:extLst>
              <a:ext uri="{FF2B5EF4-FFF2-40B4-BE49-F238E27FC236}">
                <a16:creationId xmlns:a16="http://schemas.microsoft.com/office/drawing/2014/main" id="{26821E79-5750-4AA1-BC62-9E59B69CFDA1}"/>
              </a:ext>
            </a:extLst>
          </p:cNvPr>
          <p:cNvSpPr>
            <a:spLocks noGrp="1" noChangeAspect="1"/>
          </p:cNvSpPr>
          <p:nvPr>
            <p:ph type="pic" sz="quarter" idx="36"/>
          </p:nvPr>
        </p:nvSpPr>
        <p:spPr>
          <a:xfrm>
            <a:off x="5730241" y="4413877"/>
            <a:ext cx="731520" cy="731520"/>
          </a:xfrm>
        </p:spPr>
        <p:txBody>
          <a:bodyPr>
            <a:normAutofit/>
          </a:bodyPr>
          <a:lstStyle>
            <a:lvl1pPr>
              <a:defRPr sz="1800"/>
            </a:lvl1pPr>
            <a:lvl2pPr>
              <a:defRPr sz="1200"/>
            </a:lvl2pPr>
          </a:lstStyle>
          <a:p>
            <a:pPr lvl="1"/>
            <a:r>
              <a:rPr lang="en-GB"/>
              <a:t>Click icon to add picture</a:t>
            </a:r>
            <a:endParaRPr lang="en-US"/>
          </a:p>
        </p:txBody>
      </p:sp>
      <p:sp>
        <p:nvSpPr>
          <p:cNvPr id="43" name="Picture Placeholder 12">
            <a:extLst>
              <a:ext uri="{FF2B5EF4-FFF2-40B4-BE49-F238E27FC236}">
                <a16:creationId xmlns:a16="http://schemas.microsoft.com/office/drawing/2014/main" id="{7AE69DAB-A1CF-4426-86A2-1E53A38FBBE9}"/>
              </a:ext>
            </a:extLst>
          </p:cNvPr>
          <p:cNvSpPr>
            <a:spLocks noGrp="1" noChangeAspect="1"/>
          </p:cNvSpPr>
          <p:nvPr>
            <p:ph type="pic" sz="quarter" idx="37"/>
          </p:nvPr>
        </p:nvSpPr>
        <p:spPr>
          <a:xfrm>
            <a:off x="9650335" y="1857905"/>
            <a:ext cx="731520" cy="731520"/>
          </a:xfrm>
        </p:spPr>
        <p:txBody>
          <a:bodyPr>
            <a:normAutofit/>
          </a:bodyPr>
          <a:lstStyle>
            <a:lvl1pPr>
              <a:defRPr sz="1800"/>
            </a:lvl1pPr>
            <a:lvl2pPr>
              <a:defRPr sz="1200"/>
            </a:lvl2pPr>
          </a:lstStyle>
          <a:p>
            <a:pPr lvl="1"/>
            <a:r>
              <a:rPr lang="en-GB"/>
              <a:t>Click icon to add picture</a:t>
            </a:r>
            <a:endParaRPr lang="en-US"/>
          </a:p>
        </p:txBody>
      </p:sp>
      <p:sp>
        <p:nvSpPr>
          <p:cNvPr id="44" name="Picture Placeholder 12">
            <a:extLst>
              <a:ext uri="{FF2B5EF4-FFF2-40B4-BE49-F238E27FC236}">
                <a16:creationId xmlns:a16="http://schemas.microsoft.com/office/drawing/2014/main" id="{02A04F72-B967-4FC9-9771-49A17D170A9E}"/>
              </a:ext>
            </a:extLst>
          </p:cNvPr>
          <p:cNvSpPr>
            <a:spLocks noGrp="1" noChangeAspect="1"/>
          </p:cNvSpPr>
          <p:nvPr>
            <p:ph type="pic" sz="quarter" idx="38"/>
          </p:nvPr>
        </p:nvSpPr>
        <p:spPr>
          <a:xfrm>
            <a:off x="9650335" y="4413877"/>
            <a:ext cx="731520" cy="731520"/>
          </a:xfrm>
        </p:spPr>
        <p:txBody>
          <a:bodyPr>
            <a:normAutofit/>
          </a:bodyPr>
          <a:lstStyle>
            <a:lvl1pPr>
              <a:defRPr sz="1800"/>
            </a:lvl1pPr>
            <a:lvl2pPr>
              <a:defRPr sz="1200"/>
            </a:lvl2pPr>
          </a:lstStyle>
          <a:p>
            <a:pPr lvl="1"/>
            <a:r>
              <a:rPr lang="en-GB"/>
              <a:t>Click icon to add picture</a:t>
            </a:r>
            <a:endParaRPr lang="en-US"/>
          </a:p>
        </p:txBody>
      </p:sp>
      <p:sp>
        <p:nvSpPr>
          <p:cNvPr id="20" name="Picture Placeholder 3">
            <a:extLst>
              <a:ext uri="{FF2B5EF4-FFF2-40B4-BE49-F238E27FC236}">
                <a16:creationId xmlns:a16="http://schemas.microsoft.com/office/drawing/2014/main" id="{41D633D7-CBF0-4819-9F41-46E4F8628739}"/>
              </a:ext>
            </a:extLst>
          </p:cNvPr>
          <p:cNvSpPr>
            <a:spLocks noGrp="1"/>
          </p:cNvSpPr>
          <p:nvPr>
            <p:ph type="pic" sz="quarter" idx="48" hasCustomPrompt="1"/>
          </p:nvPr>
        </p:nvSpPr>
        <p:spPr>
          <a:xfrm>
            <a:off x="4111752" y="1842194"/>
            <a:ext cx="18288" cy="1828800"/>
          </a:xfrm>
          <a:solidFill>
            <a:schemeClr val="tx1">
              <a:lumMod val="20000"/>
              <a:lumOff val="80000"/>
            </a:schemeClr>
          </a:solidFill>
        </p:spPr>
        <p:txBody>
          <a:bodyPr/>
          <a:lstStyle/>
          <a:p>
            <a:r>
              <a:rPr lang="en-US"/>
              <a:t> </a:t>
            </a:r>
          </a:p>
        </p:txBody>
      </p:sp>
      <p:sp>
        <p:nvSpPr>
          <p:cNvPr id="21" name="Picture Placeholder 3">
            <a:extLst>
              <a:ext uri="{FF2B5EF4-FFF2-40B4-BE49-F238E27FC236}">
                <a16:creationId xmlns:a16="http://schemas.microsoft.com/office/drawing/2014/main" id="{07D0A27A-62C4-42E8-A03F-F0BD2B36A515}"/>
              </a:ext>
            </a:extLst>
          </p:cNvPr>
          <p:cNvSpPr>
            <a:spLocks noGrp="1"/>
          </p:cNvSpPr>
          <p:nvPr>
            <p:ph type="pic" sz="quarter" idx="49" hasCustomPrompt="1"/>
          </p:nvPr>
        </p:nvSpPr>
        <p:spPr>
          <a:xfrm>
            <a:off x="8061867" y="1828800"/>
            <a:ext cx="18288" cy="1828800"/>
          </a:xfrm>
          <a:solidFill>
            <a:schemeClr val="tx1">
              <a:lumMod val="20000"/>
              <a:lumOff val="80000"/>
            </a:schemeClr>
          </a:solidFill>
        </p:spPr>
        <p:txBody>
          <a:bodyPr/>
          <a:lstStyle/>
          <a:p>
            <a:r>
              <a:rPr lang="en-US"/>
              <a:t> </a:t>
            </a:r>
          </a:p>
        </p:txBody>
      </p:sp>
      <p:sp>
        <p:nvSpPr>
          <p:cNvPr id="22" name="Picture Placeholder 3">
            <a:extLst>
              <a:ext uri="{FF2B5EF4-FFF2-40B4-BE49-F238E27FC236}">
                <a16:creationId xmlns:a16="http://schemas.microsoft.com/office/drawing/2014/main" id="{E43DB876-9255-4928-87CD-6DD3FE82D1B8}"/>
              </a:ext>
            </a:extLst>
          </p:cNvPr>
          <p:cNvSpPr>
            <a:spLocks noGrp="1"/>
          </p:cNvSpPr>
          <p:nvPr>
            <p:ph type="pic" sz="quarter" idx="51" hasCustomPrompt="1"/>
          </p:nvPr>
        </p:nvSpPr>
        <p:spPr>
          <a:xfrm rot="16200000">
            <a:off x="6086857" y="-1438702"/>
            <a:ext cx="18288" cy="10972800"/>
          </a:xfrm>
          <a:solidFill>
            <a:schemeClr val="tx1">
              <a:lumMod val="20000"/>
              <a:lumOff val="80000"/>
            </a:schemeClr>
          </a:solidFill>
        </p:spPr>
        <p:txBody>
          <a:bodyPr/>
          <a:lstStyle/>
          <a:p>
            <a:r>
              <a:rPr lang="en-US"/>
              <a:t> </a:t>
            </a:r>
          </a:p>
        </p:txBody>
      </p:sp>
      <p:sp>
        <p:nvSpPr>
          <p:cNvPr id="29" name="Picture Placeholder 3">
            <a:extLst>
              <a:ext uri="{FF2B5EF4-FFF2-40B4-BE49-F238E27FC236}">
                <a16:creationId xmlns:a16="http://schemas.microsoft.com/office/drawing/2014/main" id="{27B36080-EE14-4177-9F55-8CFBDC2A6D1A}"/>
              </a:ext>
            </a:extLst>
          </p:cNvPr>
          <p:cNvSpPr>
            <a:spLocks noGrp="1"/>
          </p:cNvSpPr>
          <p:nvPr>
            <p:ph type="pic" sz="quarter" idx="52" hasCustomPrompt="1"/>
          </p:nvPr>
        </p:nvSpPr>
        <p:spPr>
          <a:xfrm>
            <a:off x="4100919" y="4424401"/>
            <a:ext cx="18288" cy="1828800"/>
          </a:xfrm>
          <a:solidFill>
            <a:schemeClr val="tx1">
              <a:lumMod val="20000"/>
              <a:lumOff val="80000"/>
            </a:schemeClr>
          </a:solidFill>
        </p:spPr>
        <p:txBody>
          <a:bodyPr/>
          <a:lstStyle/>
          <a:p>
            <a:r>
              <a:rPr lang="en-US"/>
              <a:t> </a:t>
            </a:r>
          </a:p>
        </p:txBody>
      </p:sp>
      <p:sp>
        <p:nvSpPr>
          <p:cNvPr id="33" name="Picture Placeholder 3">
            <a:extLst>
              <a:ext uri="{FF2B5EF4-FFF2-40B4-BE49-F238E27FC236}">
                <a16:creationId xmlns:a16="http://schemas.microsoft.com/office/drawing/2014/main" id="{6F18CEFA-F58B-49B5-920A-2BB484BDEA9E}"/>
              </a:ext>
            </a:extLst>
          </p:cNvPr>
          <p:cNvSpPr>
            <a:spLocks noGrp="1"/>
          </p:cNvSpPr>
          <p:nvPr>
            <p:ph type="pic" sz="quarter" idx="53" hasCustomPrompt="1"/>
          </p:nvPr>
        </p:nvSpPr>
        <p:spPr>
          <a:xfrm>
            <a:off x="8051034" y="4411007"/>
            <a:ext cx="18288" cy="1828800"/>
          </a:xfrm>
          <a:solidFill>
            <a:schemeClr val="tx1">
              <a:lumMod val="20000"/>
              <a:lumOff val="80000"/>
            </a:schemeClr>
          </a:solidFill>
        </p:spPr>
        <p:txBody>
          <a:bodyPr/>
          <a:lstStyle/>
          <a:p>
            <a:r>
              <a:rPr lang="en-US"/>
              <a:t> </a:t>
            </a:r>
          </a:p>
        </p:txBody>
      </p:sp>
    </p:spTree>
    <p:extLst>
      <p:ext uri="{BB962C8B-B14F-4D97-AF65-F5344CB8AC3E}">
        <p14:creationId xmlns:p14="http://schemas.microsoft.com/office/powerpoint/2010/main" val="2017397435"/>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icon 8 sections">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0C6591D5-39A3-4C2C-8C6C-1C0AA87189C1}"/>
              </a:ext>
            </a:extLst>
          </p:cNvPr>
          <p:cNvSpPr>
            <a:spLocks noGrp="1"/>
          </p:cNvSpPr>
          <p:nvPr>
            <p:ph type="title" hasCustomPrompt="1"/>
          </p:nvPr>
        </p:nvSpPr>
        <p:spPr>
          <a:xfrm>
            <a:off x="609600" y="609600"/>
            <a:ext cx="10297452" cy="443198"/>
          </a:xfrm>
        </p:spPr>
        <p:txBody>
          <a:bodyPr>
            <a:noAutofit/>
          </a:bodyPr>
          <a:lstStyle/>
          <a:p>
            <a:r>
              <a:rPr lang="en-US"/>
              <a:t>CLICK TO EDIT MASTER TITLE STYLE</a:t>
            </a:r>
          </a:p>
        </p:txBody>
      </p:sp>
      <p:sp>
        <p:nvSpPr>
          <p:cNvPr id="15" name="Text Placeholder 3">
            <a:extLst>
              <a:ext uri="{FF2B5EF4-FFF2-40B4-BE49-F238E27FC236}">
                <a16:creationId xmlns:a16="http://schemas.microsoft.com/office/drawing/2014/main" id="{AC639389-E91A-458E-A06E-6EBBBC4C4860}"/>
              </a:ext>
            </a:extLst>
          </p:cNvPr>
          <p:cNvSpPr>
            <a:spLocks noGrp="1"/>
          </p:cNvSpPr>
          <p:nvPr>
            <p:ph type="body" sz="quarter" idx="22" hasCustomPrompt="1"/>
          </p:nvPr>
        </p:nvSpPr>
        <p:spPr>
          <a:xfrm>
            <a:off x="600460" y="2971064"/>
            <a:ext cx="2249424" cy="809952"/>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a:t>
            </a:r>
          </a:p>
        </p:txBody>
      </p:sp>
      <p:sp>
        <p:nvSpPr>
          <p:cNvPr id="27" name="Text Placeholder 3">
            <a:extLst>
              <a:ext uri="{FF2B5EF4-FFF2-40B4-BE49-F238E27FC236}">
                <a16:creationId xmlns:a16="http://schemas.microsoft.com/office/drawing/2014/main" id="{DF03F7C7-5E4F-4AF8-99FF-2ED5C80BC8F7}"/>
              </a:ext>
            </a:extLst>
          </p:cNvPr>
          <p:cNvSpPr>
            <a:spLocks noGrp="1"/>
          </p:cNvSpPr>
          <p:nvPr>
            <p:ph type="body" sz="quarter" idx="30" hasCustomPrompt="1"/>
          </p:nvPr>
        </p:nvSpPr>
        <p:spPr>
          <a:xfrm>
            <a:off x="3521545" y="2971064"/>
            <a:ext cx="2249424" cy="809952"/>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a:t>
            </a:r>
          </a:p>
        </p:txBody>
      </p:sp>
      <p:sp>
        <p:nvSpPr>
          <p:cNvPr id="28" name="Text Placeholder 3">
            <a:extLst>
              <a:ext uri="{FF2B5EF4-FFF2-40B4-BE49-F238E27FC236}">
                <a16:creationId xmlns:a16="http://schemas.microsoft.com/office/drawing/2014/main" id="{7B5803BC-F9B7-4ADF-8D9A-02BBBDCC249D}"/>
              </a:ext>
            </a:extLst>
          </p:cNvPr>
          <p:cNvSpPr>
            <a:spLocks noGrp="1"/>
          </p:cNvSpPr>
          <p:nvPr>
            <p:ph type="body" sz="quarter" idx="31" hasCustomPrompt="1"/>
          </p:nvPr>
        </p:nvSpPr>
        <p:spPr>
          <a:xfrm>
            <a:off x="6416534" y="2971064"/>
            <a:ext cx="2249424" cy="809952"/>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a:t>
            </a:r>
          </a:p>
        </p:txBody>
      </p:sp>
      <p:sp>
        <p:nvSpPr>
          <p:cNvPr id="30" name="Text Placeholder 3">
            <a:extLst>
              <a:ext uri="{FF2B5EF4-FFF2-40B4-BE49-F238E27FC236}">
                <a16:creationId xmlns:a16="http://schemas.microsoft.com/office/drawing/2014/main" id="{0494C025-8E35-49F8-953C-A6B78A8942DA}"/>
              </a:ext>
            </a:extLst>
          </p:cNvPr>
          <p:cNvSpPr>
            <a:spLocks noGrp="1"/>
          </p:cNvSpPr>
          <p:nvPr>
            <p:ph type="body" sz="quarter" idx="32" hasCustomPrompt="1"/>
          </p:nvPr>
        </p:nvSpPr>
        <p:spPr>
          <a:xfrm>
            <a:off x="9318148" y="2971064"/>
            <a:ext cx="2249424" cy="809952"/>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a:t>
            </a:r>
          </a:p>
        </p:txBody>
      </p:sp>
      <p:sp>
        <p:nvSpPr>
          <p:cNvPr id="36" name="Text Placeholder 3">
            <a:extLst>
              <a:ext uri="{FF2B5EF4-FFF2-40B4-BE49-F238E27FC236}">
                <a16:creationId xmlns:a16="http://schemas.microsoft.com/office/drawing/2014/main" id="{878EE201-6F6E-46E0-B2AC-D0570C83D61A}"/>
              </a:ext>
            </a:extLst>
          </p:cNvPr>
          <p:cNvSpPr>
            <a:spLocks noGrp="1"/>
          </p:cNvSpPr>
          <p:nvPr>
            <p:ph type="body" sz="quarter" idx="33" hasCustomPrompt="1"/>
          </p:nvPr>
        </p:nvSpPr>
        <p:spPr>
          <a:xfrm>
            <a:off x="612548" y="5395035"/>
            <a:ext cx="2249424" cy="809952"/>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a:t>
            </a:r>
          </a:p>
        </p:txBody>
      </p:sp>
      <p:sp>
        <p:nvSpPr>
          <p:cNvPr id="45" name="Text Placeholder 3">
            <a:extLst>
              <a:ext uri="{FF2B5EF4-FFF2-40B4-BE49-F238E27FC236}">
                <a16:creationId xmlns:a16="http://schemas.microsoft.com/office/drawing/2014/main" id="{F1451F72-A88B-4072-822A-EDC4DCC7A7ED}"/>
              </a:ext>
            </a:extLst>
          </p:cNvPr>
          <p:cNvSpPr>
            <a:spLocks noGrp="1"/>
          </p:cNvSpPr>
          <p:nvPr>
            <p:ph type="body" sz="quarter" idx="38" hasCustomPrompt="1"/>
          </p:nvPr>
        </p:nvSpPr>
        <p:spPr>
          <a:xfrm>
            <a:off x="3521545" y="5395035"/>
            <a:ext cx="2249424" cy="809952"/>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a:t>
            </a:r>
          </a:p>
        </p:txBody>
      </p:sp>
      <p:sp>
        <p:nvSpPr>
          <p:cNvPr id="46" name="Text Placeholder 3">
            <a:extLst>
              <a:ext uri="{FF2B5EF4-FFF2-40B4-BE49-F238E27FC236}">
                <a16:creationId xmlns:a16="http://schemas.microsoft.com/office/drawing/2014/main" id="{DA68EFC4-470A-4D36-A251-03AD7863CEBA}"/>
              </a:ext>
            </a:extLst>
          </p:cNvPr>
          <p:cNvSpPr>
            <a:spLocks noGrp="1"/>
          </p:cNvSpPr>
          <p:nvPr>
            <p:ph type="body" sz="quarter" idx="39" hasCustomPrompt="1"/>
          </p:nvPr>
        </p:nvSpPr>
        <p:spPr>
          <a:xfrm>
            <a:off x="6416534" y="5395035"/>
            <a:ext cx="2249424" cy="809952"/>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a:t>
            </a:r>
          </a:p>
        </p:txBody>
      </p:sp>
      <p:sp>
        <p:nvSpPr>
          <p:cNvPr id="47" name="Text Placeholder 3">
            <a:extLst>
              <a:ext uri="{FF2B5EF4-FFF2-40B4-BE49-F238E27FC236}">
                <a16:creationId xmlns:a16="http://schemas.microsoft.com/office/drawing/2014/main" id="{5E9C8046-8366-484E-B700-22ED75058869}"/>
              </a:ext>
            </a:extLst>
          </p:cNvPr>
          <p:cNvSpPr>
            <a:spLocks noGrp="1"/>
          </p:cNvSpPr>
          <p:nvPr>
            <p:ph type="body" sz="quarter" idx="40" hasCustomPrompt="1"/>
          </p:nvPr>
        </p:nvSpPr>
        <p:spPr>
          <a:xfrm>
            <a:off x="9330236" y="5395035"/>
            <a:ext cx="2249424" cy="809952"/>
          </a:xfrm>
        </p:spPr>
        <p:txBody>
          <a:bodyPr>
            <a:noAutofit/>
          </a:bodyPr>
          <a:lstStyle>
            <a:lvl1pPr algn="ctr">
              <a:defRPr sz="1800"/>
            </a:lvl1pPr>
            <a:lvl2pPr algn="ctr">
              <a:defRPr sz="1800"/>
            </a:lvl2pPr>
            <a:lvl3pPr algn="ctr">
              <a:defRPr/>
            </a:lvl3pPr>
            <a:lvl4pPr algn="ctr">
              <a:defRPr/>
            </a:lvl4pPr>
            <a:lvl5pPr algn="ctr">
              <a:defRPr/>
            </a:lvl5pPr>
          </a:lstStyle>
          <a:p>
            <a:pPr lvl="0"/>
            <a:r>
              <a:rPr lang="en-US"/>
              <a:t>Heading</a:t>
            </a:r>
          </a:p>
          <a:p>
            <a:pPr lvl="1"/>
            <a:r>
              <a:rPr lang="en-US"/>
              <a:t>Lorem ipsum dolor sit </a:t>
            </a:r>
            <a:r>
              <a:rPr lang="en-US" err="1"/>
              <a:t>amet</a:t>
            </a:r>
            <a:r>
              <a:rPr lang="en-US"/>
              <a:t>, </a:t>
            </a:r>
            <a:r>
              <a:rPr lang="en-US" err="1"/>
              <a:t>consectetuer</a:t>
            </a:r>
            <a:r>
              <a:rPr lang="en-US"/>
              <a:t>.</a:t>
            </a:r>
          </a:p>
        </p:txBody>
      </p:sp>
      <p:sp>
        <p:nvSpPr>
          <p:cNvPr id="48" name="Picture Placeholder 12">
            <a:extLst>
              <a:ext uri="{FF2B5EF4-FFF2-40B4-BE49-F238E27FC236}">
                <a16:creationId xmlns:a16="http://schemas.microsoft.com/office/drawing/2014/main" id="{5AF0F26C-C4FA-4B4C-BE5F-FABEE1D66A95}"/>
              </a:ext>
            </a:extLst>
          </p:cNvPr>
          <p:cNvSpPr>
            <a:spLocks noGrp="1" noChangeAspect="1"/>
          </p:cNvSpPr>
          <p:nvPr>
            <p:ph type="pic" sz="quarter" idx="14"/>
          </p:nvPr>
        </p:nvSpPr>
        <p:spPr>
          <a:xfrm>
            <a:off x="1359412" y="2004848"/>
            <a:ext cx="731520" cy="731520"/>
          </a:xfrm>
        </p:spPr>
        <p:txBody>
          <a:bodyPr>
            <a:normAutofit/>
          </a:bodyPr>
          <a:lstStyle>
            <a:lvl1pPr>
              <a:defRPr sz="1800"/>
            </a:lvl1pPr>
            <a:lvl2pPr>
              <a:defRPr sz="1200"/>
            </a:lvl2pPr>
          </a:lstStyle>
          <a:p>
            <a:pPr lvl="1"/>
            <a:r>
              <a:rPr lang="en-GB"/>
              <a:t>Click icon to add picture</a:t>
            </a:r>
            <a:endParaRPr lang="en-US"/>
          </a:p>
        </p:txBody>
      </p:sp>
      <p:sp>
        <p:nvSpPr>
          <p:cNvPr id="49" name="Picture Placeholder 12">
            <a:extLst>
              <a:ext uri="{FF2B5EF4-FFF2-40B4-BE49-F238E27FC236}">
                <a16:creationId xmlns:a16="http://schemas.microsoft.com/office/drawing/2014/main" id="{9C3FCBB2-9E80-4B7A-8C78-074DAF7846AB}"/>
              </a:ext>
            </a:extLst>
          </p:cNvPr>
          <p:cNvSpPr>
            <a:spLocks noGrp="1" noChangeAspect="1"/>
          </p:cNvSpPr>
          <p:nvPr>
            <p:ph type="pic" sz="quarter" idx="34"/>
          </p:nvPr>
        </p:nvSpPr>
        <p:spPr>
          <a:xfrm>
            <a:off x="1416562" y="4416627"/>
            <a:ext cx="731520" cy="731520"/>
          </a:xfrm>
        </p:spPr>
        <p:txBody>
          <a:bodyPr>
            <a:normAutofit/>
          </a:bodyPr>
          <a:lstStyle>
            <a:lvl1pPr>
              <a:defRPr sz="1800"/>
            </a:lvl1pPr>
            <a:lvl2pPr>
              <a:defRPr sz="1200"/>
            </a:lvl2pPr>
          </a:lstStyle>
          <a:p>
            <a:pPr lvl="1"/>
            <a:r>
              <a:rPr lang="en-GB"/>
              <a:t>Click icon to add picture</a:t>
            </a:r>
            <a:endParaRPr lang="en-US"/>
          </a:p>
        </p:txBody>
      </p:sp>
      <p:sp>
        <p:nvSpPr>
          <p:cNvPr id="50" name="Picture Placeholder 12">
            <a:extLst>
              <a:ext uri="{FF2B5EF4-FFF2-40B4-BE49-F238E27FC236}">
                <a16:creationId xmlns:a16="http://schemas.microsoft.com/office/drawing/2014/main" id="{271E2035-0AFD-469F-A9C2-2A3A61BC9FB9}"/>
              </a:ext>
            </a:extLst>
          </p:cNvPr>
          <p:cNvSpPr>
            <a:spLocks noGrp="1" noChangeAspect="1"/>
          </p:cNvSpPr>
          <p:nvPr>
            <p:ph type="pic" sz="quarter" idx="41"/>
          </p:nvPr>
        </p:nvSpPr>
        <p:spPr>
          <a:xfrm>
            <a:off x="4280497" y="2004847"/>
            <a:ext cx="731520" cy="731520"/>
          </a:xfrm>
        </p:spPr>
        <p:txBody>
          <a:bodyPr>
            <a:normAutofit/>
          </a:bodyPr>
          <a:lstStyle>
            <a:lvl1pPr>
              <a:defRPr sz="1800"/>
            </a:lvl1pPr>
            <a:lvl2pPr>
              <a:defRPr sz="1200"/>
            </a:lvl2pPr>
          </a:lstStyle>
          <a:p>
            <a:pPr lvl="1"/>
            <a:r>
              <a:rPr lang="en-GB"/>
              <a:t>Click icon to add picture</a:t>
            </a:r>
            <a:endParaRPr lang="en-US"/>
          </a:p>
        </p:txBody>
      </p:sp>
      <p:sp>
        <p:nvSpPr>
          <p:cNvPr id="51" name="Picture Placeholder 12">
            <a:extLst>
              <a:ext uri="{FF2B5EF4-FFF2-40B4-BE49-F238E27FC236}">
                <a16:creationId xmlns:a16="http://schemas.microsoft.com/office/drawing/2014/main" id="{1EC1D056-226D-4CAC-9267-80536B555BDF}"/>
              </a:ext>
            </a:extLst>
          </p:cNvPr>
          <p:cNvSpPr>
            <a:spLocks noGrp="1" noChangeAspect="1"/>
          </p:cNvSpPr>
          <p:nvPr>
            <p:ph type="pic" sz="quarter" idx="42"/>
          </p:nvPr>
        </p:nvSpPr>
        <p:spPr>
          <a:xfrm>
            <a:off x="4280497" y="4416627"/>
            <a:ext cx="731520" cy="731520"/>
          </a:xfrm>
        </p:spPr>
        <p:txBody>
          <a:bodyPr>
            <a:normAutofit/>
          </a:bodyPr>
          <a:lstStyle>
            <a:lvl1pPr>
              <a:defRPr sz="1800"/>
            </a:lvl1pPr>
            <a:lvl2pPr>
              <a:defRPr sz="1200"/>
            </a:lvl2pPr>
          </a:lstStyle>
          <a:p>
            <a:pPr lvl="1"/>
            <a:r>
              <a:rPr lang="en-GB"/>
              <a:t>Click icon to add picture</a:t>
            </a:r>
            <a:endParaRPr lang="en-US"/>
          </a:p>
        </p:txBody>
      </p:sp>
      <p:sp>
        <p:nvSpPr>
          <p:cNvPr id="52" name="Picture Placeholder 12">
            <a:extLst>
              <a:ext uri="{FF2B5EF4-FFF2-40B4-BE49-F238E27FC236}">
                <a16:creationId xmlns:a16="http://schemas.microsoft.com/office/drawing/2014/main" id="{59DD9AA8-4AB8-43C0-A7A2-8023DA0D94D9}"/>
              </a:ext>
            </a:extLst>
          </p:cNvPr>
          <p:cNvSpPr>
            <a:spLocks noGrp="1" noChangeAspect="1"/>
          </p:cNvSpPr>
          <p:nvPr>
            <p:ph type="pic" sz="quarter" idx="43"/>
          </p:nvPr>
        </p:nvSpPr>
        <p:spPr>
          <a:xfrm>
            <a:off x="7175486" y="2004848"/>
            <a:ext cx="731520" cy="731520"/>
          </a:xfrm>
        </p:spPr>
        <p:txBody>
          <a:bodyPr>
            <a:normAutofit/>
          </a:bodyPr>
          <a:lstStyle>
            <a:lvl1pPr>
              <a:defRPr sz="1800"/>
            </a:lvl1pPr>
            <a:lvl2pPr>
              <a:defRPr sz="1200"/>
            </a:lvl2pPr>
          </a:lstStyle>
          <a:p>
            <a:pPr lvl="1"/>
            <a:r>
              <a:rPr lang="en-GB"/>
              <a:t>Click icon to add picture</a:t>
            </a:r>
            <a:endParaRPr lang="en-US"/>
          </a:p>
        </p:txBody>
      </p:sp>
      <p:sp>
        <p:nvSpPr>
          <p:cNvPr id="53" name="Picture Placeholder 12">
            <a:extLst>
              <a:ext uri="{FF2B5EF4-FFF2-40B4-BE49-F238E27FC236}">
                <a16:creationId xmlns:a16="http://schemas.microsoft.com/office/drawing/2014/main" id="{5829C865-3A41-4177-BBCA-D4798190655C}"/>
              </a:ext>
            </a:extLst>
          </p:cNvPr>
          <p:cNvSpPr>
            <a:spLocks noGrp="1" noChangeAspect="1"/>
          </p:cNvSpPr>
          <p:nvPr>
            <p:ph type="pic" sz="quarter" idx="44"/>
          </p:nvPr>
        </p:nvSpPr>
        <p:spPr>
          <a:xfrm>
            <a:off x="7175486" y="4416627"/>
            <a:ext cx="731520" cy="731520"/>
          </a:xfrm>
        </p:spPr>
        <p:txBody>
          <a:bodyPr>
            <a:normAutofit/>
          </a:bodyPr>
          <a:lstStyle>
            <a:lvl1pPr>
              <a:defRPr sz="1800"/>
            </a:lvl1pPr>
            <a:lvl2pPr>
              <a:defRPr sz="1200"/>
            </a:lvl2pPr>
          </a:lstStyle>
          <a:p>
            <a:pPr lvl="1"/>
            <a:r>
              <a:rPr lang="en-GB"/>
              <a:t>Click icon to add picture</a:t>
            </a:r>
            <a:endParaRPr lang="en-US"/>
          </a:p>
        </p:txBody>
      </p:sp>
      <p:sp>
        <p:nvSpPr>
          <p:cNvPr id="54" name="Picture Placeholder 12">
            <a:extLst>
              <a:ext uri="{FF2B5EF4-FFF2-40B4-BE49-F238E27FC236}">
                <a16:creationId xmlns:a16="http://schemas.microsoft.com/office/drawing/2014/main" id="{59B443DF-6115-4F80-B2F9-56ACC5CCDFF8}"/>
              </a:ext>
            </a:extLst>
          </p:cNvPr>
          <p:cNvSpPr>
            <a:spLocks noGrp="1" noChangeAspect="1"/>
          </p:cNvSpPr>
          <p:nvPr>
            <p:ph type="pic" sz="quarter" idx="45"/>
          </p:nvPr>
        </p:nvSpPr>
        <p:spPr>
          <a:xfrm>
            <a:off x="10077100" y="2004848"/>
            <a:ext cx="731520" cy="731520"/>
          </a:xfrm>
        </p:spPr>
        <p:txBody>
          <a:bodyPr>
            <a:normAutofit/>
          </a:bodyPr>
          <a:lstStyle>
            <a:lvl1pPr>
              <a:defRPr sz="1800"/>
            </a:lvl1pPr>
            <a:lvl2pPr>
              <a:defRPr sz="1200"/>
            </a:lvl2pPr>
          </a:lstStyle>
          <a:p>
            <a:pPr lvl="1"/>
            <a:r>
              <a:rPr lang="en-GB"/>
              <a:t>Click icon to add picture</a:t>
            </a:r>
            <a:endParaRPr lang="en-US"/>
          </a:p>
        </p:txBody>
      </p:sp>
      <p:sp>
        <p:nvSpPr>
          <p:cNvPr id="55" name="Picture Placeholder 12">
            <a:extLst>
              <a:ext uri="{FF2B5EF4-FFF2-40B4-BE49-F238E27FC236}">
                <a16:creationId xmlns:a16="http://schemas.microsoft.com/office/drawing/2014/main" id="{934A5AC9-F10C-4DBF-95EF-2685C6EE8A54}"/>
              </a:ext>
            </a:extLst>
          </p:cNvPr>
          <p:cNvSpPr>
            <a:spLocks noGrp="1" noChangeAspect="1"/>
          </p:cNvSpPr>
          <p:nvPr>
            <p:ph type="pic" sz="quarter" idx="46"/>
          </p:nvPr>
        </p:nvSpPr>
        <p:spPr>
          <a:xfrm>
            <a:off x="10134250" y="4416627"/>
            <a:ext cx="731520" cy="731520"/>
          </a:xfrm>
        </p:spPr>
        <p:txBody>
          <a:bodyPr>
            <a:normAutofit/>
          </a:bodyPr>
          <a:lstStyle>
            <a:lvl1pPr>
              <a:defRPr sz="1800"/>
            </a:lvl1pPr>
            <a:lvl2pPr>
              <a:defRPr sz="1200"/>
            </a:lvl2pPr>
          </a:lstStyle>
          <a:p>
            <a:pPr lvl="1"/>
            <a:r>
              <a:rPr lang="en-GB"/>
              <a:t>Click icon to add picture</a:t>
            </a:r>
            <a:endParaRPr lang="en-US"/>
          </a:p>
        </p:txBody>
      </p:sp>
      <p:sp>
        <p:nvSpPr>
          <p:cNvPr id="26" name="Picture Placeholder 3">
            <a:extLst>
              <a:ext uri="{FF2B5EF4-FFF2-40B4-BE49-F238E27FC236}">
                <a16:creationId xmlns:a16="http://schemas.microsoft.com/office/drawing/2014/main" id="{9681B445-30C4-4782-BEF9-ED099BEF4E2F}"/>
              </a:ext>
            </a:extLst>
          </p:cNvPr>
          <p:cNvSpPr>
            <a:spLocks noGrp="1"/>
          </p:cNvSpPr>
          <p:nvPr>
            <p:ph type="pic" sz="quarter" idx="48" hasCustomPrompt="1"/>
          </p:nvPr>
        </p:nvSpPr>
        <p:spPr>
          <a:xfrm>
            <a:off x="3169400" y="2029596"/>
            <a:ext cx="18288" cy="1828800"/>
          </a:xfrm>
          <a:solidFill>
            <a:schemeClr val="tx1">
              <a:lumMod val="20000"/>
              <a:lumOff val="80000"/>
            </a:schemeClr>
          </a:solidFill>
        </p:spPr>
        <p:txBody>
          <a:bodyPr/>
          <a:lstStyle/>
          <a:p>
            <a:r>
              <a:rPr lang="en-US"/>
              <a:t> </a:t>
            </a:r>
          </a:p>
        </p:txBody>
      </p:sp>
      <p:sp>
        <p:nvSpPr>
          <p:cNvPr id="29" name="Picture Placeholder 3">
            <a:extLst>
              <a:ext uri="{FF2B5EF4-FFF2-40B4-BE49-F238E27FC236}">
                <a16:creationId xmlns:a16="http://schemas.microsoft.com/office/drawing/2014/main" id="{1FB46385-0D73-431E-AFC0-66970AD7A556}"/>
              </a:ext>
            </a:extLst>
          </p:cNvPr>
          <p:cNvSpPr>
            <a:spLocks noGrp="1"/>
          </p:cNvSpPr>
          <p:nvPr>
            <p:ph type="pic" sz="quarter" idx="49" hasCustomPrompt="1"/>
          </p:nvPr>
        </p:nvSpPr>
        <p:spPr>
          <a:xfrm>
            <a:off x="6090893" y="2016202"/>
            <a:ext cx="18288" cy="1828800"/>
          </a:xfrm>
          <a:solidFill>
            <a:schemeClr val="tx1">
              <a:lumMod val="20000"/>
              <a:lumOff val="80000"/>
            </a:schemeClr>
          </a:solidFill>
        </p:spPr>
        <p:txBody>
          <a:bodyPr/>
          <a:lstStyle/>
          <a:p>
            <a:r>
              <a:rPr lang="en-US"/>
              <a:t> </a:t>
            </a:r>
          </a:p>
        </p:txBody>
      </p:sp>
      <p:sp>
        <p:nvSpPr>
          <p:cNvPr id="31" name="Picture Placeholder 3">
            <a:extLst>
              <a:ext uri="{FF2B5EF4-FFF2-40B4-BE49-F238E27FC236}">
                <a16:creationId xmlns:a16="http://schemas.microsoft.com/office/drawing/2014/main" id="{43DFFEE2-641D-496B-AF63-AA19C1B9EECE}"/>
              </a:ext>
            </a:extLst>
          </p:cNvPr>
          <p:cNvSpPr>
            <a:spLocks noGrp="1"/>
          </p:cNvSpPr>
          <p:nvPr>
            <p:ph type="pic" sz="quarter" idx="51" hasCustomPrompt="1"/>
          </p:nvPr>
        </p:nvSpPr>
        <p:spPr>
          <a:xfrm rot="16200000">
            <a:off x="6086857" y="-1345742"/>
            <a:ext cx="18288" cy="10972800"/>
          </a:xfrm>
          <a:solidFill>
            <a:schemeClr val="tx1">
              <a:lumMod val="20000"/>
              <a:lumOff val="80000"/>
            </a:schemeClr>
          </a:solidFill>
        </p:spPr>
        <p:txBody>
          <a:bodyPr/>
          <a:lstStyle/>
          <a:p>
            <a:r>
              <a:rPr lang="en-US"/>
              <a:t> </a:t>
            </a:r>
          </a:p>
        </p:txBody>
      </p:sp>
      <p:sp>
        <p:nvSpPr>
          <p:cNvPr id="32" name="Picture Placeholder 3">
            <a:extLst>
              <a:ext uri="{FF2B5EF4-FFF2-40B4-BE49-F238E27FC236}">
                <a16:creationId xmlns:a16="http://schemas.microsoft.com/office/drawing/2014/main" id="{4EA00925-8997-4BEC-B657-194D69DBC256}"/>
              </a:ext>
            </a:extLst>
          </p:cNvPr>
          <p:cNvSpPr>
            <a:spLocks noGrp="1"/>
          </p:cNvSpPr>
          <p:nvPr>
            <p:ph type="pic" sz="quarter" idx="52" hasCustomPrompt="1"/>
          </p:nvPr>
        </p:nvSpPr>
        <p:spPr>
          <a:xfrm>
            <a:off x="8986261" y="2016202"/>
            <a:ext cx="18288" cy="1828800"/>
          </a:xfrm>
          <a:solidFill>
            <a:schemeClr val="tx1">
              <a:lumMod val="20000"/>
              <a:lumOff val="80000"/>
            </a:schemeClr>
          </a:solidFill>
        </p:spPr>
        <p:txBody>
          <a:bodyPr/>
          <a:lstStyle/>
          <a:p>
            <a:r>
              <a:rPr lang="en-US"/>
              <a:t> </a:t>
            </a:r>
          </a:p>
        </p:txBody>
      </p:sp>
      <p:sp>
        <p:nvSpPr>
          <p:cNvPr id="33" name="Picture Placeholder 3">
            <a:extLst>
              <a:ext uri="{FF2B5EF4-FFF2-40B4-BE49-F238E27FC236}">
                <a16:creationId xmlns:a16="http://schemas.microsoft.com/office/drawing/2014/main" id="{B95E85E0-AEF0-4CA3-B6B1-356EB1E85629}"/>
              </a:ext>
            </a:extLst>
          </p:cNvPr>
          <p:cNvSpPr>
            <a:spLocks noGrp="1"/>
          </p:cNvSpPr>
          <p:nvPr>
            <p:ph type="pic" sz="quarter" idx="53" hasCustomPrompt="1"/>
          </p:nvPr>
        </p:nvSpPr>
        <p:spPr>
          <a:xfrm>
            <a:off x="3169400" y="4432378"/>
            <a:ext cx="18288" cy="1828800"/>
          </a:xfrm>
          <a:solidFill>
            <a:schemeClr val="tx1">
              <a:lumMod val="20000"/>
              <a:lumOff val="80000"/>
            </a:schemeClr>
          </a:solidFill>
        </p:spPr>
        <p:txBody>
          <a:bodyPr/>
          <a:lstStyle/>
          <a:p>
            <a:r>
              <a:rPr lang="en-US"/>
              <a:t> </a:t>
            </a:r>
          </a:p>
        </p:txBody>
      </p:sp>
      <p:sp>
        <p:nvSpPr>
          <p:cNvPr id="34" name="Picture Placeholder 3">
            <a:extLst>
              <a:ext uri="{FF2B5EF4-FFF2-40B4-BE49-F238E27FC236}">
                <a16:creationId xmlns:a16="http://schemas.microsoft.com/office/drawing/2014/main" id="{97558BA3-8352-4581-B80C-01AEDD33F5F1}"/>
              </a:ext>
            </a:extLst>
          </p:cNvPr>
          <p:cNvSpPr>
            <a:spLocks noGrp="1"/>
          </p:cNvSpPr>
          <p:nvPr>
            <p:ph type="pic" sz="quarter" idx="54" hasCustomPrompt="1"/>
          </p:nvPr>
        </p:nvSpPr>
        <p:spPr>
          <a:xfrm>
            <a:off x="6090893" y="4418984"/>
            <a:ext cx="18288" cy="1828800"/>
          </a:xfrm>
          <a:solidFill>
            <a:schemeClr val="tx1">
              <a:lumMod val="20000"/>
              <a:lumOff val="80000"/>
            </a:schemeClr>
          </a:solidFill>
        </p:spPr>
        <p:txBody>
          <a:bodyPr/>
          <a:lstStyle/>
          <a:p>
            <a:r>
              <a:rPr lang="en-US"/>
              <a:t> </a:t>
            </a:r>
          </a:p>
        </p:txBody>
      </p:sp>
      <p:sp>
        <p:nvSpPr>
          <p:cNvPr id="35" name="Picture Placeholder 3">
            <a:extLst>
              <a:ext uri="{FF2B5EF4-FFF2-40B4-BE49-F238E27FC236}">
                <a16:creationId xmlns:a16="http://schemas.microsoft.com/office/drawing/2014/main" id="{117219F9-055C-4F84-B829-0874F7758537}"/>
              </a:ext>
            </a:extLst>
          </p:cNvPr>
          <p:cNvSpPr>
            <a:spLocks noGrp="1"/>
          </p:cNvSpPr>
          <p:nvPr>
            <p:ph type="pic" sz="quarter" idx="55" hasCustomPrompt="1"/>
          </p:nvPr>
        </p:nvSpPr>
        <p:spPr>
          <a:xfrm>
            <a:off x="8986261" y="4418984"/>
            <a:ext cx="18288" cy="1828800"/>
          </a:xfrm>
          <a:solidFill>
            <a:schemeClr val="tx1">
              <a:lumMod val="20000"/>
              <a:lumOff val="80000"/>
            </a:schemeClr>
          </a:solidFill>
        </p:spPr>
        <p:txBody>
          <a:bodyPr/>
          <a:lstStyle/>
          <a:p>
            <a:r>
              <a:rPr lang="en-US"/>
              <a:t> </a:t>
            </a:r>
          </a:p>
        </p:txBody>
      </p:sp>
    </p:spTree>
    <p:extLst>
      <p:ext uri="{BB962C8B-B14F-4D97-AF65-F5344CB8AC3E}">
        <p14:creationId xmlns:p14="http://schemas.microsoft.com/office/powerpoint/2010/main" val="2412199794"/>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text and vertical photo">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C9AC3C63-6EB1-4AF9-AD8B-692230121EEF}"/>
              </a:ext>
            </a:extLst>
          </p:cNvPr>
          <p:cNvSpPr>
            <a:spLocks noGrp="1"/>
          </p:cNvSpPr>
          <p:nvPr>
            <p:ph type="body" sz="quarter" idx="16" hasCustomPrompt="1"/>
          </p:nvPr>
        </p:nvSpPr>
        <p:spPr>
          <a:xfrm>
            <a:off x="609599" y="1600200"/>
            <a:ext cx="4800601" cy="3963988"/>
          </a:xfrm>
        </p:spPr>
        <p:txBody>
          <a:bodyPr/>
          <a:lstStyle>
            <a:lvl1pPr>
              <a:defRPr sz="2400" b="0">
                <a:solidFill>
                  <a:schemeClr val="tx1"/>
                </a:solidFill>
              </a:defRPr>
            </a:lvl1pPr>
            <a:lvl2pPr>
              <a:defRPr/>
            </a:lvl2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Nunc sit </a:t>
            </a:r>
            <a:r>
              <a:rPr lang="en-US" err="1"/>
              <a:t>amet</a:t>
            </a:r>
            <a:r>
              <a:rPr lang="en-US"/>
              <a:t> nisi </a:t>
            </a:r>
            <a:r>
              <a:rPr lang="en-US" err="1"/>
              <a:t>interdum</a:t>
            </a:r>
            <a:r>
              <a:rPr lang="en-US"/>
              <a:t>, </a:t>
            </a:r>
            <a:r>
              <a:rPr lang="en-US" err="1"/>
              <a:t>consequat</a:t>
            </a:r>
            <a:r>
              <a:rPr lang="en-US"/>
              <a:t> </a:t>
            </a:r>
            <a:r>
              <a:rPr lang="en-US" err="1"/>
              <a:t>massa</a:t>
            </a:r>
            <a:r>
              <a:rPr lang="en-US"/>
              <a:t> vel, </a:t>
            </a:r>
            <a:r>
              <a:rPr lang="en-US" err="1"/>
              <a:t>malesuada</a:t>
            </a:r>
            <a:r>
              <a:rPr lang="en-US"/>
              <a:t> nisi. </a:t>
            </a:r>
            <a:r>
              <a:rPr lang="en-US" err="1"/>
              <a:t>Nulla</a:t>
            </a:r>
            <a:r>
              <a:rPr lang="en-US"/>
              <a:t> </a:t>
            </a:r>
            <a:r>
              <a:rPr lang="en-US" err="1"/>
              <a:t>fringilla</a:t>
            </a:r>
            <a:r>
              <a:rPr lang="en-US"/>
              <a:t> vestibulum magna. Duis </a:t>
            </a:r>
            <a:r>
              <a:rPr lang="en-US" err="1"/>
              <a:t>eget</a:t>
            </a:r>
            <a:r>
              <a:rPr lang="en-US"/>
              <a:t> </a:t>
            </a:r>
            <a:r>
              <a:rPr lang="en-US" err="1"/>
              <a:t>nulla</a:t>
            </a:r>
            <a:r>
              <a:rPr lang="en-US"/>
              <a:t> </a:t>
            </a:r>
            <a:r>
              <a:rPr lang="en-US" err="1"/>
              <a:t>blandit</a:t>
            </a:r>
            <a:r>
              <a:rPr lang="en-US"/>
              <a:t> </a:t>
            </a:r>
            <a:r>
              <a:rPr lang="en-US" err="1"/>
              <a:t>nisl</a:t>
            </a:r>
            <a:r>
              <a:rPr lang="en-US"/>
              <a:t> </a:t>
            </a:r>
            <a:r>
              <a:rPr lang="en-US" err="1"/>
              <a:t>pretium</a:t>
            </a:r>
            <a:r>
              <a:rPr lang="en-US"/>
              <a:t> cursus at in </a:t>
            </a:r>
            <a:r>
              <a:rPr lang="en-US" err="1"/>
              <a:t>eros</a:t>
            </a:r>
            <a:r>
              <a:rPr lang="en-US"/>
              <a:t>. </a:t>
            </a:r>
            <a:r>
              <a:rPr lang="en-US" err="1"/>
              <a:t>Curabitur</a:t>
            </a:r>
            <a:r>
              <a:rPr lang="en-US"/>
              <a:t> </a:t>
            </a:r>
            <a:r>
              <a:rPr lang="en-US" err="1"/>
              <a:t>luctus</a:t>
            </a:r>
            <a:r>
              <a:rPr lang="en-US"/>
              <a:t> mi at cursus </a:t>
            </a:r>
            <a:r>
              <a:rPr lang="en-US" err="1"/>
              <a:t>iaculis</a:t>
            </a:r>
            <a:r>
              <a:rPr lang="en-US"/>
              <a:t>.</a:t>
            </a:r>
          </a:p>
        </p:txBody>
      </p:sp>
      <p:sp>
        <p:nvSpPr>
          <p:cNvPr id="10" name="Title 9">
            <a:extLst>
              <a:ext uri="{FF2B5EF4-FFF2-40B4-BE49-F238E27FC236}">
                <a16:creationId xmlns:a16="http://schemas.microsoft.com/office/drawing/2014/main" id="{9D776FE2-B608-4FB0-8891-7F99A5520547}"/>
              </a:ext>
            </a:extLst>
          </p:cNvPr>
          <p:cNvSpPr>
            <a:spLocks noGrp="1"/>
          </p:cNvSpPr>
          <p:nvPr>
            <p:ph type="title" hasCustomPrompt="1"/>
          </p:nvPr>
        </p:nvSpPr>
        <p:spPr>
          <a:xfrm>
            <a:off x="609600" y="612648"/>
            <a:ext cx="4800600" cy="443198"/>
          </a:xfrm>
        </p:spPr>
        <p:txBody>
          <a:bodyPr/>
          <a:lstStyle>
            <a:lvl1pPr>
              <a:defRPr/>
            </a:lvl1pPr>
          </a:lstStyle>
          <a:p>
            <a:r>
              <a:rPr lang="en-US"/>
              <a:t>HEADING</a:t>
            </a:r>
          </a:p>
        </p:txBody>
      </p:sp>
      <p:sp>
        <p:nvSpPr>
          <p:cNvPr id="13" name="Picture Placeholder 12">
            <a:extLst>
              <a:ext uri="{FF2B5EF4-FFF2-40B4-BE49-F238E27FC236}">
                <a16:creationId xmlns:a16="http://schemas.microsoft.com/office/drawing/2014/main" id="{50E70EF5-3A9D-4C99-A03A-F2D2ADFFE640}"/>
              </a:ext>
            </a:extLst>
          </p:cNvPr>
          <p:cNvSpPr>
            <a:spLocks noGrp="1"/>
          </p:cNvSpPr>
          <p:nvPr>
            <p:ph type="pic" sz="quarter" idx="17"/>
          </p:nvPr>
        </p:nvSpPr>
        <p:spPr>
          <a:xfrm>
            <a:off x="6096000" y="0"/>
            <a:ext cx="6096000" cy="6858000"/>
          </a:xfrm>
          <a:solidFill>
            <a:schemeClr val="tx2"/>
          </a:solidFill>
        </p:spPr>
        <p:txBody>
          <a:bodyPr/>
          <a:lstStyle>
            <a:lvl1pPr>
              <a:defRPr sz="1800" b="0"/>
            </a:lvl1pPr>
            <a:lvl2pPr>
              <a:defRPr>
                <a:solidFill>
                  <a:schemeClr val="bg1"/>
                </a:solidFill>
              </a:defRPr>
            </a:lvl2pPr>
          </a:lstStyle>
          <a:p>
            <a:pPr lvl="1"/>
            <a:r>
              <a:rPr lang="en-GB"/>
              <a:t>Click icon to add picture</a:t>
            </a:r>
            <a:endParaRPr lang="en-US"/>
          </a:p>
        </p:txBody>
      </p:sp>
    </p:spTree>
    <p:extLst>
      <p:ext uri="{BB962C8B-B14F-4D97-AF65-F5344CB8AC3E}">
        <p14:creationId xmlns:p14="http://schemas.microsoft.com/office/powerpoint/2010/main" val="3864855530"/>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C four sec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C2DC4-7E35-413D-8D0C-FA7A97C1D6FF}"/>
              </a:ext>
            </a:extLst>
          </p:cNvPr>
          <p:cNvSpPr>
            <a:spLocks noGrp="1"/>
          </p:cNvSpPr>
          <p:nvPr>
            <p:ph type="title" hasCustomPrompt="1"/>
          </p:nvPr>
        </p:nvSpPr>
        <p:spPr>
          <a:xfrm>
            <a:off x="609600" y="609600"/>
            <a:ext cx="10274910" cy="443198"/>
          </a:xfrm>
        </p:spPr>
        <p:txBody>
          <a:bodyPr>
            <a:noAutofit/>
          </a:bodyPr>
          <a:lstStyle>
            <a:lvl1pPr>
              <a:defRPr/>
            </a:lvl1pPr>
          </a:lstStyle>
          <a:p>
            <a:r>
              <a:rPr lang="en-US"/>
              <a:t>TABLE OF CONTENT</a:t>
            </a:r>
          </a:p>
        </p:txBody>
      </p:sp>
      <p:sp>
        <p:nvSpPr>
          <p:cNvPr id="43" name="Oval 42">
            <a:extLst>
              <a:ext uri="{FF2B5EF4-FFF2-40B4-BE49-F238E27FC236}">
                <a16:creationId xmlns:a16="http://schemas.microsoft.com/office/drawing/2014/main" id="{E73C3204-7E60-490D-B5E3-CF72BB73C60B}"/>
              </a:ext>
            </a:extLst>
          </p:cNvPr>
          <p:cNvSpPr/>
          <p:nvPr userDrawn="1"/>
        </p:nvSpPr>
        <p:spPr>
          <a:xfrm>
            <a:off x="1512169" y="2250251"/>
            <a:ext cx="914400" cy="914400"/>
          </a:xfrm>
          <a:prstGeom prst="ellipse">
            <a:avLst/>
          </a:pr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89E5CB3A-3EDE-41DF-8721-AAF3B393BF36}"/>
              </a:ext>
            </a:extLst>
          </p:cNvPr>
          <p:cNvSpPr txBox="1"/>
          <p:nvPr userDrawn="1"/>
        </p:nvSpPr>
        <p:spPr>
          <a:xfrm>
            <a:off x="1592843" y="2353508"/>
            <a:ext cx="450850" cy="707886"/>
          </a:xfrm>
          <a:prstGeom prst="rect">
            <a:avLst/>
          </a:prstGeom>
          <a:noFill/>
        </p:spPr>
        <p:txBody>
          <a:bodyPr wrap="square" rtlCol="0">
            <a:spAutoFit/>
          </a:bodyPr>
          <a:lstStyle/>
          <a:p>
            <a:pPr algn="ctr"/>
            <a:r>
              <a:rPr lang="en-US" sz="4000" b="1">
                <a:solidFill>
                  <a:schemeClr val="accent5"/>
                </a:solidFill>
              </a:rPr>
              <a:t>0</a:t>
            </a:r>
          </a:p>
        </p:txBody>
      </p:sp>
      <p:sp>
        <p:nvSpPr>
          <p:cNvPr id="46" name="Text Placeholder 4">
            <a:extLst>
              <a:ext uri="{FF2B5EF4-FFF2-40B4-BE49-F238E27FC236}">
                <a16:creationId xmlns:a16="http://schemas.microsoft.com/office/drawing/2014/main" id="{55E98DDE-2D67-426D-B0A1-66DDF7985B59}"/>
              </a:ext>
            </a:extLst>
          </p:cNvPr>
          <p:cNvSpPr>
            <a:spLocks noGrp="1"/>
          </p:cNvSpPr>
          <p:nvPr>
            <p:ph type="body" sz="quarter" idx="21" hasCustomPrompt="1"/>
          </p:nvPr>
        </p:nvSpPr>
        <p:spPr>
          <a:xfrm>
            <a:off x="1957538" y="2314259"/>
            <a:ext cx="450850" cy="786384"/>
          </a:xfrm>
        </p:spPr>
        <p:txBody>
          <a:bodyPr anchor="ctr"/>
          <a:lstStyle>
            <a:lvl1pPr>
              <a:lnSpc>
                <a:spcPct val="100000"/>
              </a:lnSpc>
              <a:defRPr sz="4000" b="1">
                <a:solidFill>
                  <a:schemeClr val="bg1"/>
                </a:solidFill>
              </a:defRPr>
            </a:lvl1pPr>
          </a:lstStyle>
          <a:p>
            <a:pPr lvl="0"/>
            <a:r>
              <a:rPr lang="en-US"/>
              <a:t>1</a:t>
            </a:r>
          </a:p>
        </p:txBody>
      </p:sp>
      <p:sp>
        <p:nvSpPr>
          <p:cNvPr id="50" name="Text Placeholder 44">
            <a:extLst>
              <a:ext uri="{FF2B5EF4-FFF2-40B4-BE49-F238E27FC236}">
                <a16:creationId xmlns:a16="http://schemas.microsoft.com/office/drawing/2014/main" id="{66044FA4-18FE-428C-8F6B-3C640624B43D}"/>
              </a:ext>
            </a:extLst>
          </p:cNvPr>
          <p:cNvSpPr>
            <a:spLocks noGrp="1"/>
          </p:cNvSpPr>
          <p:nvPr>
            <p:ph type="body" sz="quarter" idx="29" hasCustomPrompt="1"/>
          </p:nvPr>
        </p:nvSpPr>
        <p:spPr>
          <a:xfrm>
            <a:off x="844658" y="3431985"/>
            <a:ext cx="2249423" cy="1577353"/>
          </a:xfrm>
        </p:spPr>
        <p:txBody>
          <a:bodyPr/>
          <a:lstStyle>
            <a:lvl1pPr algn="ctr">
              <a:defRPr sz="2200" b="0">
                <a:solidFill>
                  <a:schemeClr val="tx1"/>
                </a:solidFill>
              </a:defRPr>
            </a:lvl1pPr>
          </a:lstStyle>
          <a:p>
            <a:pPr lvl="0"/>
            <a:r>
              <a:rPr lang="en-US"/>
              <a:t>Use this version when having extremely long section title</a:t>
            </a:r>
          </a:p>
        </p:txBody>
      </p:sp>
      <p:sp>
        <p:nvSpPr>
          <p:cNvPr id="51" name="Text Placeholder 44">
            <a:extLst>
              <a:ext uri="{FF2B5EF4-FFF2-40B4-BE49-F238E27FC236}">
                <a16:creationId xmlns:a16="http://schemas.microsoft.com/office/drawing/2014/main" id="{7528C4D5-5297-4E50-86F8-187CCA6B03A5}"/>
              </a:ext>
            </a:extLst>
          </p:cNvPr>
          <p:cNvSpPr>
            <a:spLocks noGrp="1"/>
          </p:cNvSpPr>
          <p:nvPr>
            <p:ph type="body" sz="quarter" idx="31" hasCustomPrompt="1"/>
          </p:nvPr>
        </p:nvSpPr>
        <p:spPr>
          <a:xfrm>
            <a:off x="3597833" y="3428441"/>
            <a:ext cx="2249423" cy="1577353"/>
          </a:xfrm>
        </p:spPr>
        <p:txBody>
          <a:bodyPr/>
          <a:lstStyle>
            <a:lvl1pPr algn="ctr">
              <a:defRPr sz="2200" b="0">
                <a:solidFill>
                  <a:schemeClr val="tx1"/>
                </a:solidFill>
              </a:defRPr>
            </a:lvl1pPr>
          </a:lstStyle>
          <a:p>
            <a:pPr lvl="0"/>
            <a:r>
              <a:rPr lang="en-US"/>
              <a:t>Use this version when having extremely long section title</a:t>
            </a:r>
          </a:p>
        </p:txBody>
      </p:sp>
      <p:sp>
        <p:nvSpPr>
          <p:cNvPr id="52" name="Text Placeholder 44">
            <a:extLst>
              <a:ext uri="{FF2B5EF4-FFF2-40B4-BE49-F238E27FC236}">
                <a16:creationId xmlns:a16="http://schemas.microsoft.com/office/drawing/2014/main" id="{B06927D4-58FB-4945-9B84-BB9E72898433}"/>
              </a:ext>
            </a:extLst>
          </p:cNvPr>
          <p:cNvSpPr>
            <a:spLocks noGrp="1"/>
          </p:cNvSpPr>
          <p:nvPr>
            <p:ph type="body" sz="quarter" idx="32" hasCustomPrompt="1"/>
          </p:nvPr>
        </p:nvSpPr>
        <p:spPr>
          <a:xfrm>
            <a:off x="6324945" y="3429000"/>
            <a:ext cx="2249423" cy="1577353"/>
          </a:xfrm>
        </p:spPr>
        <p:txBody>
          <a:bodyPr/>
          <a:lstStyle>
            <a:lvl1pPr algn="ctr">
              <a:defRPr sz="2200" b="0">
                <a:solidFill>
                  <a:schemeClr val="tx1"/>
                </a:solidFill>
              </a:defRPr>
            </a:lvl1pPr>
          </a:lstStyle>
          <a:p>
            <a:pPr lvl="0"/>
            <a:r>
              <a:rPr lang="en-US"/>
              <a:t>Use this version when having extremely long section title</a:t>
            </a:r>
          </a:p>
        </p:txBody>
      </p:sp>
      <p:sp>
        <p:nvSpPr>
          <p:cNvPr id="53" name="Oval 52">
            <a:extLst>
              <a:ext uri="{FF2B5EF4-FFF2-40B4-BE49-F238E27FC236}">
                <a16:creationId xmlns:a16="http://schemas.microsoft.com/office/drawing/2014/main" id="{D81BB8ED-B811-47B4-9D7A-D92D68ED30FC}"/>
              </a:ext>
            </a:extLst>
          </p:cNvPr>
          <p:cNvSpPr/>
          <p:nvPr userDrawn="1"/>
        </p:nvSpPr>
        <p:spPr>
          <a:xfrm>
            <a:off x="4265345" y="2246707"/>
            <a:ext cx="914400" cy="914400"/>
          </a:xfrm>
          <a:prstGeom prst="ellipse">
            <a:avLst/>
          </a:pr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9EE1637B-F0AA-439D-A477-AC9984D004BC}"/>
              </a:ext>
            </a:extLst>
          </p:cNvPr>
          <p:cNvSpPr txBox="1"/>
          <p:nvPr userDrawn="1"/>
        </p:nvSpPr>
        <p:spPr>
          <a:xfrm>
            <a:off x="4346019" y="2349964"/>
            <a:ext cx="450850" cy="707886"/>
          </a:xfrm>
          <a:prstGeom prst="rect">
            <a:avLst/>
          </a:prstGeom>
          <a:noFill/>
        </p:spPr>
        <p:txBody>
          <a:bodyPr wrap="square" rtlCol="0">
            <a:spAutoFit/>
          </a:bodyPr>
          <a:lstStyle/>
          <a:p>
            <a:pPr algn="ctr"/>
            <a:r>
              <a:rPr lang="en-US" sz="4000" b="1">
                <a:solidFill>
                  <a:schemeClr val="accent5"/>
                </a:solidFill>
              </a:rPr>
              <a:t>0</a:t>
            </a:r>
          </a:p>
        </p:txBody>
      </p:sp>
      <p:sp>
        <p:nvSpPr>
          <p:cNvPr id="55" name="Text Placeholder 4">
            <a:extLst>
              <a:ext uri="{FF2B5EF4-FFF2-40B4-BE49-F238E27FC236}">
                <a16:creationId xmlns:a16="http://schemas.microsoft.com/office/drawing/2014/main" id="{1303CA00-9EFF-4B56-9461-3BF3F9421968}"/>
              </a:ext>
            </a:extLst>
          </p:cNvPr>
          <p:cNvSpPr>
            <a:spLocks noGrp="1"/>
          </p:cNvSpPr>
          <p:nvPr>
            <p:ph type="body" sz="quarter" idx="34" hasCustomPrompt="1"/>
          </p:nvPr>
        </p:nvSpPr>
        <p:spPr>
          <a:xfrm>
            <a:off x="4710714" y="2310715"/>
            <a:ext cx="450850" cy="786384"/>
          </a:xfrm>
        </p:spPr>
        <p:txBody>
          <a:bodyPr anchor="ctr"/>
          <a:lstStyle>
            <a:lvl1pPr>
              <a:lnSpc>
                <a:spcPct val="100000"/>
              </a:lnSpc>
              <a:defRPr sz="4000" b="1">
                <a:solidFill>
                  <a:schemeClr val="bg1"/>
                </a:solidFill>
              </a:defRPr>
            </a:lvl1pPr>
          </a:lstStyle>
          <a:p>
            <a:pPr lvl="0"/>
            <a:r>
              <a:rPr lang="en-US"/>
              <a:t>2</a:t>
            </a:r>
          </a:p>
        </p:txBody>
      </p:sp>
      <p:sp>
        <p:nvSpPr>
          <p:cNvPr id="56" name="Oval 55">
            <a:extLst>
              <a:ext uri="{FF2B5EF4-FFF2-40B4-BE49-F238E27FC236}">
                <a16:creationId xmlns:a16="http://schemas.microsoft.com/office/drawing/2014/main" id="{9B8C4076-092F-4986-A6E2-B25A7EF5291F}"/>
              </a:ext>
            </a:extLst>
          </p:cNvPr>
          <p:cNvSpPr/>
          <p:nvPr userDrawn="1"/>
        </p:nvSpPr>
        <p:spPr>
          <a:xfrm>
            <a:off x="6996935" y="2246707"/>
            <a:ext cx="914400" cy="914400"/>
          </a:xfrm>
          <a:prstGeom prst="ellipse">
            <a:avLst/>
          </a:pr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A3E9E8A9-F330-4355-B369-73207E23867E}"/>
              </a:ext>
            </a:extLst>
          </p:cNvPr>
          <p:cNvSpPr txBox="1"/>
          <p:nvPr userDrawn="1"/>
        </p:nvSpPr>
        <p:spPr>
          <a:xfrm>
            <a:off x="7077609" y="2349964"/>
            <a:ext cx="450850" cy="707886"/>
          </a:xfrm>
          <a:prstGeom prst="rect">
            <a:avLst/>
          </a:prstGeom>
          <a:noFill/>
        </p:spPr>
        <p:txBody>
          <a:bodyPr wrap="square" rtlCol="0">
            <a:spAutoFit/>
          </a:bodyPr>
          <a:lstStyle/>
          <a:p>
            <a:pPr algn="ctr"/>
            <a:r>
              <a:rPr lang="en-US" sz="4000" b="1">
                <a:solidFill>
                  <a:schemeClr val="accent5"/>
                </a:solidFill>
              </a:rPr>
              <a:t>0</a:t>
            </a:r>
          </a:p>
        </p:txBody>
      </p:sp>
      <p:sp>
        <p:nvSpPr>
          <p:cNvPr id="58" name="Text Placeholder 4">
            <a:extLst>
              <a:ext uri="{FF2B5EF4-FFF2-40B4-BE49-F238E27FC236}">
                <a16:creationId xmlns:a16="http://schemas.microsoft.com/office/drawing/2014/main" id="{83EC02BF-C0CD-4686-ABB2-2851F983A676}"/>
              </a:ext>
            </a:extLst>
          </p:cNvPr>
          <p:cNvSpPr>
            <a:spLocks noGrp="1"/>
          </p:cNvSpPr>
          <p:nvPr>
            <p:ph type="body" sz="quarter" idx="35" hasCustomPrompt="1"/>
          </p:nvPr>
        </p:nvSpPr>
        <p:spPr>
          <a:xfrm>
            <a:off x="7442304" y="2310715"/>
            <a:ext cx="450850" cy="786384"/>
          </a:xfrm>
        </p:spPr>
        <p:txBody>
          <a:bodyPr anchor="ctr"/>
          <a:lstStyle>
            <a:lvl1pPr>
              <a:lnSpc>
                <a:spcPct val="100000"/>
              </a:lnSpc>
              <a:defRPr sz="4000" b="1">
                <a:solidFill>
                  <a:schemeClr val="bg1"/>
                </a:solidFill>
              </a:defRPr>
            </a:lvl1pPr>
          </a:lstStyle>
          <a:p>
            <a:pPr lvl="0"/>
            <a:r>
              <a:rPr lang="en-US"/>
              <a:t>3</a:t>
            </a:r>
          </a:p>
        </p:txBody>
      </p:sp>
      <p:sp>
        <p:nvSpPr>
          <p:cNvPr id="59" name="Text Placeholder 44">
            <a:extLst>
              <a:ext uri="{FF2B5EF4-FFF2-40B4-BE49-F238E27FC236}">
                <a16:creationId xmlns:a16="http://schemas.microsoft.com/office/drawing/2014/main" id="{CFCE1072-1ED0-4B33-A43C-826E625BEF7B}"/>
              </a:ext>
            </a:extLst>
          </p:cNvPr>
          <p:cNvSpPr>
            <a:spLocks noGrp="1"/>
          </p:cNvSpPr>
          <p:nvPr>
            <p:ph type="body" sz="quarter" idx="36" hasCustomPrompt="1"/>
          </p:nvPr>
        </p:nvSpPr>
        <p:spPr>
          <a:xfrm>
            <a:off x="9093441" y="3429000"/>
            <a:ext cx="2249423" cy="1577353"/>
          </a:xfrm>
        </p:spPr>
        <p:txBody>
          <a:bodyPr/>
          <a:lstStyle>
            <a:lvl1pPr algn="ctr">
              <a:defRPr sz="2200" b="0">
                <a:solidFill>
                  <a:schemeClr val="tx1"/>
                </a:solidFill>
              </a:defRPr>
            </a:lvl1pPr>
          </a:lstStyle>
          <a:p>
            <a:pPr lvl="0"/>
            <a:r>
              <a:rPr lang="en-US"/>
              <a:t>Use this version when having extremely long section title</a:t>
            </a:r>
          </a:p>
        </p:txBody>
      </p:sp>
      <p:sp>
        <p:nvSpPr>
          <p:cNvPr id="60" name="Oval 59">
            <a:extLst>
              <a:ext uri="{FF2B5EF4-FFF2-40B4-BE49-F238E27FC236}">
                <a16:creationId xmlns:a16="http://schemas.microsoft.com/office/drawing/2014/main" id="{DF92C8DD-ABB8-42F7-BEE2-06DA0B78AD07}"/>
              </a:ext>
            </a:extLst>
          </p:cNvPr>
          <p:cNvSpPr/>
          <p:nvPr userDrawn="1"/>
        </p:nvSpPr>
        <p:spPr>
          <a:xfrm>
            <a:off x="9765431" y="2246707"/>
            <a:ext cx="914400" cy="914400"/>
          </a:xfrm>
          <a:prstGeom prst="ellipse">
            <a:avLst/>
          </a:pr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7383FCEE-AC08-4B7C-816A-A554953F3655}"/>
              </a:ext>
            </a:extLst>
          </p:cNvPr>
          <p:cNvSpPr txBox="1"/>
          <p:nvPr userDrawn="1"/>
        </p:nvSpPr>
        <p:spPr>
          <a:xfrm>
            <a:off x="9846105" y="2349964"/>
            <a:ext cx="450850" cy="707886"/>
          </a:xfrm>
          <a:prstGeom prst="rect">
            <a:avLst/>
          </a:prstGeom>
          <a:noFill/>
        </p:spPr>
        <p:txBody>
          <a:bodyPr wrap="square" rtlCol="0">
            <a:spAutoFit/>
          </a:bodyPr>
          <a:lstStyle/>
          <a:p>
            <a:pPr algn="ctr"/>
            <a:r>
              <a:rPr lang="en-US" sz="4000" b="1">
                <a:solidFill>
                  <a:schemeClr val="accent5"/>
                </a:solidFill>
              </a:rPr>
              <a:t>0</a:t>
            </a:r>
          </a:p>
        </p:txBody>
      </p:sp>
      <p:sp>
        <p:nvSpPr>
          <p:cNvPr id="62" name="Text Placeholder 4">
            <a:extLst>
              <a:ext uri="{FF2B5EF4-FFF2-40B4-BE49-F238E27FC236}">
                <a16:creationId xmlns:a16="http://schemas.microsoft.com/office/drawing/2014/main" id="{4BDB72DB-C64B-4C60-8ECD-9C18DF4C713F}"/>
              </a:ext>
            </a:extLst>
          </p:cNvPr>
          <p:cNvSpPr>
            <a:spLocks noGrp="1"/>
          </p:cNvSpPr>
          <p:nvPr>
            <p:ph type="body" sz="quarter" idx="37" hasCustomPrompt="1"/>
          </p:nvPr>
        </p:nvSpPr>
        <p:spPr>
          <a:xfrm>
            <a:off x="10210800" y="2310715"/>
            <a:ext cx="450850" cy="786384"/>
          </a:xfrm>
        </p:spPr>
        <p:txBody>
          <a:bodyPr anchor="ctr"/>
          <a:lstStyle>
            <a:lvl1pPr>
              <a:lnSpc>
                <a:spcPct val="100000"/>
              </a:lnSpc>
              <a:defRPr sz="4000" b="1">
                <a:solidFill>
                  <a:schemeClr val="bg1"/>
                </a:solidFill>
              </a:defRPr>
            </a:lvl1pPr>
          </a:lstStyle>
          <a:p>
            <a:pPr lvl="0"/>
            <a:r>
              <a:rPr lang="en-US"/>
              <a:t>4</a:t>
            </a:r>
          </a:p>
        </p:txBody>
      </p:sp>
    </p:spTree>
    <p:extLst>
      <p:ext uri="{BB962C8B-B14F-4D97-AF65-F5344CB8AC3E}">
        <p14:creationId xmlns:p14="http://schemas.microsoft.com/office/powerpoint/2010/main" val="855230802"/>
      </p:ext>
    </p:extLst>
  </p:cSld>
  <p:clrMapOvr>
    <a:masterClrMapping/>
  </p:clrMapOvr>
  <p:extLst>
    <p:ext uri="{DCECCB84-F9BA-43D5-87BE-67443E8EF086}">
      <p15:sldGuideLst xmlns:p15="http://schemas.microsoft.com/office/powerpoint/2012/main">
        <p15:guide id="1"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text and rounded photo">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B81B4127-57FC-4B6B-A49F-B880016B84A0}"/>
              </a:ext>
            </a:extLst>
          </p:cNvPr>
          <p:cNvSpPr>
            <a:spLocks noGrp="1"/>
          </p:cNvSpPr>
          <p:nvPr>
            <p:ph type="pic" sz="quarter" idx="17"/>
          </p:nvPr>
        </p:nvSpPr>
        <p:spPr>
          <a:xfrm>
            <a:off x="6096000" y="0"/>
            <a:ext cx="6096000" cy="6858000"/>
          </a:xfrm>
          <a:custGeom>
            <a:avLst/>
            <a:gdLst>
              <a:gd name="connsiteX0" fmla="*/ 1052060 w 6096000"/>
              <a:gd name="connsiteY0" fmla="*/ 0 h 6858000"/>
              <a:gd name="connsiteX1" fmla="*/ 6096000 w 6096000"/>
              <a:gd name="connsiteY1" fmla="*/ 0 h 6858000"/>
              <a:gd name="connsiteX2" fmla="*/ 6096000 w 6096000"/>
              <a:gd name="connsiteY2" fmla="*/ 6858000 h 6858000"/>
              <a:gd name="connsiteX3" fmla="*/ 1052060 w 6096000"/>
              <a:gd name="connsiteY3" fmla="*/ 6858000 h 6858000"/>
              <a:gd name="connsiteX4" fmla="*/ 1038574 w 6096000"/>
              <a:gd name="connsiteY4" fmla="*/ 6839036 h 6858000"/>
              <a:gd name="connsiteX5" fmla="*/ 4888 w 6096000"/>
              <a:gd name="connsiteY5" fmla="*/ 3742856 h 6858000"/>
              <a:gd name="connsiteX6" fmla="*/ 0 w 6096000"/>
              <a:gd name="connsiteY6" fmla="*/ 3549540 h 6858000"/>
              <a:gd name="connsiteX7" fmla="*/ 0 w 6096000"/>
              <a:gd name="connsiteY7" fmla="*/ 3308460 h 6858000"/>
              <a:gd name="connsiteX8" fmla="*/ 4888 w 6096000"/>
              <a:gd name="connsiteY8" fmla="*/ 3115144 h 6858000"/>
              <a:gd name="connsiteX9" fmla="*/ 1038574 w 6096000"/>
              <a:gd name="connsiteY9" fmla="*/ 1896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96000" h="6858000">
                <a:moveTo>
                  <a:pt x="1052060" y="0"/>
                </a:moveTo>
                <a:lnTo>
                  <a:pt x="6096000" y="0"/>
                </a:lnTo>
                <a:lnTo>
                  <a:pt x="6096000" y="6858000"/>
                </a:lnTo>
                <a:lnTo>
                  <a:pt x="1052060" y="6858000"/>
                </a:lnTo>
                <a:lnTo>
                  <a:pt x="1038574" y="6839036"/>
                </a:lnTo>
                <a:cubicBezTo>
                  <a:pt x="435750" y="5946739"/>
                  <a:pt x="62852" y="4886343"/>
                  <a:pt x="4888" y="3742856"/>
                </a:cubicBezTo>
                <a:lnTo>
                  <a:pt x="0" y="3549540"/>
                </a:lnTo>
                <a:lnTo>
                  <a:pt x="0" y="3308460"/>
                </a:lnTo>
                <a:lnTo>
                  <a:pt x="4888" y="3115144"/>
                </a:lnTo>
                <a:cubicBezTo>
                  <a:pt x="62852" y="1971657"/>
                  <a:pt x="435750" y="911261"/>
                  <a:pt x="1038574" y="18964"/>
                </a:cubicBezTo>
                <a:close/>
              </a:path>
            </a:pathLst>
          </a:custGeom>
          <a:solidFill>
            <a:schemeClr val="tx2"/>
          </a:solidFill>
        </p:spPr>
        <p:txBody>
          <a:bodyPr wrap="square">
            <a:noAutofit/>
          </a:bodyPr>
          <a:lstStyle>
            <a:lvl1pPr>
              <a:defRPr sz="1800" b="0"/>
            </a:lvl1pPr>
          </a:lstStyle>
          <a:p>
            <a:pPr lvl="1"/>
            <a:r>
              <a:rPr lang="en-GB"/>
              <a:t>Click icon to add picture</a:t>
            </a:r>
            <a:endParaRPr lang="en-US"/>
          </a:p>
        </p:txBody>
      </p:sp>
      <p:sp>
        <p:nvSpPr>
          <p:cNvPr id="8" name="Text Placeholder 6">
            <a:extLst>
              <a:ext uri="{FF2B5EF4-FFF2-40B4-BE49-F238E27FC236}">
                <a16:creationId xmlns:a16="http://schemas.microsoft.com/office/drawing/2014/main" id="{06719DE8-B981-4CF7-BD69-E4468FD93171}"/>
              </a:ext>
            </a:extLst>
          </p:cNvPr>
          <p:cNvSpPr>
            <a:spLocks noGrp="1"/>
          </p:cNvSpPr>
          <p:nvPr>
            <p:ph type="body" sz="quarter" idx="16" hasCustomPrompt="1"/>
          </p:nvPr>
        </p:nvSpPr>
        <p:spPr>
          <a:xfrm>
            <a:off x="609599" y="1600200"/>
            <a:ext cx="4800601" cy="3963988"/>
          </a:xfrm>
        </p:spPr>
        <p:txBody>
          <a:bodyPr/>
          <a:lstStyle>
            <a:lvl1pPr>
              <a:defRPr sz="2400" b="0">
                <a:solidFill>
                  <a:schemeClr val="tx1"/>
                </a:solidFill>
              </a:defRPr>
            </a:lvl1pPr>
            <a:lvl2pPr>
              <a:defRPr/>
            </a:lvl2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Nunc sit </a:t>
            </a:r>
            <a:r>
              <a:rPr lang="en-US" err="1"/>
              <a:t>amet</a:t>
            </a:r>
            <a:r>
              <a:rPr lang="en-US"/>
              <a:t> nisi </a:t>
            </a:r>
            <a:r>
              <a:rPr lang="en-US" err="1"/>
              <a:t>interdum</a:t>
            </a:r>
            <a:r>
              <a:rPr lang="en-US"/>
              <a:t>, </a:t>
            </a:r>
            <a:r>
              <a:rPr lang="en-US" err="1"/>
              <a:t>consequat</a:t>
            </a:r>
            <a:r>
              <a:rPr lang="en-US"/>
              <a:t> </a:t>
            </a:r>
            <a:r>
              <a:rPr lang="en-US" err="1"/>
              <a:t>massa</a:t>
            </a:r>
            <a:r>
              <a:rPr lang="en-US"/>
              <a:t> vel, </a:t>
            </a:r>
            <a:r>
              <a:rPr lang="en-US" err="1"/>
              <a:t>malesuada</a:t>
            </a:r>
            <a:r>
              <a:rPr lang="en-US"/>
              <a:t> nisi. </a:t>
            </a:r>
            <a:r>
              <a:rPr lang="en-US" err="1"/>
              <a:t>Nulla</a:t>
            </a:r>
            <a:r>
              <a:rPr lang="en-US"/>
              <a:t> </a:t>
            </a:r>
            <a:r>
              <a:rPr lang="en-US" err="1"/>
              <a:t>fringilla</a:t>
            </a:r>
            <a:r>
              <a:rPr lang="en-US"/>
              <a:t> vestibulum magna. Duis </a:t>
            </a:r>
            <a:r>
              <a:rPr lang="en-US" err="1"/>
              <a:t>eget</a:t>
            </a:r>
            <a:r>
              <a:rPr lang="en-US"/>
              <a:t> </a:t>
            </a:r>
            <a:r>
              <a:rPr lang="en-US" err="1"/>
              <a:t>nulla</a:t>
            </a:r>
            <a:r>
              <a:rPr lang="en-US"/>
              <a:t> </a:t>
            </a:r>
            <a:r>
              <a:rPr lang="en-US" err="1"/>
              <a:t>blandit</a:t>
            </a:r>
            <a:r>
              <a:rPr lang="en-US"/>
              <a:t> </a:t>
            </a:r>
            <a:r>
              <a:rPr lang="en-US" err="1"/>
              <a:t>nisl</a:t>
            </a:r>
            <a:r>
              <a:rPr lang="en-US"/>
              <a:t> </a:t>
            </a:r>
            <a:r>
              <a:rPr lang="en-US" err="1"/>
              <a:t>pretium</a:t>
            </a:r>
            <a:r>
              <a:rPr lang="en-US"/>
              <a:t> cursus at in </a:t>
            </a:r>
            <a:r>
              <a:rPr lang="en-US" err="1"/>
              <a:t>eros</a:t>
            </a:r>
            <a:r>
              <a:rPr lang="en-US"/>
              <a:t>. </a:t>
            </a:r>
            <a:r>
              <a:rPr lang="en-US" err="1"/>
              <a:t>Curabitur</a:t>
            </a:r>
            <a:r>
              <a:rPr lang="en-US"/>
              <a:t> </a:t>
            </a:r>
            <a:r>
              <a:rPr lang="en-US" err="1"/>
              <a:t>luctus</a:t>
            </a:r>
            <a:r>
              <a:rPr lang="en-US"/>
              <a:t> mi at cursus </a:t>
            </a:r>
            <a:r>
              <a:rPr lang="en-US" err="1"/>
              <a:t>iaculis</a:t>
            </a:r>
            <a:r>
              <a:rPr lang="en-US"/>
              <a:t>.</a:t>
            </a:r>
          </a:p>
        </p:txBody>
      </p:sp>
      <p:sp>
        <p:nvSpPr>
          <p:cNvPr id="9" name="Title 9">
            <a:extLst>
              <a:ext uri="{FF2B5EF4-FFF2-40B4-BE49-F238E27FC236}">
                <a16:creationId xmlns:a16="http://schemas.microsoft.com/office/drawing/2014/main" id="{DA50DD3C-25F4-4401-BFF1-D5C3E1F9F36C}"/>
              </a:ext>
            </a:extLst>
          </p:cNvPr>
          <p:cNvSpPr>
            <a:spLocks noGrp="1"/>
          </p:cNvSpPr>
          <p:nvPr>
            <p:ph type="title" hasCustomPrompt="1"/>
          </p:nvPr>
        </p:nvSpPr>
        <p:spPr>
          <a:xfrm>
            <a:off x="609600" y="609600"/>
            <a:ext cx="4800600" cy="443198"/>
          </a:xfrm>
        </p:spPr>
        <p:txBody>
          <a:bodyPr/>
          <a:lstStyle>
            <a:lvl1pPr>
              <a:defRPr/>
            </a:lvl1pPr>
          </a:lstStyle>
          <a:p>
            <a:r>
              <a:rPr lang="en-US"/>
              <a:t>HEADING</a:t>
            </a:r>
          </a:p>
        </p:txBody>
      </p:sp>
    </p:spTree>
    <p:extLst>
      <p:ext uri="{BB962C8B-B14F-4D97-AF65-F5344CB8AC3E}">
        <p14:creationId xmlns:p14="http://schemas.microsoft.com/office/powerpoint/2010/main" val="28893531"/>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text and horizontal photo">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C9AC3C63-6EB1-4AF9-AD8B-692230121EEF}"/>
              </a:ext>
            </a:extLst>
          </p:cNvPr>
          <p:cNvSpPr>
            <a:spLocks noGrp="1"/>
          </p:cNvSpPr>
          <p:nvPr>
            <p:ph type="body" sz="quarter" idx="16" hasCustomPrompt="1"/>
          </p:nvPr>
        </p:nvSpPr>
        <p:spPr>
          <a:xfrm>
            <a:off x="6096000" y="3912165"/>
            <a:ext cx="5143500" cy="2336236"/>
          </a:xfrm>
        </p:spPr>
        <p:txBody>
          <a:bodyPr/>
          <a:lstStyle>
            <a:lvl1pPr>
              <a:defRPr sz="2400" b="0">
                <a:solidFill>
                  <a:schemeClr val="tx1"/>
                </a:solidFill>
              </a:defRPr>
            </a:lvl1pPr>
            <a:lvl2pPr>
              <a:defRPr/>
            </a:lvl2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Nunc sit </a:t>
            </a:r>
            <a:r>
              <a:rPr lang="en-US" err="1"/>
              <a:t>amet</a:t>
            </a:r>
            <a:r>
              <a:rPr lang="en-US"/>
              <a:t> nisi </a:t>
            </a:r>
            <a:r>
              <a:rPr lang="en-US" err="1"/>
              <a:t>interdum</a:t>
            </a:r>
            <a:r>
              <a:rPr lang="en-US"/>
              <a:t>, </a:t>
            </a:r>
            <a:r>
              <a:rPr lang="en-US" err="1"/>
              <a:t>consequat</a:t>
            </a:r>
            <a:r>
              <a:rPr lang="en-US"/>
              <a:t> </a:t>
            </a:r>
            <a:r>
              <a:rPr lang="en-US" err="1"/>
              <a:t>massa</a:t>
            </a:r>
            <a:r>
              <a:rPr lang="en-US"/>
              <a:t> vel, </a:t>
            </a:r>
            <a:r>
              <a:rPr lang="en-US" err="1"/>
              <a:t>malesuada</a:t>
            </a:r>
            <a:r>
              <a:rPr lang="en-US"/>
              <a:t> nisi. </a:t>
            </a:r>
            <a:r>
              <a:rPr lang="en-US" err="1"/>
              <a:t>Nulla</a:t>
            </a:r>
            <a:r>
              <a:rPr lang="en-US"/>
              <a:t> </a:t>
            </a:r>
            <a:r>
              <a:rPr lang="en-US" err="1"/>
              <a:t>fringilla</a:t>
            </a:r>
            <a:r>
              <a:rPr lang="en-US"/>
              <a:t> vestibulum magna. Duis </a:t>
            </a:r>
            <a:r>
              <a:rPr lang="en-US" err="1"/>
              <a:t>eget</a:t>
            </a:r>
            <a:r>
              <a:rPr lang="en-US"/>
              <a:t> </a:t>
            </a:r>
            <a:r>
              <a:rPr lang="en-US" err="1"/>
              <a:t>nulla</a:t>
            </a:r>
            <a:r>
              <a:rPr lang="en-US"/>
              <a:t> </a:t>
            </a:r>
            <a:r>
              <a:rPr lang="en-US" err="1"/>
              <a:t>blandit</a:t>
            </a:r>
            <a:r>
              <a:rPr lang="en-US"/>
              <a:t> </a:t>
            </a:r>
            <a:r>
              <a:rPr lang="en-US" err="1"/>
              <a:t>nisl</a:t>
            </a:r>
            <a:r>
              <a:rPr lang="en-US"/>
              <a:t> </a:t>
            </a:r>
            <a:r>
              <a:rPr lang="en-US" err="1"/>
              <a:t>pretium</a:t>
            </a:r>
            <a:r>
              <a:rPr lang="en-US"/>
              <a:t> cursus at in </a:t>
            </a:r>
            <a:r>
              <a:rPr lang="en-US" err="1"/>
              <a:t>eros</a:t>
            </a:r>
            <a:r>
              <a:rPr lang="en-US"/>
              <a:t>.</a:t>
            </a:r>
          </a:p>
        </p:txBody>
      </p:sp>
      <p:sp>
        <p:nvSpPr>
          <p:cNvPr id="2" name="Title 1">
            <a:extLst>
              <a:ext uri="{FF2B5EF4-FFF2-40B4-BE49-F238E27FC236}">
                <a16:creationId xmlns:a16="http://schemas.microsoft.com/office/drawing/2014/main" id="{4762A67A-4624-4B4E-BA20-45F8F5FB2DD0}"/>
              </a:ext>
            </a:extLst>
          </p:cNvPr>
          <p:cNvSpPr>
            <a:spLocks noGrp="1"/>
          </p:cNvSpPr>
          <p:nvPr>
            <p:ph type="title" hasCustomPrompt="1"/>
          </p:nvPr>
        </p:nvSpPr>
        <p:spPr>
          <a:xfrm>
            <a:off x="625366" y="3912164"/>
            <a:ext cx="4784834" cy="443198"/>
          </a:xfrm>
        </p:spPr>
        <p:txBody>
          <a:bodyPr/>
          <a:lstStyle>
            <a:lvl1pPr>
              <a:defRPr/>
            </a:lvl1pPr>
          </a:lstStyle>
          <a:p>
            <a:r>
              <a:rPr lang="en-US"/>
              <a:t>HEADING</a:t>
            </a:r>
          </a:p>
        </p:txBody>
      </p:sp>
      <p:sp>
        <p:nvSpPr>
          <p:cNvPr id="9" name="Picture Placeholder 8">
            <a:extLst>
              <a:ext uri="{FF2B5EF4-FFF2-40B4-BE49-F238E27FC236}">
                <a16:creationId xmlns:a16="http://schemas.microsoft.com/office/drawing/2014/main" id="{9C50B81C-7907-4FEA-AED6-D50E0CC9183C}"/>
              </a:ext>
            </a:extLst>
          </p:cNvPr>
          <p:cNvSpPr>
            <a:spLocks noGrp="1"/>
          </p:cNvSpPr>
          <p:nvPr>
            <p:ph type="pic" sz="quarter" idx="15"/>
          </p:nvPr>
        </p:nvSpPr>
        <p:spPr>
          <a:xfrm>
            <a:off x="0" y="0"/>
            <a:ext cx="12192000" cy="3429000"/>
          </a:xfrm>
          <a:solidFill>
            <a:schemeClr val="tx2"/>
          </a:solidFill>
        </p:spPr>
        <p:txBody>
          <a:bodyPr/>
          <a:lstStyle>
            <a:lvl1pPr>
              <a:defRPr sz="1800" b="0"/>
            </a:lvl1pPr>
            <a:lvl2pPr>
              <a:defRPr>
                <a:solidFill>
                  <a:schemeClr val="bg1"/>
                </a:solidFill>
              </a:defRPr>
            </a:lvl2pPr>
          </a:lstStyle>
          <a:p>
            <a:pPr lvl="1"/>
            <a:r>
              <a:rPr lang="en-GB"/>
              <a:t>Click icon to add picture</a:t>
            </a:r>
            <a:endParaRPr lang="en-US"/>
          </a:p>
        </p:txBody>
      </p:sp>
    </p:spTree>
    <p:extLst>
      <p:ext uri="{BB962C8B-B14F-4D97-AF65-F5344CB8AC3E}">
        <p14:creationId xmlns:p14="http://schemas.microsoft.com/office/powerpoint/2010/main" val="4054318041"/>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hoto text two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58442-05F7-4F14-80B6-F5F22C51D34C}"/>
              </a:ext>
            </a:extLst>
          </p:cNvPr>
          <p:cNvSpPr>
            <a:spLocks noGrp="1"/>
          </p:cNvSpPr>
          <p:nvPr>
            <p:ph type="title" hasCustomPrompt="1"/>
          </p:nvPr>
        </p:nvSpPr>
        <p:spPr>
          <a:xfrm>
            <a:off x="609600" y="609600"/>
            <a:ext cx="10274910" cy="443198"/>
          </a:xfrm>
        </p:spPr>
        <p:txBody>
          <a:bodyPr>
            <a:noAutofit/>
          </a:bodyPr>
          <a:lstStyle/>
          <a:p>
            <a:r>
              <a:rPr lang="en-US"/>
              <a:t>CLICK TO EDIT MASTER TITLE STYLE</a:t>
            </a:r>
          </a:p>
        </p:txBody>
      </p:sp>
      <p:sp>
        <p:nvSpPr>
          <p:cNvPr id="4" name="Text Placeholder 3">
            <a:extLst>
              <a:ext uri="{FF2B5EF4-FFF2-40B4-BE49-F238E27FC236}">
                <a16:creationId xmlns:a16="http://schemas.microsoft.com/office/drawing/2014/main" id="{72626046-C227-4DF8-BFDF-9E261212A7D3}"/>
              </a:ext>
            </a:extLst>
          </p:cNvPr>
          <p:cNvSpPr>
            <a:spLocks noGrp="1"/>
          </p:cNvSpPr>
          <p:nvPr>
            <p:ph type="body" sz="quarter" idx="22" hasCustomPrompt="1"/>
          </p:nvPr>
        </p:nvSpPr>
        <p:spPr>
          <a:xfrm>
            <a:off x="609600" y="4428856"/>
            <a:ext cx="4901183" cy="1438544"/>
          </a:xfrm>
        </p:spPr>
        <p:txBody>
          <a:bodyPr>
            <a:noAutofit/>
          </a:bodyPr>
          <a:lstStyle>
            <a:lvl1pPr algn="l">
              <a:defRPr/>
            </a:lvl1pPr>
            <a:lvl2pPr algn="l">
              <a:defRPr/>
            </a:lvl2pPr>
            <a:lvl3pPr algn="l">
              <a:defRPr/>
            </a:lvl3pPr>
            <a:lvl4pPr algn="l">
              <a:defRPr/>
            </a:lvl4pPr>
            <a:lvl5pPr algn="l">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p:txBody>
      </p:sp>
      <p:sp>
        <p:nvSpPr>
          <p:cNvPr id="9" name="Picture Placeholder 12">
            <a:extLst>
              <a:ext uri="{FF2B5EF4-FFF2-40B4-BE49-F238E27FC236}">
                <a16:creationId xmlns:a16="http://schemas.microsoft.com/office/drawing/2014/main" id="{5FE52862-C4F0-4AB4-98A3-6E6E0675D129}"/>
              </a:ext>
            </a:extLst>
          </p:cNvPr>
          <p:cNvSpPr>
            <a:spLocks noGrp="1"/>
          </p:cNvSpPr>
          <p:nvPr>
            <p:ph type="pic" sz="quarter" idx="14"/>
          </p:nvPr>
        </p:nvSpPr>
        <p:spPr>
          <a:xfrm>
            <a:off x="609600" y="1600200"/>
            <a:ext cx="4901184" cy="2596896"/>
          </a:xfrm>
          <a:solidFill>
            <a:schemeClr val="tx2"/>
          </a:solidFill>
        </p:spPr>
        <p:txBody>
          <a:bodyPr>
            <a:normAutofit/>
          </a:bodyPr>
          <a:lstStyle>
            <a:lvl1pPr>
              <a:defRPr sz="1800"/>
            </a:lvl1pPr>
          </a:lstStyle>
          <a:p>
            <a:pPr lvl="1"/>
            <a:r>
              <a:rPr lang="en-GB"/>
              <a:t>Click icon to add picture</a:t>
            </a:r>
            <a:endParaRPr lang="en-US"/>
          </a:p>
        </p:txBody>
      </p:sp>
      <p:sp>
        <p:nvSpPr>
          <p:cNvPr id="12" name="Picture Placeholder 12">
            <a:extLst>
              <a:ext uri="{FF2B5EF4-FFF2-40B4-BE49-F238E27FC236}">
                <a16:creationId xmlns:a16="http://schemas.microsoft.com/office/drawing/2014/main" id="{C869B65A-8CF0-43D9-9844-5086D213B783}"/>
              </a:ext>
            </a:extLst>
          </p:cNvPr>
          <p:cNvSpPr>
            <a:spLocks noGrp="1" noChangeAspect="1"/>
          </p:cNvSpPr>
          <p:nvPr>
            <p:ph type="pic" sz="quarter" idx="24"/>
          </p:nvPr>
        </p:nvSpPr>
        <p:spPr>
          <a:xfrm>
            <a:off x="6662825" y="1600199"/>
            <a:ext cx="4901184" cy="2596895"/>
          </a:xfrm>
          <a:solidFill>
            <a:schemeClr val="tx2"/>
          </a:solidFill>
        </p:spPr>
        <p:txBody>
          <a:bodyPr>
            <a:normAutofit/>
          </a:bodyPr>
          <a:lstStyle>
            <a:lvl1pPr>
              <a:defRPr sz="1800"/>
            </a:lvl1pPr>
          </a:lstStyle>
          <a:p>
            <a:pPr lvl="1"/>
            <a:r>
              <a:rPr lang="en-GB"/>
              <a:t>Click icon to add picture</a:t>
            </a:r>
            <a:endParaRPr lang="en-US"/>
          </a:p>
        </p:txBody>
      </p:sp>
      <p:sp>
        <p:nvSpPr>
          <p:cNvPr id="8" name="Text Placeholder 3">
            <a:extLst>
              <a:ext uri="{FF2B5EF4-FFF2-40B4-BE49-F238E27FC236}">
                <a16:creationId xmlns:a16="http://schemas.microsoft.com/office/drawing/2014/main" id="{A4EC4060-CFAF-4C79-8616-F69C6B227167}"/>
              </a:ext>
            </a:extLst>
          </p:cNvPr>
          <p:cNvSpPr>
            <a:spLocks noGrp="1"/>
          </p:cNvSpPr>
          <p:nvPr>
            <p:ph type="body" sz="quarter" idx="25" hasCustomPrompt="1"/>
          </p:nvPr>
        </p:nvSpPr>
        <p:spPr>
          <a:xfrm>
            <a:off x="6662825" y="4428856"/>
            <a:ext cx="4901183" cy="1438544"/>
          </a:xfrm>
        </p:spPr>
        <p:txBody>
          <a:bodyPr>
            <a:noAutofit/>
          </a:bodyPr>
          <a:lstStyle>
            <a:lvl1pPr algn="l">
              <a:defRPr/>
            </a:lvl1pPr>
            <a:lvl2pPr algn="l">
              <a:defRPr/>
            </a:lvl2pPr>
            <a:lvl3pPr algn="l">
              <a:defRPr/>
            </a:lvl3pPr>
            <a:lvl4pPr algn="l">
              <a:defRPr/>
            </a:lvl4pPr>
            <a:lvl5pPr algn="l">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p:txBody>
      </p:sp>
    </p:spTree>
    <p:extLst>
      <p:ext uri="{BB962C8B-B14F-4D97-AF65-F5344CB8AC3E}">
        <p14:creationId xmlns:p14="http://schemas.microsoft.com/office/powerpoint/2010/main" val="12138791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hoto text three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58442-05F7-4F14-80B6-F5F22C51D34C}"/>
              </a:ext>
            </a:extLst>
          </p:cNvPr>
          <p:cNvSpPr>
            <a:spLocks noGrp="1"/>
          </p:cNvSpPr>
          <p:nvPr>
            <p:ph type="title" hasCustomPrompt="1"/>
          </p:nvPr>
        </p:nvSpPr>
        <p:spPr>
          <a:xfrm>
            <a:off x="609600" y="609600"/>
            <a:ext cx="10274910" cy="443198"/>
          </a:xfrm>
        </p:spPr>
        <p:txBody>
          <a:bodyPr>
            <a:noAutofit/>
          </a:bodyPr>
          <a:lstStyle/>
          <a:p>
            <a:r>
              <a:rPr lang="en-US"/>
              <a:t>CLICK TO EDIT MASTER TITLE STYLE</a:t>
            </a:r>
          </a:p>
        </p:txBody>
      </p:sp>
      <p:sp>
        <p:nvSpPr>
          <p:cNvPr id="4" name="Text Placeholder 3">
            <a:extLst>
              <a:ext uri="{FF2B5EF4-FFF2-40B4-BE49-F238E27FC236}">
                <a16:creationId xmlns:a16="http://schemas.microsoft.com/office/drawing/2014/main" id="{72626046-C227-4DF8-BFDF-9E261212A7D3}"/>
              </a:ext>
            </a:extLst>
          </p:cNvPr>
          <p:cNvSpPr>
            <a:spLocks noGrp="1"/>
          </p:cNvSpPr>
          <p:nvPr>
            <p:ph type="body" sz="quarter" idx="22" hasCustomPrompt="1"/>
          </p:nvPr>
        </p:nvSpPr>
        <p:spPr>
          <a:xfrm>
            <a:off x="609600" y="3883152"/>
            <a:ext cx="3108960" cy="1538144"/>
          </a:xfrm>
        </p:spPr>
        <p:txBody>
          <a:bodyPr>
            <a:noAutofit/>
          </a:bodyPr>
          <a:lstStyle>
            <a:lvl1pPr algn="l">
              <a:defRPr/>
            </a:lvl1pPr>
            <a:lvl2pPr algn="l">
              <a:defRPr/>
            </a:lvl2pPr>
            <a:lvl3pPr algn="l">
              <a:defRPr/>
            </a:lvl3pPr>
            <a:lvl4pPr algn="l">
              <a:defRPr/>
            </a:lvl4pPr>
            <a:lvl5pPr algn="l">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p:txBody>
      </p:sp>
      <p:sp>
        <p:nvSpPr>
          <p:cNvPr id="9" name="Picture Placeholder 12">
            <a:extLst>
              <a:ext uri="{FF2B5EF4-FFF2-40B4-BE49-F238E27FC236}">
                <a16:creationId xmlns:a16="http://schemas.microsoft.com/office/drawing/2014/main" id="{5FE52862-C4F0-4AB4-98A3-6E6E0675D129}"/>
              </a:ext>
            </a:extLst>
          </p:cNvPr>
          <p:cNvSpPr>
            <a:spLocks noGrp="1" noChangeAspect="1"/>
          </p:cNvSpPr>
          <p:nvPr>
            <p:ph type="pic" sz="quarter" idx="14"/>
          </p:nvPr>
        </p:nvSpPr>
        <p:spPr>
          <a:xfrm>
            <a:off x="609600" y="1600200"/>
            <a:ext cx="3108960" cy="2030186"/>
          </a:xfrm>
          <a:solidFill>
            <a:schemeClr val="tx2"/>
          </a:solidFill>
        </p:spPr>
        <p:txBody>
          <a:bodyPr>
            <a:normAutofit/>
          </a:bodyPr>
          <a:lstStyle>
            <a:lvl1pPr>
              <a:defRPr sz="1800"/>
            </a:lvl1pPr>
          </a:lstStyle>
          <a:p>
            <a:pPr lvl="1"/>
            <a:r>
              <a:rPr lang="en-GB"/>
              <a:t>Click icon to add picture</a:t>
            </a:r>
            <a:endParaRPr lang="en-US"/>
          </a:p>
        </p:txBody>
      </p:sp>
      <p:sp>
        <p:nvSpPr>
          <p:cNvPr id="10" name="Picture Placeholder 12">
            <a:extLst>
              <a:ext uri="{FF2B5EF4-FFF2-40B4-BE49-F238E27FC236}">
                <a16:creationId xmlns:a16="http://schemas.microsoft.com/office/drawing/2014/main" id="{EEF1DB1B-074A-4FD7-8077-DADC522ADDF9}"/>
              </a:ext>
            </a:extLst>
          </p:cNvPr>
          <p:cNvSpPr>
            <a:spLocks noGrp="1" noChangeAspect="1"/>
          </p:cNvSpPr>
          <p:nvPr>
            <p:ph type="pic" sz="quarter" idx="29"/>
          </p:nvPr>
        </p:nvSpPr>
        <p:spPr>
          <a:xfrm>
            <a:off x="4539599" y="1600200"/>
            <a:ext cx="3108960" cy="2030186"/>
          </a:xfrm>
          <a:solidFill>
            <a:schemeClr val="tx2"/>
          </a:solidFill>
        </p:spPr>
        <p:txBody>
          <a:bodyPr>
            <a:normAutofit/>
          </a:bodyPr>
          <a:lstStyle>
            <a:lvl1pPr>
              <a:defRPr sz="1800"/>
            </a:lvl1pPr>
          </a:lstStyle>
          <a:p>
            <a:pPr lvl="1"/>
            <a:r>
              <a:rPr lang="en-GB"/>
              <a:t>Click icon to add picture</a:t>
            </a:r>
            <a:endParaRPr lang="en-US"/>
          </a:p>
        </p:txBody>
      </p:sp>
      <p:sp>
        <p:nvSpPr>
          <p:cNvPr id="11" name="Picture Placeholder 12">
            <a:extLst>
              <a:ext uri="{FF2B5EF4-FFF2-40B4-BE49-F238E27FC236}">
                <a16:creationId xmlns:a16="http://schemas.microsoft.com/office/drawing/2014/main" id="{C8DE10AD-4E93-479D-BF89-56E3F6CA7B94}"/>
              </a:ext>
            </a:extLst>
          </p:cNvPr>
          <p:cNvSpPr>
            <a:spLocks noGrp="1" noChangeAspect="1"/>
          </p:cNvSpPr>
          <p:nvPr>
            <p:ph type="pic" sz="quarter" idx="30"/>
          </p:nvPr>
        </p:nvSpPr>
        <p:spPr>
          <a:xfrm>
            <a:off x="8458300" y="1600200"/>
            <a:ext cx="3124100" cy="2030186"/>
          </a:xfrm>
          <a:solidFill>
            <a:schemeClr val="tx2"/>
          </a:solidFill>
        </p:spPr>
        <p:txBody>
          <a:bodyPr>
            <a:normAutofit/>
          </a:bodyPr>
          <a:lstStyle>
            <a:lvl1pPr>
              <a:defRPr sz="1800"/>
            </a:lvl1pPr>
          </a:lstStyle>
          <a:p>
            <a:pPr lvl="1"/>
            <a:r>
              <a:rPr lang="en-GB"/>
              <a:t>Click icon to add picture</a:t>
            </a:r>
            <a:endParaRPr lang="en-US"/>
          </a:p>
        </p:txBody>
      </p:sp>
      <p:sp>
        <p:nvSpPr>
          <p:cNvPr id="12" name="Text Placeholder 3">
            <a:extLst>
              <a:ext uri="{FF2B5EF4-FFF2-40B4-BE49-F238E27FC236}">
                <a16:creationId xmlns:a16="http://schemas.microsoft.com/office/drawing/2014/main" id="{0D6BD46B-FA8C-459D-A3C3-19A5CA0FB800}"/>
              </a:ext>
            </a:extLst>
          </p:cNvPr>
          <p:cNvSpPr>
            <a:spLocks noGrp="1"/>
          </p:cNvSpPr>
          <p:nvPr>
            <p:ph type="body" sz="quarter" idx="31" hasCustomPrompt="1"/>
          </p:nvPr>
        </p:nvSpPr>
        <p:spPr>
          <a:xfrm>
            <a:off x="4545241" y="3883152"/>
            <a:ext cx="3108960" cy="1538144"/>
          </a:xfrm>
        </p:spPr>
        <p:txBody>
          <a:bodyPr>
            <a:noAutofit/>
          </a:bodyPr>
          <a:lstStyle>
            <a:lvl1pPr algn="l">
              <a:defRPr/>
            </a:lvl1pPr>
            <a:lvl2pPr algn="l">
              <a:defRPr/>
            </a:lvl2pPr>
            <a:lvl3pPr algn="l">
              <a:defRPr/>
            </a:lvl3pPr>
            <a:lvl4pPr algn="l">
              <a:defRPr/>
            </a:lvl4pPr>
            <a:lvl5pPr algn="l">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p:txBody>
      </p:sp>
      <p:sp>
        <p:nvSpPr>
          <p:cNvPr id="13" name="Text Placeholder 3">
            <a:extLst>
              <a:ext uri="{FF2B5EF4-FFF2-40B4-BE49-F238E27FC236}">
                <a16:creationId xmlns:a16="http://schemas.microsoft.com/office/drawing/2014/main" id="{AB13FC73-06F7-49D1-A362-E3750CCF3FBB}"/>
              </a:ext>
            </a:extLst>
          </p:cNvPr>
          <p:cNvSpPr>
            <a:spLocks noGrp="1"/>
          </p:cNvSpPr>
          <p:nvPr>
            <p:ph type="body" sz="quarter" idx="32" hasCustomPrompt="1"/>
          </p:nvPr>
        </p:nvSpPr>
        <p:spPr>
          <a:xfrm>
            <a:off x="8458300" y="3883152"/>
            <a:ext cx="3108960" cy="1538144"/>
          </a:xfrm>
        </p:spPr>
        <p:txBody>
          <a:bodyPr>
            <a:noAutofit/>
          </a:bodyPr>
          <a:lstStyle>
            <a:lvl1pPr algn="l">
              <a:defRPr/>
            </a:lvl1pPr>
            <a:lvl2pPr algn="l">
              <a:defRPr/>
            </a:lvl2pPr>
            <a:lvl3pPr algn="l">
              <a:defRPr/>
            </a:lvl3pPr>
            <a:lvl4pPr algn="l">
              <a:defRPr/>
            </a:lvl4pPr>
            <a:lvl5pPr algn="l">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 </a:t>
            </a:r>
            <a:r>
              <a:rPr lang="en-US" err="1"/>
              <a:t>eget</a:t>
            </a:r>
            <a:r>
              <a:rPr lang="en-US"/>
              <a:t>.</a:t>
            </a:r>
          </a:p>
        </p:txBody>
      </p:sp>
    </p:spTree>
    <p:extLst>
      <p:ext uri="{BB962C8B-B14F-4D97-AF65-F5344CB8AC3E}">
        <p14:creationId xmlns:p14="http://schemas.microsoft.com/office/powerpoint/2010/main" val="38539430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hoto text four columns">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0C6591D5-39A3-4C2C-8C6C-1C0AA87189C1}"/>
              </a:ext>
            </a:extLst>
          </p:cNvPr>
          <p:cNvSpPr>
            <a:spLocks noGrp="1"/>
          </p:cNvSpPr>
          <p:nvPr>
            <p:ph type="title" hasCustomPrompt="1"/>
          </p:nvPr>
        </p:nvSpPr>
        <p:spPr>
          <a:xfrm>
            <a:off x="609600" y="609600"/>
            <a:ext cx="10277961" cy="443198"/>
          </a:xfrm>
        </p:spPr>
        <p:txBody>
          <a:bodyPr>
            <a:noAutofit/>
          </a:bodyPr>
          <a:lstStyle/>
          <a:p>
            <a:r>
              <a:rPr lang="en-US"/>
              <a:t>CLICK TO EDIT MASTER TITLE STYLE</a:t>
            </a:r>
          </a:p>
        </p:txBody>
      </p:sp>
      <p:sp>
        <p:nvSpPr>
          <p:cNvPr id="15" name="Text Placeholder 3">
            <a:extLst>
              <a:ext uri="{FF2B5EF4-FFF2-40B4-BE49-F238E27FC236}">
                <a16:creationId xmlns:a16="http://schemas.microsoft.com/office/drawing/2014/main" id="{AC639389-E91A-458E-A06E-6EBBBC4C4860}"/>
              </a:ext>
            </a:extLst>
          </p:cNvPr>
          <p:cNvSpPr>
            <a:spLocks noGrp="1"/>
          </p:cNvSpPr>
          <p:nvPr>
            <p:ph type="body" sz="quarter" idx="22" hasCustomPrompt="1"/>
          </p:nvPr>
        </p:nvSpPr>
        <p:spPr>
          <a:xfrm>
            <a:off x="609600" y="3325368"/>
            <a:ext cx="2249424" cy="1538144"/>
          </a:xfrm>
        </p:spPr>
        <p:txBody>
          <a:bodyPr>
            <a:noAutofit/>
          </a:bodyPr>
          <a:lstStyle>
            <a:lvl1pPr algn="l">
              <a:defRPr/>
            </a:lvl1pPr>
            <a:lvl2pPr algn="l">
              <a:defRPr/>
            </a:lvl2pPr>
            <a:lvl3pPr algn="l">
              <a:defRPr/>
            </a:lvl3pPr>
            <a:lvl4pPr algn="l">
              <a:defRPr/>
            </a:lvl4pPr>
            <a:lvl5pPr algn="l">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a:t>
            </a:r>
          </a:p>
        </p:txBody>
      </p:sp>
      <p:sp>
        <p:nvSpPr>
          <p:cNvPr id="27" name="Picture Placeholder 12">
            <a:extLst>
              <a:ext uri="{FF2B5EF4-FFF2-40B4-BE49-F238E27FC236}">
                <a16:creationId xmlns:a16="http://schemas.microsoft.com/office/drawing/2014/main" id="{9C5F9AB7-463A-4987-A5FF-CA7E7C1A5E26}"/>
              </a:ext>
            </a:extLst>
          </p:cNvPr>
          <p:cNvSpPr>
            <a:spLocks noGrp="1"/>
          </p:cNvSpPr>
          <p:nvPr>
            <p:ph type="pic" sz="quarter" idx="14"/>
          </p:nvPr>
        </p:nvSpPr>
        <p:spPr>
          <a:xfrm>
            <a:off x="609600" y="1600200"/>
            <a:ext cx="2249423" cy="1499616"/>
          </a:xfrm>
          <a:solidFill>
            <a:schemeClr val="tx2"/>
          </a:solidFill>
        </p:spPr>
        <p:txBody>
          <a:bodyPr>
            <a:normAutofit/>
          </a:bodyPr>
          <a:lstStyle>
            <a:lvl1pPr>
              <a:defRPr sz="1800"/>
            </a:lvl1pPr>
          </a:lstStyle>
          <a:p>
            <a:pPr lvl="1"/>
            <a:r>
              <a:rPr lang="en-GB"/>
              <a:t>Click icon to add picture</a:t>
            </a:r>
            <a:endParaRPr lang="en-US"/>
          </a:p>
        </p:txBody>
      </p:sp>
      <p:sp>
        <p:nvSpPr>
          <p:cNvPr id="18" name="Picture Placeholder 12">
            <a:extLst>
              <a:ext uri="{FF2B5EF4-FFF2-40B4-BE49-F238E27FC236}">
                <a16:creationId xmlns:a16="http://schemas.microsoft.com/office/drawing/2014/main" id="{897AA47E-B659-467D-B632-1F083BD782C5}"/>
              </a:ext>
            </a:extLst>
          </p:cNvPr>
          <p:cNvSpPr>
            <a:spLocks noGrp="1"/>
          </p:cNvSpPr>
          <p:nvPr>
            <p:ph type="pic" sz="quarter" idx="24"/>
          </p:nvPr>
        </p:nvSpPr>
        <p:spPr>
          <a:xfrm>
            <a:off x="9332977" y="1600199"/>
            <a:ext cx="2249423" cy="1499616"/>
          </a:xfrm>
          <a:solidFill>
            <a:schemeClr val="tx2"/>
          </a:solidFill>
        </p:spPr>
        <p:txBody>
          <a:bodyPr>
            <a:normAutofit/>
          </a:bodyPr>
          <a:lstStyle>
            <a:lvl1pPr>
              <a:defRPr sz="1800"/>
            </a:lvl1pPr>
          </a:lstStyle>
          <a:p>
            <a:pPr lvl="1"/>
            <a:r>
              <a:rPr lang="en-GB"/>
              <a:t>Click icon to add picture</a:t>
            </a:r>
            <a:endParaRPr lang="en-US"/>
          </a:p>
        </p:txBody>
      </p:sp>
      <p:sp>
        <p:nvSpPr>
          <p:cNvPr id="20" name="Picture Placeholder 12">
            <a:extLst>
              <a:ext uri="{FF2B5EF4-FFF2-40B4-BE49-F238E27FC236}">
                <a16:creationId xmlns:a16="http://schemas.microsoft.com/office/drawing/2014/main" id="{27AF78EC-78A9-43BD-98D9-30DD7ED9042C}"/>
              </a:ext>
            </a:extLst>
          </p:cNvPr>
          <p:cNvSpPr>
            <a:spLocks noGrp="1"/>
          </p:cNvSpPr>
          <p:nvPr>
            <p:ph type="pic" sz="quarter" idx="26"/>
          </p:nvPr>
        </p:nvSpPr>
        <p:spPr>
          <a:xfrm>
            <a:off x="3517392" y="1600200"/>
            <a:ext cx="2249423" cy="1499616"/>
          </a:xfrm>
          <a:solidFill>
            <a:schemeClr val="tx2"/>
          </a:solidFill>
        </p:spPr>
        <p:txBody>
          <a:bodyPr>
            <a:normAutofit/>
          </a:bodyPr>
          <a:lstStyle>
            <a:lvl1pPr>
              <a:defRPr sz="1800"/>
            </a:lvl1pPr>
          </a:lstStyle>
          <a:p>
            <a:pPr lvl="1"/>
            <a:r>
              <a:rPr lang="en-GB"/>
              <a:t>Click icon to add picture</a:t>
            </a:r>
            <a:endParaRPr lang="en-US"/>
          </a:p>
        </p:txBody>
      </p:sp>
      <p:sp>
        <p:nvSpPr>
          <p:cNvPr id="23" name="Picture Placeholder 12">
            <a:extLst>
              <a:ext uri="{FF2B5EF4-FFF2-40B4-BE49-F238E27FC236}">
                <a16:creationId xmlns:a16="http://schemas.microsoft.com/office/drawing/2014/main" id="{8A13D2E5-93BB-4ACD-9920-984E03A956A0}"/>
              </a:ext>
            </a:extLst>
          </p:cNvPr>
          <p:cNvSpPr>
            <a:spLocks noGrp="1"/>
          </p:cNvSpPr>
          <p:nvPr>
            <p:ph type="pic" sz="quarter" idx="28"/>
          </p:nvPr>
        </p:nvSpPr>
        <p:spPr>
          <a:xfrm>
            <a:off x="6425184" y="1600200"/>
            <a:ext cx="2249423" cy="1499616"/>
          </a:xfrm>
          <a:solidFill>
            <a:schemeClr val="tx2"/>
          </a:solidFill>
        </p:spPr>
        <p:txBody>
          <a:bodyPr>
            <a:normAutofit/>
          </a:bodyPr>
          <a:lstStyle>
            <a:lvl1pPr>
              <a:defRPr sz="1800"/>
            </a:lvl1pPr>
          </a:lstStyle>
          <a:p>
            <a:pPr lvl="1"/>
            <a:r>
              <a:rPr lang="en-GB"/>
              <a:t>Click icon to add picture</a:t>
            </a:r>
            <a:endParaRPr lang="en-US"/>
          </a:p>
        </p:txBody>
      </p:sp>
      <p:sp>
        <p:nvSpPr>
          <p:cNvPr id="12" name="Text Placeholder 3">
            <a:extLst>
              <a:ext uri="{FF2B5EF4-FFF2-40B4-BE49-F238E27FC236}">
                <a16:creationId xmlns:a16="http://schemas.microsoft.com/office/drawing/2014/main" id="{35EE639C-621F-466B-87B3-FCEA84D1D20F}"/>
              </a:ext>
            </a:extLst>
          </p:cNvPr>
          <p:cNvSpPr>
            <a:spLocks noGrp="1"/>
          </p:cNvSpPr>
          <p:nvPr>
            <p:ph type="body" sz="quarter" idx="29" hasCustomPrompt="1"/>
          </p:nvPr>
        </p:nvSpPr>
        <p:spPr>
          <a:xfrm>
            <a:off x="3517391" y="3325368"/>
            <a:ext cx="2249424" cy="1538144"/>
          </a:xfrm>
        </p:spPr>
        <p:txBody>
          <a:bodyPr>
            <a:noAutofit/>
          </a:bodyPr>
          <a:lstStyle>
            <a:lvl1pPr algn="l">
              <a:defRPr/>
            </a:lvl1pPr>
            <a:lvl2pPr algn="l">
              <a:defRPr/>
            </a:lvl2pPr>
            <a:lvl3pPr algn="l">
              <a:defRPr/>
            </a:lvl3pPr>
            <a:lvl4pPr algn="l">
              <a:defRPr/>
            </a:lvl4pPr>
            <a:lvl5pPr algn="l">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a:t>
            </a:r>
          </a:p>
        </p:txBody>
      </p:sp>
      <p:sp>
        <p:nvSpPr>
          <p:cNvPr id="13" name="Text Placeholder 3">
            <a:extLst>
              <a:ext uri="{FF2B5EF4-FFF2-40B4-BE49-F238E27FC236}">
                <a16:creationId xmlns:a16="http://schemas.microsoft.com/office/drawing/2014/main" id="{F58D0E01-9E12-4B05-9227-AACD8B16E5C5}"/>
              </a:ext>
            </a:extLst>
          </p:cNvPr>
          <p:cNvSpPr>
            <a:spLocks noGrp="1"/>
          </p:cNvSpPr>
          <p:nvPr>
            <p:ph type="body" sz="quarter" idx="30" hasCustomPrompt="1"/>
          </p:nvPr>
        </p:nvSpPr>
        <p:spPr>
          <a:xfrm>
            <a:off x="6425182" y="3325368"/>
            <a:ext cx="2249424" cy="1538144"/>
          </a:xfrm>
        </p:spPr>
        <p:txBody>
          <a:bodyPr>
            <a:noAutofit/>
          </a:bodyPr>
          <a:lstStyle>
            <a:lvl1pPr algn="l">
              <a:defRPr/>
            </a:lvl1pPr>
            <a:lvl2pPr algn="l">
              <a:defRPr/>
            </a:lvl2pPr>
            <a:lvl3pPr algn="l">
              <a:defRPr/>
            </a:lvl3pPr>
            <a:lvl4pPr algn="l">
              <a:defRPr/>
            </a:lvl4pPr>
            <a:lvl5pPr algn="l">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a:t>
            </a:r>
          </a:p>
        </p:txBody>
      </p:sp>
      <p:sp>
        <p:nvSpPr>
          <p:cNvPr id="14" name="Text Placeholder 3">
            <a:extLst>
              <a:ext uri="{FF2B5EF4-FFF2-40B4-BE49-F238E27FC236}">
                <a16:creationId xmlns:a16="http://schemas.microsoft.com/office/drawing/2014/main" id="{737DDBD2-87AB-4700-8950-B0E9E224802A}"/>
              </a:ext>
            </a:extLst>
          </p:cNvPr>
          <p:cNvSpPr>
            <a:spLocks noGrp="1"/>
          </p:cNvSpPr>
          <p:nvPr>
            <p:ph type="body" sz="quarter" idx="31" hasCustomPrompt="1"/>
          </p:nvPr>
        </p:nvSpPr>
        <p:spPr>
          <a:xfrm>
            <a:off x="9332973" y="3325368"/>
            <a:ext cx="2249424" cy="1538144"/>
          </a:xfrm>
        </p:spPr>
        <p:txBody>
          <a:bodyPr>
            <a:noAutofit/>
          </a:bodyPr>
          <a:lstStyle>
            <a:lvl1pPr algn="l">
              <a:defRPr/>
            </a:lvl1pPr>
            <a:lvl2pPr algn="l">
              <a:defRPr/>
            </a:lvl2pPr>
            <a:lvl3pPr algn="l">
              <a:defRPr/>
            </a:lvl3pPr>
            <a:lvl4pPr algn="l">
              <a:defRPr/>
            </a:lvl4pPr>
            <a:lvl5pPr algn="l">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a:t>
            </a:r>
          </a:p>
        </p:txBody>
      </p:sp>
    </p:spTree>
    <p:extLst>
      <p:ext uri="{BB962C8B-B14F-4D97-AF65-F5344CB8AC3E}">
        <p14:creationId xmlns:p14="http://schemas.microsoft.com/office/powerpoint/2010/main" val="2484312855"/>
      </p:ext>
    </p:extLst>
  </p:cSld>
  <p:clrMapOvr>
    <a:masterClrMapping/>
  </p:clrMapOvr>
  <p:extLst>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wo boxes">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61D28-274E-4436-B4CD-F3B540F43361}"/>
              </a:ext>
            </a:extLst>
          </p:cNvPr>
          <p:cNvSpPr>
            <a:spLocks noGrp="1"/>
          </p:cNvSpPr>
          <p:nvPr>
            <p:ph type="title" hasCustomPrompt="1"/>
          </p:nvPr>
        </p:nvSpPr>
        <p:spPr>
          <a:xfrm>
            <a:off x="604345" y="609600"/>
            <a:ext cx="10274910" cy="443198"/>
          </a:xfrm>
        </p:spPr>
        <p:txBody>
          <a:bodyPr>
            <a:noAutofit/>
          </a:bodyPr>
          <a:lstStyle>
            <a:lvl1pPr>
              <a:defRPr>
                <a:solidFill>
                  <a:schemeClr val="tx1"/>
                </a:solidFill>
              </a:defRPr>
            </a:lvl1pPr>
          </a:lstStyle>
          <a:p>
            <a:r>
              <a:rPr lang="en-US"/>
              <a:t>CLICK TO EDIT MASTER TITLE STYLE</a:t>
            </a:r>
          </a:p>
        </p:txBody>
      </p:sp>
      <p:sp>
        <p:nvSpPr>
          <p:cNvPr id="3" name="Text Placeholder 3">
            <a:extLst>
              <a:ext uri="{FF2B5EF4-FFF2-40B4-BE49-F238E27FC236}">
                <a16:creationId xmlns:a16="http://schemas.microsoft.com/office/drawing/2014/main" id="{D9E9F32F-2521-4E6A-A0D3-358886879C59}"/>
              </a:ext>
            </a:extLst>
          </p:cNvPr>
          <p:cNvSpPr>
            <a:spLocks noGrp="1"/>
          </p:cNvSpPr>
          <p:nvPr>
            <p:ph type="body" sz="quarter" idx="22" hasCustomPrompt="1"/>
          </p:nvPr>
        </p:nvSpPr>
        <p:spPr>
          <a:xfrm>
            <a:off x="949449" y="1981200"/>
            <a:ext cx="4901184" cy="4267200"/>
          </a:xfrm>
          <a:prstGeom prst="rect">
            <a:avLst/>
          </a:prstGeom>
          <a:solidFill>
            <a:schemeClr val="tx1"/>
          </a:solidFill>
          <a:ln w="12700">
            <a:noFill/>
          </a:ln>
          <a:effectLst>
            <a:softEdge rad="0"/>
          </a:effectLst>
        </p:spPr>
        <p:txBody>
          <a:bodyPr wrap="square" lIns="365760" tIns="1709928" rIns="365760" bIns="365760">
            <a:noAutofit/>
          </a:bodyPr>
          <a:lstStyle>
            <a:lvl1pPr algn="ctr">
              <a:defRPr sz="2800" b="1">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5" name="Picture Placeholder 4">
            <a:extLst>
              <a:ext uri="{FF2B5EF4-FFF2-40B4-BE49-F238E27FC236}">
                <a16:creationId xmlns:a16="http://schemas.microsoft.com/office/drawing/2014/main" id="{A39BA2C3-90DF-42C5-BBCE-6E52B5183571}"/>
              </a:ext>
            </a:extLst>
          </p:cNvPr>
          <p:cNvSpPr>
            <a:spLocks noGrp="1" noChangeAspect="1"/>
          </p:cNvSpPr>
          <p:nvPr>
            <p:ph type="pic" sz="quarter" idx="36"/>
          </p:nvPr>
        </p:nvSpPr>
        <p:spPr>
          <a:xfrm>
            <a:off x="2910837" y="2346960"/>
            <a:ext cx="978408" cy="978408"/>
          </a:xfrm>
        </p:spPr>
        <p:txBody>
          <a:bodyPr/>
          <a:lstStyle>
            <a:lvl1pPr>
              <a:defRPr sz="1800">
                <a:solidFill>
                  <a:schemeClr val="bg1"/>
                </a:solidFill>
              </a:defRPr>
            </a:lvl1pPr>
          </a:lstStyle>
          <a:p>
            <a:r>
              <a:rPr lang="en-GB"/>
              <a:t>Click icon to add picture</a:t>
            </a:r>
            <a:endParaRPr lang="en-US"/>
          </a:p>
        </p:txBody>
      </p:sp>
      <p:sp>
        <p:nvSpPr>
          <p:cNvPr id="12" name="Text Placeholder 3">
            <a:extLst>
              <a:ext uri="{FF2B5EF4-FFF2-40B4-BE49-F238E27FC236}">
                <a16:creationId xmlns:a16="http://schemas.microsoft.com/office/drawing/2014/main" id="{9F544E25-7F30-4E70-AEAC-6F9F1A09CF18}"/>
              </a:ext>
            </a:extLst>
          </p:cNvPr>
          <p:cNvSpPr>
            <a:spLocks noGrp="1"/>
          </p:cNvSpPr>
          <p:nvPr>
            <p:ph type="body" sz="quarter" idx="37" hasCustomPrompt="1"/>
          </p:nvPr>
        </p:nvSpPr>
        <p:spPr>
          <a:xfrm>
            <a:off x="6338316" y="1981200"/>
            <a:ext cx="4901184" cy="4267200"/>
          </a:xfrm>
          <a:prstGeom prst="rect">
            <a:avLst/>
          </a:prstGeom>
          <a:solidFill>
            <a:schemeClr val="tx1"/>
          </a:solidFill>
          <a:ln w="12700">
            <a:noFill/>
          </a:ln>
          <a:effectLst>
            <a:softEdge rad="0"/>
          </a:effectLst>
        </p:spPr>
        <p:txBody>
          <a:bodyPr wrap="square" lIns="365760" tIns="1709928" rIns="365760" bIns="365760">
            <a:noAutofit/>
          </a:bodyPr>
          <a:lstStyle>
            <a:lvl1pPr algn="ctr">
              <a:defRPr sz="2800" b="1">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13" name="Picture Placeholder 4">
            <a:extLst>
              <a:ext uri="{FF2B5EF4-FFF2-40B4-BE49-F238E27FC236}">
                <a16:creationId xmlns:a16="http://schemas.microsoft.com/office/drawing/2014/main" id="{615DDF7E-73FB-4044-BDF7-CD85458A1599}"/>
              </a:ext>
            </a:extLst>
          </p:cNvPr>
          <p:cNvSpPr>
            <a:spLocks noGrp="1" noChangeAspect="1"/>
          </p:cNvSpPr>
          <p:nvPr>
            <p:ph type="pic" sz="quarter" idx="38"/>
          </p:nvPr>
        </p:nvSpPr>
        <p:spPr>
          <a:xfrm>
            <a:off x="8299704" y="2346960"/>
            <a:ext cx="978408" cy="978408"/>
          </a:xfrm>
        </p:spPr>
        <p:txBody>
          <a:bodyPr/>
          <a:lstStyle>
            <a:lvl1pPr>
              <a:defRPr sz="1800">
                <a:solidFill>
                  <a:schemeClr val="bg1"/>
                </a:solidFill>
              </a:defRPr>
            </a:lvl1pPr>
          </a:lstStyle>
          <a:p>
            <a:r>
              <a:rPr lang="en-GB"/>
              <a:t>Click icon to add picture</a:t>
            </a:r>
            <a:endParaRPr lang="en-US"/>
          </a:p>
        </p:txBody>
      </p:sp>
    </p:spTree>
    <p:extLst>
      <p:ext uri="{BB962C8B-B14F-4D97-AF65-F5344CB8AC3E}">
        <p14:creationId xmlns:p14="http://schemas.microsoft.com/office/powerpoint/2010/main" val="3955983342"/>
      </p:ext>
    </p:extLst>
  </p:cSld>
  <p:clrMapOvr>
    <a:overrideClrMapping bg1="dk1" tx1="lt1" bg2="dk2" tx2="lt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hree boxes">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61D28-274E-4436-B4CD-F3B540F43361}"/>
              </a:ext>
            </a:extLst>
          </p:cNvPr>
          <p:cNvSpPr>
            <a:spLocks noGrp="1"/>
          </p:cNvSpPr>
          <p:nvPr>
            <p:ph type="title" hasCustomPrompt="1"/>
          </p:nvPr>
        </p:nvSpPr>
        <p:spPr>
          <a:xfrm>
            <a:off x="609600" y="609600"/>
            <a:ext cx="10274910" cy="443198"/>
          </a:xfrm>
        </p:spPr>
        <p:txBody>
          <a:bodyPr>
            <a:noAutofit/>
          </a:bodyPr>
          <a:lstStyle>
            <a:lvl1pPr>
              <a:defRPr>
                <a:solidFill>
                  <a:schemeClr val="tx1"/>
                </a:solidFill>
              </a:defRPr>
            </a:lvl1pPr>
          </a:lstStyle>
          <a:p>
            <a:r>
              <a:rPr lang="en-US"/>
              <a:t>CLICK TO EDIT MASTER TITLE STYLE</a:t>
            </a:r>
          </a:p>
        </p:txBody>
      </p:sp>
      <p:sp>
        <p:nvSpPr>
          <p:cNvPr id="3" name="Text Placeholder 3">
            <a:extLst>
              <a:ext uri="{FF2B5EF4-FFF2-40B4-BE49-F238E27FC236}">
                <a16:creationId xmlns:a16="http://schemas.microsoft.com/office/drawing/2014/main" id="{D9E9F32F-2521-4E6A-A0D3-358886879C59}"/>
              </a:ext>
            </a:extLst>
          </p:cNvPr>
          <p:cNvSpPr>
            <a:spLocks noGrp="1"/>
          </p:cNvSpPr>
          <p:nvPr>
            <p:ph type="body" sz="quarter" idx="22" hasCustomPrompt="1"/>
          </p:nvPr>
        </p:nvSpPr>
        <p:spPr>
          <a:xfrm>
            <a:off x="949449" y="1981200"/>
            <a:ext cx="3108960" cy="4267200"/>
          </a:xfrm>
          <a:prstGeom prst="rect">
            <a:avLst/>
          </a:prstGeom>
          <a:solidFill>
            <a:schemeClr val="tx1"/>
          </a:solidFill>
          <a:ln w="12700">
            <a:noFill/>
          </a:ln>
          <a:effectLst>
            <a:softEdge rad="0"/>
          </a:effectLst>
        </p:spPr>
        <p:txBody>
          <a:bodyPr wrap="square" lIns="365760" tIns="1508760" rIns="365760" bIns="365760">
            <a:noAutofit/>
          </a:bodyPr>
          <a:lstStyle>
            <a:lvl1pPr algn="ctr">
              <a:defRPr sz="2800" b="1">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5" name="Picture Placeholder 4">
            <a:extLst>
              <a:ext uri="{FF2B5EF4-FFF2-40B4-BE49-F238E27FC236}">
                <a16:creationId xmlns:a16="http://schemas.microsoft.com/office/drawing/2014/main" id="{A39BA2C3-90DF-42C5-BBCE-6E52B5183571}"/>
              </a:ext>
            </a:extLst>
          </p:cNvPr>
          <p:cNvSpPr>
            <a:spLocks noGrp="1" noChangeAspect="1"/>
          </p:cNvSpPr>
          <p:nvPr>
            <p:ph type="pic" sz="quarter" idx="36"/>
          </p:nvPr>
        </p:nvSpPr>
        <p:spPr>
          <a:xfrm>
            <a:off x="2115309" y="2343912"/>
            <a:ext cx="777240" cy="777240"/>
          </a:xfrm>
        </p:spPr>
        <p:txBody>
          <a:bodyPr/>
          <a:lstStyle>
            <a:lvl1pPr>
              <a:defRPr sz="1200">
                <a:solidFill>
                  <a:schemeClr val="bg1"/>
                </a:solidFill>
              </a:defRPr>
            </a:lvl1pPr>
          </a:lstStyle>
          <a:p>
            <a:r>
              <a:rPr lang="en-GB"/>
              <a:t>Click icon to add picture</a:t>
            </a:r>
            <a:endParaRPr lang="en-US"/>
          </a:p>
        </p:txBody>
      </p:sp>
      <p:sp>
        <p:nvSpPr>
          <p:cNvPr id="12" name="Text Placeholder 3">
            <a:extLst>
              <a:ext uri="{FF2B5EF4-FFF2-40B4-BE49-F238E27FC236}">
                <a16:creationId xmlns:a16="http://schemas.microsoft.com/office/drawing/2014/main" id="{9F544E25-7F30-4E70-AEAC-6F9F1A09CF18}"/>
              </a:ext>
            </a:extLst>
          </p:cNvPr>
          <p:cNvSpPr>
            <a:spLocks noGrp="1"/>
          </p:cNvSpPr>
          <p:nvPr>
            <p:ph type="body" sz="quarter" idx="37" hasCustomPrompt="1"/>
          </p:nvPr>
        </p:nvSpPr>
        <p:spPr>
          <a:xfrm>
            <a:off x="4541520" y="1981200"/>
            <a:ext cx="3108960" cy="4267200"/>
          </a:xfrm>
          <a:prstGeom prst="rect">
            <a:avLst/>
          </a:prstGeom>
          <a:solidFill>
            <a:schemeClr val="tx1"/>
          </a:solidFill>
          <a:ln w="12700">
            <a:noFill/>
          </a:ln>
          <a:effectLst>
            <a:softEdge rad="0"/>
          </a:effectLst>
        </p:spPr>
        <p:txBody>
          <a:bodyPr wrap="square" lIns="365760" tIns="1508760" rIns="365760" bIns="365760">
            <a:noAutofit/>
          </a:bodyPr>
          <a:lstStyle>
            <a:lvl1pPr algn="ctr">
              <a:defRPr sz="2800" b="1">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13" name="Picture Placeholder 4">
            <a:extLst>
              <a:ext uri="{FF2B5EF4-FFF2-40B4-BE49-F238E27FC236}">
                <a16:creationId xmlns:a16="http://schemas.microsoft.com/office/drawing/2014/main" id="{615DDF7E-73FB-4044-BDF7-CD85458A1599}"/>
              </a:ext>
            </a:extLst>
          </p:cNvPr>
          <p:cNvSpPr>
            <a:spLocks noGrp="1" noChangeAspect="1"/>
          </p:cNvSpPr>
          <p:nvPr>
            <p:ph type="pic" sz="quarter" idx="38"/>
          </p:nvPr>
        </p:nvSpPr>
        <p:spPr>
          <a:xfrm>
            <a:off x="5707380" y="2343912"/>
            <a:ext cx="777240" cy="777240"/>
          </a:xfrm>
        </p:spPr>
        <p:txBody>
          <a:bodyPr/>
          <a:lstStyle>
            <a:lvl1pPr>
              <a:defRPr sz="1200">
                <a:solidFill>
                  <a:schemeClr val="bg1"/>
                </a:solidFill>
              </a:defRPr>
            </a:lvl1pPr>
          </a:lstStyle>
          <a:p>
            <a:r>
              <a:rPr lang="en-GB"/>
              <a:t>Click icon to add picture</a:t>
            </a:r>
            <a:endParaRPr lang="en-US"/>
          </a:p>
        </p:txBody>
      </p:sp>
      <p:sp>
        <p:nvSpPr>
          <p:cNvPr id="19" name="Text Placeholder 3">
            <a:extLst>
              <a:ext uri="{FF2B5EF4-FFF2-40B4-BE49-F238E27FC236}">
                <a16:creationId xmlns:a16="http://schemas.microsoft.com/office/drawing/2014/main" id="{6CCD4A16-B480-4728-AA42-DA2FA8E5B58B}"/>
              </a:ext>
            </a:extLst>
          </p:cNvPr>
          <p:cNvSpPr>
            <a:spLocks noGrp="1"/>
          </p:cNvSpPr>
          <p:nvPr>
            <p:ph type="body" sz="quarter" idx="39" hasCustomPrompt="1"/>
          </p:nvPr>
        </p:nvSpPr>
        <p:spPr>
          <a:xfrm>
            <a:off x="8133591" y="1981200"/>
            <a:ext cx="3108960" cy="4267200"/>
          </a:xfrm>
          <a:prstGeom prst="rect">
            <a:avLst/>
          </a:prstGeom>
          <a:solidFill>
            <a:schemeClr val="tx1"/>
          </a:solidFill>
          <a:ln w="12700">
            <a:noFill/>
          </a:ln>
          <a:effectLst>
            <a:softEdge rad="0"/>
          </a:effectLst>
        </p:spPr>
        <p:txBody>
          <a:bodyPr wrap="square" lIns="365760" tIns="1508760" rIns="365760" bIns="365760">
            <a:noAutofit/>
          </a:bodyPr>
          <a:lstStyle>
            <a:lvl1pPr algn="ctr">
              <a:defRPr sz="2800" b="1">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22" name="Picture Placeholder 4">
            <a:extLst>
              <a:ext uri="{FF2B5EF4-FFF2-40B4-BE49-F238E27FC236}">
                <a16:creationId xmlns:a16="http://schemas.microsoft.com/office/drawing/2014/main" id="{CF65445C-74DE-486D-95D5-14EAA15E6A5A}"/>
              </a:ext>
            </a:extLst>
          </p:cNvPr>
          <p:cNvSpPr>
            <a:spLocks noGrp="1" noChangeAspect="1"/>
          </p:cNvSpPr>
          <p:nvPr>
            <p:ph type="pic" sz="quarter" idx="40"/>
          </p:nvPr>
        </p:nvSpPr>
        <p:spPr>
          <a:xfrm>
            <a:off x="9299451" y="2343912"/>
            <a:ext cx="777240" cy="777240"/>
          </a:xfrm>
        </p:spPr>
        <p:txBody>
          <a:bodyPr/>
          <a:lstStyle>
            <a:lvl1pPr>
              <a:defRPr sz="1200">
                <a:solidFill>
                  <a:schemeClr val="bg1"/>
                </a:solidFill>
              </a:defRPr>
            </a:lvl1pPr>
          </a:lstStyle>
          <a:p>
            <a:r>
              <a:rPr lang="en-GB"/>
              <a:t>Click icon to add picture</a:t>
            </a:r>
            <a:endParaRPr lang="en-US"/>
          </a:p>
        </p:txBody>
      </p:sp>
    </p:spTree>
    <p:extLst>
      <p:ext uri="{BB962C8B-B14F-4D97-AF65-F5344CB8AC3E}">
        <p14:creationId xmlns:p14="http://schemas.microsoft.com/office/powerpoint/2010/main" val="4147778204"/>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Four boxes">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61D28-274E-4436-B4CD-F3B540F43361}"/>
              </a:ext>
            </a:extLst>
          </p:cNvPr>
          <p:cNvSpPr>
            <a:spLocks noGrp="1"/>
          </p:cNvSpPr>
          <p:nvPr>
            <p:ph type="title" hasCustomPrompt="1"/>
          </p:nvPr>
        </p:nvSpPr>
        <p:spPr>
          <a:xfrm>
            <a:off x="609600" y="609600"/>
            <a:ext cx="10274910" cy="443198"/>
          </a:xfrm>
        </p:spPr>
        <p:txBody>
          <a:bodyPr>
            <a:noAutofit/>
          </a:bodyPr>
          <a:lstStyle>
            <a:lvl1pPr>
              <a:defRPr>
                <a:solidFill>
                  <a:schemeClr val="tx1"/>
                </a:solidFill>
              </a:defRPr>
            </a:lvl1pPr>
          </a:lstStyle>
          <a:p>
            <a:r>
              <a:rPr lang="en-US"/>
              <a:t>CLICK TO EDIT MASTER TITLE STYLE</a:t>
            </a:r>
          </a:p>
        </p:txBody>
      </p:sp>
      <p:sp>
        <p:nvSpPr>
          <p:cNvPr id="3" name="Text Placeholder 3">
            <a:extLst>
              <a:ext uri="{FF2B5EF4-FFF2-40B4-BE49-F238E27FC236}">
                <a16:creationId xmlns:a16="http://schemas.microsoft.com/office/drawing/2014/main" id="{D9E9F32F-2521-4E6A-A0D3-358886879C59}"/>
              </a:ext>
            </a:extLst>
          </p:cNvPr>
          <p:cNvSpPr>
            <a:spLocks noGrp="1"/>
          </p:cNvSpPr>
          <p:nvPr>
            <p:ph type="body" sz="quarter" idx="22" hasCustomPrompt="1"/>
          </p:nvPr>
        </p:nvSpPr>
        <p:spPr>
          <a:xfrm>
            <a:off x="949449" y="1981200"/>
            <a:ext cx="2249424" cy="4267200"/>
          </a:xfrm>
          <a:prstGeom prst="rect">
            <a:avLst/>
          </a:prstGeom>
          <a:solidFill>
            <a:schemeClr val="tx1"/>
          </a:solidFill>
          <a:ln w="12700">
            <a:noFill/>
          </a:ln>
          <a:effectLst>
            <a:softEdge rad="0"/>
          </a:effectLst>
        </p:spPr>
        <p:txBody>
          <a:bodyPr wrap="square" lIns="365760" tIns="1490472" rIns="365760" bIns="365760">
            <a:noAutofit/>
          </a:bodyPr>
          <a:lstStyle>
            <a:lvl1pPr algn="ctr">
              <a:defRPr sz="1800" b="1">
                <a:solidFill>
                  <a:schemeClr val="bg1"/>
                </a:solidFill>
              </a:defRPr>
            </a:lvl1pPr>
            <a:lvl2pPr algn="ctr">
              <a:defRPr sz="1800">
                <a:solidFill>
                  <a:schemeClr val="bg1"/>
                </a:solidFill>
              </a:defRPr>
            </a:lvl2pPr>
            <a:lvl3pPr algn="ctr">
              <a:defRPr sz="1800">
                <a:solidFill>
                  <a:schemeClr val="bg1"/>
                </a:solidFill>
              </a:defRPr>
            </a:lvl3pPr>
            <a:lvl4pPr algn="ctr">
              <a:defRPr sz="1800">
                <a:solidFill>
                  <a:schemeClr val="bg1"/>
                </a:solidFill>
              </a:defRPr>
            </a:lvl4pPr>
            <a:lvl5pPr algn="ctr">
              <a:defRPr sz="1800">
                <a:solidFill>
                  <a:schemeClr val="bg1"/>
                </a:solidFill>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5" name="Picture Placeholder 4">
            <a:extLst>
              <a:ext uri="{FF2B5EF4-FFF2-40B4-BE49-F238E27FC236}">
                <a16:creationId xmlns:a16="http://schemas.microsoft.com/office/drawing/2014/main" id="{A39BA2C3-90DF-42C5-BBCE-6E52B5183571}"/>
              </a:ext>
            </a:extLst>
          </p:cNvPr>
          <p:cNvSpPr>
            <a:spLocks noGrp="1" noChangeAspect="1"/>
          </p:cNvSpPr>
          <p:nvPr>
            <p:ph type="pic" sz="quarter" idx="36"/>
          </p:nvPr>
        </p:nvSpPr>
        <p:spPr>
          <a:xfrm>
            <a:off x="1694685" y="2324862"/>
            <a:ext cx="758952" cy="758952"/>
          </a:xfrm>
        </p:spPr>
        <p:txBody>
          <a:bodyPr/>
          <a:lstStyle>
            <a:lvl1pPr>
              <a:defRPr sz="1200">
                <a:solidFill>
                  <a:schemeClr val="bg1"/>
                </a:solidFill>
              </a:defRPr>
            </a:lvl1pPr>
          </a:lstStyle>
          <a:p>
            <a:r>
              <a:rPr lang="en-GB"/>
              <a:t>Click icon to add picture</a:t>
            </a:r>
            <a:endParaRPr lang="en-US"/>
          </a:p>
        </p:txBody>
      </p:sp>
      <p:sp>
        <p:nvSpPr>
          <p:cNvPr id="12" name="Text Placeholder 3">
            <a:extLst>
              <a:ext uri="{FF2B5EF4-FFF2-40B4-BE49-F238E27FC236}">
                <a16:creationId xmlns:a16="http://schemas.microsoft.com/office/drawing/2014/main" id="{9F544E25-7F30-4E70-AEAC-6F9F1A09CF18}"/>
              </a:ext>
            </a:extLst>
          </p:cNvPr>
          <p:cNvSpPr>
            <a:spLocks noGrp="1"/>
          </p:cNvSpPr>
          <p:nvPr>
            <p:ph type="body" sz="quarter" idx="37" hasCustomPrompt="1"/>
          </p:nvPr>
        </p:nvSpPr>
        <p:spPr>
          <a:xfrm>
            <a:off x="3626865" y="1981200"/>
            <a:ext cx="2249424" cy="4267200"/>
          </a:xfrm>
          <a:prstGeom prst="rect">
            <a:avLst/>
          </a:prstGeom>
          <a:solidFill>
            <a:schemeClr val="tx1"/>
          </a:solidFill>
          <a:ln w="12700">
            <a:noFill/>
          </a:ln>
          <a:effectLst>
            <a:softEdge rad="0"/>
          </a:effectLst>
        </p:spPr>
        <p:txBody>
          <a:bodyPr wrap="square" lIns="365760" tIns="1490472" rIns="365760" bIns="365760">
            <a:noAutofit/>
          </a:bodyPr>
          <a:lstStyle>
            <a:lvl1pPr algn="ctr">
              <a:defRPr sz="1800" b="1">
                <a:solidFill>
                  <a:schemeClr val="bg1"/>
                </a:solidFill>
              </a:defRPr>
            </a:lvl1pPr>
            <a:lvl2pPr algn="ctr">
              <a:defRPr sz="1800">
                <a:solidFill>
                  <a:schemeClr val="bg1"/>
                </a:solidFill>
              </a:defRPr>
            </a:lvl2pPr>
            <a:lvl3pPr algn="ctr">
              <a:defRPr sz="1800">
                <a:solidFill>
                  <a:schemeClr val="bg1"/>
                </a:solidFill>
              </a:defRPr>
            </a:lvl3pPr>
            <a:lvl4pPr algn="ctr">
              <a:defRPr sz="1800">
                <a:solidFill>
                  <a:schemeClr val="bg1"/>
                </a:solidFill>
              </a:defRPr>
            </a:lvl4pPr>
            <a:lvl5pPr algn="ctr">
              <a:defRPr sz="1800">
                <a:solidFill>
                  <a:schemeClr val="bg1"/>
                </a:solidFill>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13" name="Picture Placeholder 4">
            <a:extLst>
              <a:ext uri="{FF2B5EF4-FFF2-40B4-BE49-F238E27FC236}">
                <a16:creationId xmlns:a16="http://schemas.microsoft.com/office/drawing/2014/main" id="{615DDF7E-73FB-4044-BDF7-CD85458A1599}"/>
              </a:ext>
            </a:extLst>
          </p:cNvPr>
          <p:cNvSpPr>
            <a:spLocks noGrp="1" noChangeAspect="1"/>
          </p:cNvSpPr>
          <p:nvPr>
            <p:ph type="pic" sz="quarter" idx="38"/>
          </p:nvPr>
        </p:nvSpPr>
        <p:spPr>
          <a:xfrm>
            <a:off x="4372101" y="2324862"/>
            <a:ext cx="758952" cy="758952"/>
          </a:xfrm>
        </p:spPr>
        <p:txBody>
          <a:bodyPr/>
          <a:lstStyle>
            <a:lvl1pPr>
              <a:defRPr sz="1200">
                <a:solidFill>
                  <a:schemeClr val="bg1"/>
                </a:solidFill>
              </a:defRPr>
            </a:lvl1pPr>
          </a:lstStyle>
          <a:p>
            <a:r>
              <a:rPr lang="en-GB"/>
              <a:t>Click icon to add picture</a:t>
            </a:r>
            <a:endParaRPr lang="en-US"/>
          </a:p>
        </p:txBody>
      </p:sp>
      <p:sp>
        <p:nvSpPr>
          <p:cNvPr id="19" name="Text Placeholder 3">
            <a:extLst>
              <a:ext uri="{FF2B5EF4-FFF2-40B4-BE49-F238E27FC236}">
                <a16:creationId xmlns:a16="http://schemas.microsoft.com/office/drawing/2014/main" id="{6CCD4A16-B480-4728-AA42-DA2FA8E5B58B}"/>
              </a:ext>
            </a:extLst>
          </p:cNvPr>
          <p:cNvSpPr>
            <a:spLocks noGrp="1"/>
          </p:cNvSpPr>
          <p:nvPr>
            <p:ph type="body" sz="quarter" idx="39" hasCustomPrompt="1"/>
          </p:nvPr>
        </p:nvSpPr>
        <p:spPr>
          <a:xfrm>
            <a:off x="6304281" y="1981200"/>
            <a:ext cx="2249424" cy="4267200"/>
          </a:xfrm>
          <a:prstGeom prst="rect">
            <a:avLst/>
          </a:prstGeom>
          <a:solidFill>
            <a:schemeClr val="tx1"/>
          </a:solidFill>
          <a:ln w="12700">
            <a:noFill/>
          </a:ln>
          <a:effectLst>
            <a:softEdge rad="0"/>
          </a:effectLst>
        </p:spPr>
        <p:txBody>
          <a:bodyPr wrap="square" lIns="365760" tIns="1490472" rIns="365760" bIns="365760">
            <a:noAutofit/>
          </a:bodyPr>
          <a:lstStyle>
            <a:lvl1pPr algn="ctr">
              <a:defRPr sz="1800" b="1">
                <a:solidFill>
                  <a:schemeClr val="bg1"/>
                </a:solidFill>
              </a:defRPr>
            </a:lvl1pPr>
            <a:lvl2pPr algn="ctr">
              <a:defRPr sz="1800">
                <a:solidFill>
                  <a:schemeClr val="bg1"/>
                </a:solidFill>
              </a:defRPr>
            </a:lvl2pPr>
            <a:lvl3pPr algn="ctr">
              <a:defRPr sz="1800">
                <a:solidFill>
                  <a:schemeClr val="bg1"/>
                </a:solidFill>
              </a:defRPr>
            </a:lvl3pPr>
            <a:lvl4pPr algn="ctr">
              <a:defRPr sz="1800">
                <a:solidFill>
                  <a:schemeClr val="bg1"/>
                </a:solidFill>
              </a:defRPr>
            </a:lvl4pPr>
            <a:lvl5pPr algn="ctr">
              <a:defRPr sz="1800">
                <a:solidFill>
                  <a:schemeClr val="bg1"/>
                </a:solidFill>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22" name="Picture Placeholder 4">
            <a:extLst>
              <a:ext uri="{FF2B5EF4-FFF2-40B4-BE49-F238E27FC236}">
                <a16:creationId xmlns:a16="http://schemas.microsoft.com/office/drawing/2014/main" id="{CF65445C-74DE-486D-95D5-14EAA15E6A5A}"/>
              </a:ext>
            </a:extLst>
          </p:cNvPr>
          <p:cNvSpPr>
            <a:spLocks noGrp="1" noChangeAspect="1"/>
          </p:cNvSpPr>
          <p:nvPr>
            <p:ph type="pic" sz="quarter" idx="40"/>
          </p:nvPr>
        </p:nvSpPr>
        <p:spPr>
          <a:xfrm>
            <a:off x="7049517" y="2324862"/>
            <a:ext cx="758952" cy="758952"/>
          </a:xfrm>
        </p:spPr>
        <p:txBody>
          <a:bodyPr/>
          <a:lstStyle>
            <a:lvl1pPr>
              <a:defRPr sz="1200">
                <a:solidFill>
                  <a:schemeClr val="bg1"/>
                </a:solidFill>
              </a:defRPr>
            </a:lvl1pPr>
          </a:lstStyle>
          <a:p>
            <a:r>
              <a:rPr lang="en-GB"/>
              <a:t>Click icon to add picture</a:t>
            </a:r>
            <a:endParaRPr lang="en-US"/>
          </a:p>
        </p:txBody>
      </p:sp>
      <p:sp>
        <p:nvSpPr>
          <p:cNvPr id="10" name="Text Placeholder 3">
            <a:extLst>
              <a:ext uri="{FF2B5EF4-FFF2-40B4-BE49-F238E27FC236}">
                <a16:creationId xmlns:a16="http://schemas.microsoft.com/office/drawing/2014/main" id="{0F7C9294-3460-435F-A16F-CBC677E0C636}"/>
              </a:ext>
            </a:extLst>
          </p:cNvPr>
          <p:cNvSpPr>
            <a:spLocks noGrp="1"/>
          </p:cNvSpPr>
          <p:nvPr>
            <p:ph type="body" sz="quarter" idx="41" hasCustomPrompt="1"/>
          </p:nvPr>
        </p:nvSpPr>
        <p:spPr>
          <a:xfrm>
            <a:off x="8981697" y="1981200"/>
            <a:ext cx="2249424" cy="4267200"/>
          </a:xfrm>
          <a:prstGeom prst="rect">
            <a:avLst/>
          </a:prstGeom>
          <a:solidFill>
            <a:schemeClr val="tx1"/>
          </a:solidFill>
          <a:ln w="12700">
            <a:noFill/>
          </a:ln>
          <a:effectLst>
            <a:softEdge rad="0"/>
          </a:effectLst>
        </p:spPr>
        <p:txBody>
          <a:bodyPr wrap="square" lIns="365760" tIns="1490472" rIns="365760" bIns="365760">
            <a:noAutofit/>
          </a:bodyPr>
          <a:lstStyle>
            <a:lvl1pPr algn="ctr">
              <a:defRPr sz="1800" b="1">
                <a:solidFill>
                  <a:schemeClr val="bg1"/>
                </a:solidFill>
              </a:defRPr>
            </a:lvl1pPr>
            <a:lvl2pPr algn="ctr">
              <a:defRPr sz="1800">
                <a:solidFill>
                  <a:schemeClr val="bg1"/>
                </a:solidFill>
              </a:defRPr>
            </a:lvl2pPr>
            <a:lvl3pPr algn="ctr">
              <a:defRPr sz="1800">
                <a:solidFill>
                  <a:schemeClr val="bg1"/>
                </a:solidFill>
              </a:defRPr>
            </a:lvl3pPr>
            <a:lvl4pPr algn="ctr">
              <a:defRPr sz="1800">
                <a:solidFill>
                  <a:schemeClr val="bg1"/>
                </a:solidFill>
              </a:defRPr>
            </a:lvl4pPr>
            <a:lvl5pPr algn="ctr">
              <a:defRPr sz="1800">
                <a:solidFill>
                  <a:schemeClr val="bg1"/>
                </a:solidFill>
              </a:defRPr>
            </a:lvl5pPr>
          </a:lstStyle>
          <a:p>
            <a:pPr lvl="0"/>
            <a:r>
              <a:rPr lang="en-US"/>
              <a:t>Heading</a:t>
            </a:r>
          </a:p>
          <a:p>
            <a:pPr lvl="1"/>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a:t>
            </a:r>
          </a:p>
        </p:txBody>
      </p:sp>
      <p:sp>
        <p:nvSpPr>
          <p:cNvPr id="14" name="Picture Placeholder 4">
            <a:extLst>
              <a:ext uri="{FF2B5EF4-FFF2-40B4-BE49-F238E27FC236}">
                <a16:creationId xmlns:a16="http://schemas.microsoft.com/office/drawing/2014/main" id="{CC8DAED8-6C8F-4506-B3F0-518634E499CF}"/>
              </a:ext>
            </a:extLst>
          </p:cNvPr>
          <p:cNvSpPr>
            <a:spLocks noGrp="1" noChangeAspect="1"/>
          </p:cNvSpPr>
          <p:nvPr>
            <p:ph type="pic" sz="quarter" idx="42"/>
          </p:nvPr>
        </p:nvSpPr>
        <p:spPr>
          <a:xfrm>
            <a:off x="9726933" y="2324862"/>
            <a:ext cx="758952" cy="758952"/>
          </a:xfrm>
        </p:spPr>
        <p:txBody>
          <a:bodyPr/>
          <a:lstStyle>
            <a:lvl1pPr>
              <a:defRPr sz="1200">
                <a:solidFill>
                  <a:schemeClr val="bg1"/>
                </a:solidFill>
              </a:defRPr>
            </a:lvl1pPr>
          </a:lstStyle>
          <a:p>
            <a:r>
              <a:rPr lang="en-GB"/>
              <a:t>Click icon to add picture</a:t>
            </a:r>
            <a:endParaRPr lang="en-US"/>
          </a:p>
        </p:txBody>
      </p:sp>
    </p:spTree>
    <p:extLst>
      <p:ext uri="{BB962C8B-B14F-4D97-AF65-F5344CB8AC3E}">
        <p14:creationId xmlns:p14="http://schemas.microsoft.com/office/powerpoint/2010/main" val="1964772882"/>
      </p:ext>
    </p:extLst>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able two box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61D28-274E-4436-B4CD-F3B540F43361}"/>
              </a:ext>
            </a:extLst>
          </p:cNvPr>
          <p:cNvSpPr>
            <a:spLocks noGrp="1"/>
          </p:cNvSpPr>
          <p:nvPr>
            <p:ph type="title" hasCustomPrompt="1"/>
          </p:nvPr>
        </p:nvSpPr>
        <p:spPr>
          <a:xfrm>
            <a:off x="609600" y="609600"/>
            <a:ext cx="10277963" cy="443198"/>
          </a:xfrm>
        </p:spPr>
        <p:txBody>
          <a:bodyPr>
            <a:noAutofit/>
          </a:bodyPr>
          <a:lstStyle/>
          <a:p>
            <a:r>
              <a:rPr lang="en-US"/>
              <a:t>CLICK TO EDIT MASTER TITLE STYLE</a:t>
            </a:r>
          </a:p>
        </p:txBody>
      </p:sp>
      <p:sp>
        <p:nvSpPr>
          <p:cNvPr id="3" name="Text Placeholder 3">
            <a:extLst>
              <a:ext uri="{FF2B5EF4-FFF2-40B4-BE49-F238E27FC236}">
                <a16:creationId xmlns:a16="http://schemas.microsoft.com/office/drawing/2014/main" id="{D9E9F32F-2521-4E6A-A0D3-358886879C59}"/>
              </a:ext>
            </a:extLst>
          </p:cNvPr>
          <p:cNvSpPr>
            <a:spLocks noGrp="1"/>
          </p:cNvSpPr>
          <p:nvPr>
            <p:ph type="body" sz="quarter" idx="22" hasCustomPrompt="1"/>
          </p:nvPr>
        </p:nvSpPr>
        <p:spPr>
          <a:xfrm>
            <a:off x="949449" y="2514600"/>
            <a:ext cx="4901184" cy="3738562"/>
          </a:xfrm>
          <a:ln w="12700">
            <a:solidFill>
              <a:schemeClr val="tx2"/>
            </a:solidFill>
          </a:ln>
        </p:spPr>
        <p:txBody>
          <a:bodyPr lIns="182880" tIns="182880" rIns="182880" bIns="182880">
            <a:noAutofit/>
          </a:bodyPr>
          <a:lstStyle>
            <a:lvl1pPr algn="l">
              <a:defRPr sz="2400" b="0"/>
            </a:lvl1pPr>
            <a:lvl2pPr algn="l">
              <a:defRPr/>
            </a:lvl2pPr>
            <a:lvl3pPr algn="l">
              <a:defRPr/>
            </a:lvl3pPr>
            <a:lvl4pPr algn="l">
              <a:defRPr/>
            </a:lvl4pPr>
            <a:lvl5pPr algn="l">
              <a:defRPr/>
            </a:lvl5pPr>
            <a:lvl6pPr algn="l">
              <a:defRPr/>
            </a:lvl6pPr>
          </a:lstStyle>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a:t>
            </a:r>
          </a:p>
        </p:txBody>
      </p:sp>
      <p:sp>
        <p:nvSpPr>
          <p:cNvPr id="15" name="Text Placeholder 14">
            <a:extLst>
              <a:ext uri="{FF2B5EF4-FFF2-40B4-BE49-F238E27FC236}">
                <a16:creationId xmlns:a16="http://schemas.microsoft.com/office/drawing/2014/main" id="{4FE55E54-0CB7-43BD-A9A9-23118FB4645C}"/>
              </a:ext>
            </a:extLst>
          </p:cNvPr>
          <p:cNvSpPr>
            <a:spLocks noGrp="1"/>
          </p:cNvSpPr>
          <p:nvPr>
            <p:ph type="body" sz="quarter" idx="29" hasCustomPrompt="1"/>
          </p:nvPr>
        </p:nvSpPr>
        <p:spPr>
          <a:xfrm>
            <a:off x="949325" y="1985962"/>
            <a:ext cx="4901184" cy="542068"/>
          </a:xfrm>
          <a:prstGeom prst="round2SameRect">
            <a:avLst/>
          </a:prstGeom>
          <a:solidFill>
            <a:schemeClr val="tx2"/>
          </a:solidFill>
          <a:ln w="12700">
            <a:solidFill>
              <a:schemeClr val="tx2"/>
            </a:solidFill>
          </a:ln>
        </p:spPr>
        <p:txBody>
          <a:bodyPr lIns="182880" tIns="91440" rIns="182880" bIns="91440">
            <a:spAutoFit/>
          </a:bodyPr>
          <a:lstStyle>
            <a:lvl1pPr algn="l">
              <a:defRPr sz="2400">
                <a:solidFill>
                  <a:schemeClr val="bg1"/>
                </a:solidFill>
              </a:defRPr>
            </a:lvl1pPr>
          </a:lstStyle>
          <a:p>
            <a:pPr lvl="0"/>
            <a:r>
              <a:rPr lang="en-US"/>
              <a:t>Heading</a:t>
            </a:r>
          </a:p>
        </p:txBody>
      </p:sp>
      <p:sp>
        <p:nvSpPr>
          <p:cNvPr id="16" name="Text Placeholder 3">
            <a:extLst>
              <a:ext uri="{FF2B5EF4-FFF2-40B4-BE49-F238E27FC236}">
                <a16:creationId xmlns:a16="http://schemas.microsoft.com/office/drawing/2014/main" id="{18BB564B-D749-4889-8A2D-D3D5138DFFAD}"/>
              </a:ext>
            </a:extLst>
          </p:cNvPr>
          <p:cNvSpPr>
            <a:spLocks noGrp="1"/>
          </p:cNvSpPr>
          <p:nvPr>
            <p:ph type="body" sz="quarter" idx="30" hasCustomPrompt="1"/>
          </p:nvPr>
        </p:nvSpPr>
        <p:spPr>
          <a:xfrm>
            <a:off x="6341369" y="2514600"/>
            <a:ext cx="4901184" cy="3738562"/>
          </a:xfrm>
          <a:ln w="12700">
            <a:solidFill>
              <a:schemeClr val="tx2"/>
            </a:solidFill>
          </a:ln>
        </p:spPr>
        <p:txBody>
          <a:bodyPr lIns="182880" tIns="182880" rIns="182880" bIns="182880">
            <a:noAutofit/>
          </a:bodyPr>
          <a:lstStyle>
            <a:lvl1pPr algn="l">
              <a:defRPr sz="2400" b="0"/>
            </a:lvl1pPr>
            <a:lvl2pPr algn="l">
              <a:defRPr/>
            </a:lvl2pPr>
            <a:lvl3pPr algn="l">
              <a:defRPr/>
            </a:lvl3pPr>
            <a:lvl4pPr algn="l">
              <a:defRPr/>
            </a:lvl4pPr>
            <a:lvl5pPr algn="l">
              <a:defRPr/>
            </a:lvl5pPr>
          </a:lstStyle>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a:t>
            </a:r>
          </a:p>
        </p:txBody>
      </p:sp>
      <p:sp>
        <p:nvSpPr>
          <p:cNvPr id="17" name="Text Placeholder 14">
            <a:extLst>
              <a:ext uri="{FF2B5EF4-FFF2-40B4-BE49-F238E27FC236}">
                <a16:creationId xmlns:a16="http://schemas.microsoft.com/office/drawing/2014/main" id="{A058DAA4-F4BB-496B-8ACD-1DA0543C5E87}"/>
              </a:ext>
            </a:extLst>
          </p:cNvPr>
          <p:cNvSpPr>
            <a:spLocks noGrp="1"/>
          </p:cNvSpPr>
          <p:nvPr>
            <p:ph type="body" sz="quarter" idx="31" hasCustomPrompt="1"/>
          </p:nvPr>
        </p:nvSpPr>
        <p:spPr>
          <a:xfrm>
            <a:off x="6341369" y="1985962"/>
            <a:ext cx="4901184" cy="542068"/>
          </a:xfrm>
          <a:prstGeom prst="round2SameRect">
            <a:avLst/>
          </a:prstGeom>
          <a:solidFill>
            <a:schemeClr val="tx2"/>
          </a:solidFill>
          <a:ln w="12700">
            <a:solidFill>
              <a:schemeClr val="tx2"/>
            </a:solidFill>
          </a:ln>
        </p:spPr>
        <p:txBody>
          <a:bodyPr lIns="182880" tIns="91440" rIns="182880" bIns="91440">
            <a:spAutoFit/>
          </a:bodyPr>
          <a:lstStyle>
            <a:lvl1pPr algn="l">
              <a:defRPr sz="2400">
                <a:solidFill>
                  <a:schemeClr val="bg1"/>
                </a:solidFill>
              </a:defRPr>
            </a:lvl1pPr>
          </a:lstStyle>
          <a:p>
            <a:pPr lvl="0"/>
            <a:r>
              <a:rPr lang="en-US"/>
              <a:t>Heading</a:t>
            </a:r>
          </a:p>
        </p:txBody>
      </p:sp>
    </p:spTree>
    <p:extLst>
      <p:ext uri="{BB962C8B-B14F-4D97-AF65-F5344CB8AC3E}">
        <p14:creationId xmlns:p14="http://schemas.microsoft.com/office/powerpoint/2010/main" val="19972868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able three box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61D28-274E-4436-B4CD-F3B540F43361}"/>
              </a:ext>
            </a:extLst>
          </p:cNvPr>
          <p:cNvSpPr>
            <a:spLocks noGrp="1"/>
          </p:cNvSpPr>
          <p:nvPr>
            <p:ph type="title" hasCustomPrompt="1"/>
          </p:nvPr>
        </p:nvSpPr>
        <p:spPr>
          <a:xfrm>
            <a:off x="609600" y="609600"/>
            <a:ext cx="10274910" cy="443198"/>
          </a:xfrm>
        </p:spPr>
        <p:txBody>
          <a:bodyPr>
            <a:noAutofit/>
          </a:bodyPr>
          <a:lstStyle/>
          <a:p>
            <a:r>
              <a:rPr lang="en-US"/>
              <a:t>CLICK TO EDIT MASTER TITLE STYLE</a:t>
            </a:r>
          </a:p>
        </p:txBody>
      </p:sp>
      <p:sp>
        <p:nvSpPr>
          <p:cNvPr id="3" name="Text Placeholder 3">
            <a:extLst>
              <a:ext uri="{FF2B5EF4-FFF2-40B4-BE49-F238E27FC236}">
                <a16:creationId xmlns:a16="http://schemas.microsoft.com/office/drawing/2014/main" id="{D9E9F32F-2521-4E6A-A0D3-358886879C59}"/>
              </a:ext>
            </a:extLst>
          </p:cNvPr>
          <p:cNvSpPr>
            <a:spLocks noGrp="1"/>
          </p:cNvSpPr>
          <p:nvPr>
            <p:ph type="body" sz="quarter" idx="22" hasCustomPrompt="1"/>
          </p:nvPr>
        </p:nvSpPr>
        <p:spPr>
          <a:xfrm>
            <a:off x="949449" y="2509838"/>
            <a:ext cx="3108960" cy="3738562"/>
          </a:xfrm>
          <a:ln w="12700">
            <a:solidFill>
              <a:schemeClr val="tx2"/>
            </a:solidFill>
          </a:ln>
        </p:spPr>
        <p:txBody>
          <a:bodyPr lIns="182880" tIns="182880" rIns="182880" bIns="182880">
            <a:noAutofit/>
          </a:bodyPr>
          <a:lstStyle>
            <a:lvl1pPr algn="l">
              <a:defRPr sz="2400" b="0"/>
            </a:lvl1pPr>
            <a:lvl2pPr algn="l">
              <a:defRPr/>
            </a:lvl2pPr>
            <a:lvl3pPr algn="l">
              <a:defRPr/>
            </a:lvl3pPr>
            <a:lvl4pPr algn="l">
              <a:defRPr/>
            </a:lvl4pPr>
            <a:lvl5pPr algn="l">
              <a:defRPr/>
            </a:lvl5pPr>
          </a:lstStyle>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a:t>
            </a:r>
          </a:p>
        </p:txBody>
      </p:sp>
      <p:sp>
        <p:nvSpPr>
          <p:cNvPr id="15" name="Text Placeholder 14">
            <a:extLst>
              <a:ext uri="{FF2B5EF4-FFF2-40B4-BE49-F238E27FC236}">
                <a16:creationId xmlns:a16="http://schemas.microsoft.com/office/drawing/2014/main" id="{4FE55E54-0CB7-43BD-A9A9-23118FB4645C}"/>
              </a:ext>
            </a:extLst>
          </p:cNvPr>
          <p:cNvSpPr>
            <a:spLocks noGrp="1"/>
          </p:cNvSpPr>
          <p:nvPr>
            <p:ph type="body" sz="quarter" idx="29" hasCustomPrompt="1"/>
          </p:nvPr>
        </p:nvSpPr>
        <p:spPr>
          <a:xfrm>
            <a:off x="949325" y="1981200"/>
            <a:ext cx="3108960" cy="542068"/>
          </a:xfrm>
          <a:prstGeom prst="round2SameRect">
            <a:avLst/>
          </a:prstGeom>
          <a:solidFill>
            <a:schemeClr val="tx2"/>
          </a:solidFill>
          <a:ln w="12700">
            <a:solidFill>
              <a:schemeClr val="tx2"/>
            </a:solidFill>
          </a:ln>
        </p:spPr>
        <p:txBody>
          <a:bodyPr lIns="182880" tIns="91440" rIns="182880" bIns="91440">
            <a:spAutoFit/>
          </a:bodyPr>
          <a:lstStyle>
            <a:lvl1pPr algn="l">
              <a:defRPr sz="2400">
                <a:solidFill>
                  <a:schemeClr val="bg1"/>
                </a:solidFill>
              </a:defRPr>
            </a:lvl1pPr>
          </a:lstStyle>
          <a:p>
            <a:pPr lvl="0"/>
            <a:r>
              <a:rPr lang="en-US"/>
              <a:t>Heading</a:t>
            </a:r>
          </a:p>
        </p:txBody>
      </p:sp>
      <p:sp>
        <p:nvSpPr>
          <p:cNvPr id="16" name="Text Placeholder 3">
            <a:extLst>
              <a:ext uri="{FF2B5EF4-FFF2-40B4-BE49-F238E27FC236}">
                <a16:creationId xmlns:a16="http://schemas.microsoft.com/office/drawing/2014/main" id="{18BB564B-D749-4889-8A2D-D3D5138DFFAD}"/>
              </a:ext>
            </a:extLst>
          </p:cNvPr>
          <p:cNvSpPr>
            <a:spLocks noGrp="1"/>
          </p:cNvSpPr>
          <p:nvPr>
            <p:ph type="body" sz="quarter" idx="30" hasCustomPrompt="1"/>
          </p:nvPr>
        </p:nvSpPr>
        <p:spPr>
          <a:xfrm>
            <a:off x="4541644" y="2509838"/>
            <a:ext cx="3108960" cy="3738562"/>
          </a:xfrm>
          <a:ln w="12700">
            <a:solidFill>
              <a:schemeClr val="tx2"/>
            </a:solidFill>
          </a:ln>
        </p:spPr>
        <p:txBody>
          <a:bodyPr lIns="182880" tIns="182880" rIns="182880" bIns="182880">
            <a:noAutofit/>
          </a:bodyPr>
          <a:lstStyle>
            <a:lvl1pPr algn="l">
              <a:defRPr sz="2400" b="0"/>
            </a:lvl1pPr>
            <a:lvl2pPr algn="l">
              <a:defRPr/>
            </a:lvl2pPr>
            <a:lvl3pPr algn="l">
              <a:defRPr/>
            </a:lvl3pPr>
            <a:lvl4pPr algn="l">
              <a:defRPr/>
            </a:lvl4pPr>
            <a:lvl5pPr algn="l">
              <a:defRPr/>
            </a:lvl5pPr>
          </a:lstStyle>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a:t>
            </a:r>
          </a:p>
        </p:txBody>
      </p:sp>
      <p:sp>
        <p:nvSpPr>
          <p:cNvPr id="17" name="Text Placeholder 14">
            <a:extLst>
              <a:ext uri="{FF2B5EF4-FFF2-40B4-BE49-F238E27FC236}">
                <a16:creationId xmlns:a16="http://schemas.microsoft.com/office/drawing/2014/main" id="{A058DAA4-F4BB-496B-8ACD-1DA0543C5E87}"/>
              </a:ext>
            </a:extLst>
          </p:cNvPr>
          <p:cNvSpPr>
            <a:spLocks noGrp="1"/>
          </p:cNvSpPr>
          <p:nvPr>
            <p:ph type="body" sz="quarter" idx="31" hasCustomPrompt="1"/>
          </p:nvPr>
        </p:nvSpPr>
        <p:spPr>
          <a:xfrm>
            <a:off x="4541520" y="1981200"/>
            <a:ext cx="3108960" cy="542068"/>
          </a:xfrm>
          <a:prstGeom prst="round2SameRect">
            <a:avLst/>
          </a:prstGeom>
          <a:solidFill>
            <a:schemeClr val="tx2"/>
          </a:solidFill>
          <a:ln w="12700">
            <a:solidFill>
              <a:schemeClr val="tx2"/>
            </a:solidFill>
          </a:ln>
        </p:spPr>
        <p:txBody>
          <a:bodyPr lIns="182880" tIns="91440" rIns="182880" bIns="91440">
            <a:spAutoFit/>
          </a:bodyPr>
          <a:lstStyle>
            <a:lvl1pPr algn="l">
              <a:defRPr sz="2400">
                <a:solidFill>
                  <a:schemeClr val="bg1"/>
                </a:solidFill>
              </a:defRPr>
            </a:lvl1pPr>
          </a:lstStyle>
          <a:p>
            <a:pPr lvl="0"/>
            <a:r>
              <a:rPr lang="en-US"/>
              <a:t>Heading</a:t>
            </a:r>
          </a:p>
        </p:txBody>
      </p:sp>
      <p:sp>
        <p:nvSpPr>
          <p:cNvPr id="20" name="Text Placeholder 3">
            <a:extLst>
              <a:ext uri="{FF2B5EF4-FFF2-40B4-BE49-F238E27FC236}">
                <a16:creationId xmlns:a16="http://schemas.microsoft.com/office/drawing/2014/main" id="{EA3F2496-1936-4840-93B1-28FE8E6BF70E}"/>
              </a:ext>
            </a:extLst>
          </p:cNvPr>
          <p:cNvSpPr>
            <a:spLocks noGrp="1"/>
          </p:cNvSpPr>
          <p:nvPr>
            <p:ph type="body" sz="quarter" idx="34" hasCustomPrompt="1"/>
          </p:nvPr>
        </p:nvSpPr>
        <p:spPr>
          <a:xfrm>
            <a:off x="8130540" y="2509838"/>
            <a:ext cx="3108960" cy="3738562"/>
          </a:xfrm>
          <a:ln w="12700">
            <a:solidFill>
              <a:schemeClr val="tx2"/>
            </a:solidFill>
          </a:ln>
        </p:spPr>
        <p:txBody>
          <a:bodyPr lIns="182880" tIns="182880" rIns="182880" bIns="182880">
            <a:noAutofit/>
          </a:bodyPr>
          <a:lstStyle>
            <a:lvl1pPr algn="l">
              <a:defRPr sz="2400" b="0"/>
            </a:lvl1pPr>
            <a:lvl2pPr algn="l">
              <a:defRPr/>
            </a:lvl2pPr>
            <a:lvl3pPr algn="l">
              <a:defRPr/>
            </a:lvl3pPr>
            <a:lvl4pPr algn="l">
              <a:defRPr/>
            </a:lvl4pPr>
            <a:lvl5pPr algn="l">
              <a:defRPr/>
            </a:lvl5pPr>
          </a:lstStyle>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a:t>
            </a:r>
          </a:p>
        </p:txBody>
      </p:sp>
      <p:sp>
        <p:nvSpPr>
          <p:cNvPr id="21" name="Text Placeholder 14">
            <a:extLst>
              <a:ext uri="{FF2B5EF4-FFF2-40B4-BE49-F238E27FC236}">
                <a16:creationId xmlns:a16="http://schemas.microsoft.com/office/drawing/2014/main" id="{E458907A-87B9-4E83-9BFC-4A307EA22F52}"/>
              </a:ext>
            </a:extLst>
          </p:cNvPr>
          <p:cNvSpPr>
            <a:spLocks noGrp="1"/>
          </p:cNvSpPr>
          <p:nvPr>
            <p:ph type="body" sz="quarter" idx="35" hasCustomPrompt="1"/>
          </p:nvPr>
        </p:nvSpPr>
        <p:spPr>
          <a:xfrm>
            <a:off x="8130416" y="1981200"/>
            <a:ext cx="3108960" cy="542068"/>
          </a:xfrm>
          <a:prstGeom prst="round2SameRect">
            <a:avLst/>
          </a:prstGeom>
          <a:solidFill>
            <a:schemeClr val="tx2"/>
          </a:solidFill>
          <a:ln w="12700">
            <a:solidFill>
              <a:schemeClr val="tx2"/>
            </a:solidFill>
          </a:ln>
        </p:spPr>
        <p:txBody>
          <a:bodyPr lIns="182880" tIns="91440" rIns="182880" bIns="91440">
            <a:spAutoFit/>
          </a:bodyPr>
          <a:lstStyle>
            <a:lvl1pPr algn="l">
              <a:defRPr sz="2400">
                <a:solidFill>
                  <a:schemeClr val="bg1"/>
                </a:solidFill>
              </a:defRPr>
            </a:lvl1pPr>
          </a:lstStyle>
          <a:p>
            <a:pPr lvl="0"/>
            <a:r>
              <a:rPr lang="en-US"/>
              <a:t>Heading</a:t>
            </a:r>
          </a:p>
        </p:txBody>
      </p:sp>
    </p:spTree>
    <p:extLst>
      <p:ext uri="{BB962C8B-B14F-4D97-AF65-F5344CB8AC3E}">
        <p14:creationId xmlns:p14="http://schemas.microsoft.com/office/powerpoint/2010/main" val="2809092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C five sec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C2DC4-7E35-413D-8D0C-FA7A97C1D6FF}"/>
              </a:ext>
            </a:extLst>
          </p:cNvPr>
          <p:cNvSpPr>
            <a:spLocks noGrp="1"/>
          </p:cNvSpPr>
          <p:nvPr>
            <p:ph type="title" hasCustomPrompt="1"/>
          </p:nvPr>
        </p:nvSpPr>
        <p:spPr>
          <a:xfrm>
            <a:off x="609600" y="612979"/>
            <a:ext cx="10274910" cy="443198"/>
          </a:xfrm>
        </p:spPr>
        <p:txBody>
          <a:bodyPr>
            <a:spAutoFit/>
          </a:bodyPr>
          <a:lstStyle>
            <a:lvl1pPr>
              <a:defRPr/>
            </a:lvl1pPr>
          </a:lstStyle>
          <a:p>
            <a:r>
              <a:rPr lang="en-US"/>
              <a:t>TABLE OF CONTENT</a:t>
            </a:r>
          </a:p>
        </p:txBody>
      </p:sp>
      <p:sp>
        <p:nvSpPr>
          <p:cNvPr id="45" name="Text Placeholder 44">
            <a:extLst>
              <a:ext uri="{FF2B5EF4-FFF2-40B4-BE49-F238E27FC236}">
                <a16:creationId xmlns:a16="http://schemas.microsoft.com/office/drawing/2014/main" id="{45D585A8-2EC1-4D6D-87EA-91CE5050DA6D}"/>
              </a:ext>
            </a:extLst>
          </p:cNvPr>
          <p:cNvSpPr>
            <a:spLocks noGrp="1"/>
          </p:cNvSpPr>
          <p:nvPr>
            <p:ph type="body" sz="quarter" idx="29" hasCustomPrompt="1"/>
          </p:nvPr>
        </p:nvSpPr>
        <p:spPr>
          <a:xfrm>
            <a:off x="1888695" y="1600200"/>
            <a:ext cx="3292904" cy="1188720"/>
          </a:xfrm>
        </p:spPr>
        <p:txBody>
          <a:bodyPr anchor="ctr"/>
          <a:lstStyle>
            <a:lvl1pPr algn="l">
              <a:defRPr sz="2400" b="0">
                <a:solidFill>
                  <a:schemeClr val="tx1"/>
                </a:solidFill>
              </a:defRPr>
            </a:lvl1pPr>
          </a:lstStyle>
          <a:p>
            <a:pPr lvl="0"/>
            <a:r>
              <a:rPr lang="en-US"/>
              <a:t>Use this version when having extremely long section title</a:t>
            </a:r>
          </a:p>
        </p:txBody>
      </p:sp>
      <p:sp>
        <p:nvSpPr>
          <p:cNvPr id="52" name="Text Placeholder 44">
            <a:extLst>
              <a:ext uri="{FF2B5EF4-FFF2-40B4-BE49-F238E27FC236}">
                <a16:creationId xmlns:a16="http://schemas.microsoft.com/office/drawing/2014/main" id="{F9AB521F-B5CB-4FCE-8920-983840307A83}"/>
              </a:ext>
            </a:extLst>
          </p:cNvPr>
          <p:cNvSpPr>
            <a:spLocks noGrp="1"/>
          </p:cNvSpPr>
          <p:nvPr>
            <p:ph type="body" sz="quarter" idx="31" hasCustomPrompt="1"/>
          </p:nvPr>
        </p:nvSpPr>
        <p:spPr>
          <a:xfrm>
            <a:off x="1888695" y="5061970"/>
            <a:ext cx="3292904" cy="1188720"/>
          </a:xfrm>
        </p:spPr>
        <p:txBody>
          <a:bodyPr anchor="ctr"/>
          <a:lstStyle>
            <a:lvl1pPr algn="l">
              <a:defRPr sz="2400" b="0">
                <a:solidFill>
                  <a:schemeClr val="tx1"/>
                </a:solidFill>
              </a:defRPr>
            </a:lvl1pPr>
          </a:lstStyle>
          <a:p>
            <a:pPr lvl="0"/>
            <a:r>
              <a:rPr lang="en-US"/>
              <a:t>Use this version when having extremely long section title</a:t>
            </a:r>
          </a:p>
        </p:txBody>
      </p:sp>
      <p:sp>
        <p:nvSpPr>
          <p:cNvPr id="64" name="Text Placeholder 44">
            <a:extLst>
              <a:ext uri="{FF2B5EF4-FFF2-40B4-BE49-F238E27FC236}">
                <a16:creationId xmlns:a16="http://schemas.microsoft.com/office/drawing/2014/main" id="{C53A4AF7-6838-4DD8-BD9C-0DC97F209445}"/>
              </a:ext>
            </a:extLst>
          </p:cNvPr>
          <p:cNvSpPr>
            <a:spLocks noGrp="1"/>
          </p:cNvSpPr>
          <p:nvPr>
            <p:ph type="body" sz="quarter" idx="33" hasCustomPrompt="1"/>
          </p:nvPr>
        </p:nvSpPr>
        <p:spPr>
          <a:xfrm>
            <a:off x="1888695" y="3289772"/>
            <a:ext cx="3292904" cy="1188720"/>
          </a:xfrm>
        </p:spPr>
        <p:txBody>
          <a:bodyPr anchor="ctr"/>
          <a:lstStyle>
            <a:lvl1pPr algn="l">
              <a:defRPr sz="2400" b="0">
                <a:solidFill>
                  <a:schemeClr val="tx1"/>
                </a:solidFill>
              </a:defRPr>
            </a:lvl1pPr>
          </a:lstStyle>
          <a:p>
            <a:pPr lvl="0"/>
            <a:r>
              <a:rPr lang="en-US"/>
              <a:t>Use this version when having extremely long section title</a:t>
            </a:r>
          </a:p>
        </p:txBody>
      </p:sp>
      <p:sp>
        <p:nvSpPr>
          <p:cNvPr id="30" name="Oval 29">
            <a:extLst>
              <a:ext uri="{FF2B5EF4-FFF2-40B4-BE49-F238E27FC236}">
                <a16:creationId xmlns:a16="http://schemas.microsoft.com/office/drawing/2014/main" id="{07FA2CC9-834D-4DD8-83AC-D94A093F5253}"/>
              </a:ext>
            </a:extLst>
          </p:cNvPr>
          <p:cNvSpPr/>
          <p:nvPr userDrawn="1"/>
        </p:nvSpPr>
        <p:spPr>
          <a:xfrm>
            <a:off x="609600" y="1718742"/>
            <a:ext cx="914400" cy="914400"/>
          </a:xfrm>
          <a:prstGeom prst="ellipse">
            <a:avLst/>
          </a:pr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5F264E04-7DC0-4CFE-899F-B54B46AAAB16}"/>
              </a:ext>
            </a:extLst>
          </p:cNvPr>
          <p:cNvSpPr txBox="1"/>
          <p:nvPr userDrawn="1"/>
        </p:nvSpPr>
        <p:spPr>
          <a:xfrm>
            <a:off x="690274" y="1821999"/>
            <a:ext cx="450850" cy="707886"/>
          </a:xfrm>
          <a:prstGeom prst="rect">
            <a:avLst/>
          </a:prstGeom>
          <a:noFill/>
        </p:spPr>
        <p:txBody>
          <a:bodyPr wrap="square" rtlCol="0">
            <a:spAutoFit/>
          </a:bodyPr>
          <a:lstStyle/>
          <a:p>
            <a:pPr algn="ctr"/>
            <a:r>
              <a:rPr lang="en-US" sz="4000" b="1">
                <a:solidFill>
                  <a:schemeClr val="accent5"/>
                </a:solidFill>
              </a:rPr>
              <a:t>0</a:t>
            </a:r>
          </a:p>
        </p:txBody>
      </p:sp>
      <p:sp>
        <p:nvSpPr>
          <p:cNvPr id="32" name="Text Placeholder 4">
            <a:extLst>
              <a:ext uri="{FF2B5EF4-FFF2-40B4-BE49-F238E27FC236}">
                <a16:creationId xmlns:a16="http://schemas.microsoft.com/office/drawing/2014/main" id="{31A6C9AD-623C-4ECF-B86E-89478E058195}"/>
              </a:ext>
            </a:extLst>
          </p:cNvPr>
          <p:cNvSpPr>
            <a:spLocks noGrp="1"/>
          </p:cNvSpPr>
          <p:nvPr>
            <p:ph type="body" sz="quarter" idx="21" hasCustomPrompt="1"/>
          </p:nvPr>
        </p:nvSpPr>
        <p:spPr>
          <a:xfrm>
            <a:off x="1054969" y="1782750"/>
            <a:ext cx="450850" cy="786384"/>
          </a:xfrm>
        </p:spPr>
        <p:txBody>
          <a:bodyPr anchor="ctr"/>
          <a:lstStyle>
            <a:lvl1pPr>
              <a:lnSpc>
                <a:spcPct val="100000"/>
              </a:lnSpc>
              <a:defRPr sz="4000" b="1">
                <a:solidFill>
                  <a:schemeClr val="bg1"/>
                </a:solidFill>
              </a:defRPr>
            </a:lvl1pPr>
          </a:lstStyle>
          <a:p>
            <a:pPr lvl="0"/>
            <a:r>
              <a:rPr lang="en-US"/>
              <a:t>1</a:t>
            </a:r>
          </a:p>
        </p:txBody>
      </p:sp>
      <p:sp>
        <p:nvSpPr>
          <p:cNvPr id="33" name="Oval 32">
            <a:extLst>
              <a:ext uri="{FF2B5EF4-FFF2-40B4-BE49-F238E27FC236}">
                <a16:creationId xmlns:a16="http://schemas.microsoft.com/office/drawing/2014/main" id="{4029D2C0-EC08-48A7-8C7C-E34B8A7B6481}"/>
              </a:ext>
            </a:extLst>
          </p:cNvPr>
          <p:cNvSpPr/>
          <p:nvPr userDrawn="1"/>
        </p:nvSpPr>
        <p:spPr>
          <a:xfrm>
            <a:off x="591419" y="3462609"/>
            <a:ext cx="914400" cy="914400"/>
          </a:xfrm>
          <a:prstGeom prst="ellipse">
            <a:avLst/>
          </a:pr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04D53C98-359A-42F5-A16A-2AE482DA5893}"/>
              </a:ext>
            </a:extLst>
          </p:cNvPr>
          <p:cNvSpPr txBox="1"/>
          <p:nvPr userDrawn="1"/>
        </p:nvSpPr>
        <p:spPr>
          <a:xfrm>
            <a:off x="672093" y="3565866"/>
            <a:ext cx="450850" cy="707886"/>
          </a:xfrm>
          <a:prstGeom prst="rect">
            <a:avLst/>
          </a:prstGeom>
          <a:noFill/>
        </p:spPr>
        <p:txBody>
          <a:bodyPr wrap="square" rtlCol="0">
            <a:spAutoFit/>
          </a:bodyPr>
          <a:lstStyle/>
          <a:p>
            <a:pPr algn="ctr"/>
            <a:r>
              <a:rPr lang="en-US" sz="4000" b="1">
                <a:solidFill>
                  <a:schemeClr val="accent5"/>
                </a:solidFill>
              </a:rPr>
              <a:t>0</a:t>
            </a:r>
          </a:p>
        </p:txBody>
      </p:sp>
      <p:sp>
        <p:nvSpPr>
          <p:cNvPr id="35" name="Text Placeholder 4">
            <a:extLst>
              <a:ext uri="{FF2B5EF4-FFF2-40B4-BE49-F238E27FC236}">
                <a16:creationId xmlns:a16="http://schemas.microsoft.com/office/drawing/2014/main" id="{305DB106-55E8-41F2-AE91-534CC00AB62A}"/>
              </a:ext>
            </a:extLst>
          </p:cNvPr>
          <p:cNvSpPr>
            <a:spLocks noGrp="1"/>
          </p:cNvSpPr>
          <p:nvPr>
            <p:ph type="body" sz="quarter" idx="41" hasCustomPrompt="1"/>
          </p:nvPr>
        </p:nvSpPr>
        <p:spPr>
          <a:xfrm>
            <a:off x="1036788" y="3526617"/>
            <a:ext cx="450850" cy="786384"/>
          </a:xfrm>
        </p:spPr>
        <p:txBody>
          <a:bodyPr anchor="ctr"/>
          <a:lstStyle>
            <a:lvl1pPr>
              <a:lnSpc>
                <a:spcPct val="100000"/>
              </a:lnSpc>
              <a:defRPr sz="4000" b="1">
                <a:solidFill>
                  <a:schemeClr val="bg1"/>
                </a:solidFill>
              </a:defRPr>
            </a:lvl1pPr>
          </a:lstStyle>
          <a:p>
            <a:pPr lvl="0"/>
            <a:r>
              <a:rPr lang="en-US"/>
              <a:t>2</a:t>
            </a:r>
          </a:p>
        </p:txBody>
      </p:sp>
      <p:sp>
        <p:nvSpPr>
          <p:cNvPr id="36" name="Oval 35">
            <a:extLst>
              <a:ext uri="{FF2B5EF4-FFF2-40B4-BE49-F238E27FC236}">
                <a16:creationId xmlns:a16="http://schemas.microsoft.com/office/drawing/2014/main" id="{D0A2827E-5BEF-4700-BED7-B5703A2A334C}"/>
              </a:ext>
            </a:extLst>
          </p:cNvPr>
          <p:cNvSpPr/>
          <p:nvPr userDrawn="1"/>
        </p:nvSpPr>
        <p:spPr>
          <a:xfrm>
            <a:off x="609600" y="5135123"/>
            <a:ext cx="914400" cy="914400"/>
          </a:xfrm>
          <a:prstGeom prst="ellipse">
            <a:avLst/>
          </a:pr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C969FDD3-F77E-4B82-9D0B-4F23E5572AE3}"/>
              </a:ext>
            </a:extLst>
          </p:cNvPr>
          <p:cNvSpPr txBox="1"/>
          <p:nvPr userDrawn="1"/>
        </p:nvSpPr>
        <p:spPr>
          <a:xfrm>
            <a:off x="690274" y="5238380"/>
            <a:ext cx="450850" cy="707886"/>
          </a:xfrm>
          <a:prstGeom prst="rect">
            <a:avLst/>
          </a:prstGeom>
          <a:noFill/>
        </p:spPr>
        <p:txBody>
          <a:bodyPr wrap="square" rtlCol="0">
            <a:spAutoFit/>
          </a:bodyPr>
          <a:lstStyle/>
          <a:p>
            <a:pPr algn="ctr"/>
            <a:r>
              <a:rPr lang="en-US" sz="4000" b="1">
                <a:solidFill>
                  <a:schemeClr val="accent5"/>
                </a:solidFill>
              </a:rPr>
              <a:t>0</a:t>
            </a:r>
          </a:p>
        </p:txBody>
      </p:sp>
      <p:sp>
        <p:nvSpPr>
          <p:cNvPr id="38" name="Text Placeholder 4">
            <a:extLst>
              <a:ext uri="{FF2B5EF4-FFF2-40B4-BE49-F238E27FC236}">
                <a16:creationId xmlns:a16="http://schemas.microsoft.com/office/drawing/2014/main" id="{A27DA2EB-0C1C-41F1-AFB4-0ED6D231FF8A}"/>
              </a:ext>
            </a:extLst>
          </p:cNvPr>
          <p:cNvSpPr>
            <a:spLocks noGrp="1"/>
          </p:cNvSpPr>
          <p:nvPr>
            <p:ph type="body" sz="quarter" idx="42" hasCustomPrompt="1"/>
          </p:nvPr>
        </p:nvSpPr>
        <p:spPr>
          <a:xfrm>
            <a:off x="1054969" y="5199131"/>
            <a:ext cx="450850" cy="786384"/>
          </a:xfrm>
        </p:spPr>
        <p:txBody>
          <a:bodyPr anchor="ctr"/>
          <a:lstStyle>
            <a:lvl1pPr>
              <a:lnSpc>
                <a:spcPct val="100000"/>
              </a:lnSpc>
              <a:defRPr sz="4000" b="1">
                <a:solidFill>
                  <a:schemeClr val="bg1"/>
                </a:solidFill>
              </a:defRPr>
            </a:lvl1pPr>
          </a:lstStyle>
          <a:p>
            <a:pPr lvl="0"/>
            <a:r>
              <a:rPr lang="en-US"/>
              <a:t>3</a:t>
            </a:r>
          </a:p>
        </p:txBody>
      </p:sp>
      <p:sp>
        <p:nvSpPr>
          <p:cNvPr id="40" name="Text Placeholder 44">
            <a:extLst>
              <a:ext uri="{FF2B5EF4-FFF2-40B4-BE49-F238E27FC236}">
                <a16:creationId xmlns:a16="http://schemas.microsoft.com/office/drawing/2014/main" id="{3197AD70-138E-4730-84B3-F98954ABCAC5}"/>
              </a:ext>
            </a:extLst>
          </p:cNvPr>
          <p:cNvSpPr>
            <a:spLocks noGrp="1"/>
          </p:cNvSpPr>
          <p:nvPr>
            <p:ph type="body" sz="quarter" idx="43" hasCustomPrompt="1"/>
          </p:nvPr>
        </p:nvSpPr>
        <p:spPr>
          <a:xfrm>
            <a:off x="8289496" y="1594531"/>
            <a:ext cx="3292904" cy="1188720"/>
          </a:xfrm>
        </p:spPr>
        <p:txBody>
          <a:bodyPr anchor="ctr"/>
          <a:lstStyle>
            <a:lvl1pPr algn="l">
              <a:defRPr sz="2400" b="0">
                <a:solidFill>
                  <a:schemeClr val="tx1"/>
                </a:solidFill>
              </a:defRPr>
            </a:lvl1pPr>
          </a:lstStyle>
          <a:p>
            <a:pPr lvl="0"/>
            <a:r>
              <a:rPr lang="en-US"/>
              <a:t>Use this version when having extremely long section title</a:t>
            </a:r>
          </a:p>
        </p:txBody>
      </p:sp>
      <p:sp>
        <p:nvSpPr>
          <p:cNvPr id="42" name="Text Placeholder 44">
            <a:extLst>
              <a:ext uri="{FF2B5EF4-FFF2-40B4-BE49-F238E27FC236}">
                <a16:creationId xmlns:a16="http://schemas.microsoft.com/office/drawing/2014/main" id="{A0293C77-3765-4473-A800-F7C273EAF7FB}"/>
              </a:ext>
            </a:extLst>
          </p:cNvPr>
          <p:cNvSpPr>
            <a:spLocks noGrp="1"/>
          </p:cNvSpPr>
          <p:nvPr>
            <p:ph type="body" sz="quarter" idx="45" hasCustomPrompt="1"/>
          </p:nvPr>
        </p:nvSpPr>
        <p:spPr>
          <a:xfrm>
            <a:off x="8289496" y="3284103"/>
            <a:ext cx="3292904" cy="1188720"/>
          </a:xfrm>
        </p:spPr>
        <p:txBody>
          <a:bodyPr anchor="ctr"/>
          <a:lstStyle>
            <a:lvl1pPr algn="l">
              <a:defRPr sz="2400" b="0">
                <a:solidFill>
                  <a:schemeClr val="tx1"/>
                </a:solidFill>
              </a:defRPr>
            </a:lvl1pPr>
          </a:lstStyle>
          <a:p>
            <a:pPr lvl="0"/>
            <a:r>
              <a:rPr lang="en-US"/>
              <a:t>Use this version when having extremely long section title</a:t>
            </a:r>
          </a:p>
        </p:txBody>
      </p:sp>
      <p:sp>
        <p:nvSpPr>
          <p:cNvPr id="43" name="Oval 42">
            <a:extLst>
              <a:ext uri="{FF2B5EF4-FFF2-40B4-BE49-F238E27FC236}">
                <a16:creationId xmlns:a16="http://schemas.microsoft.com/office/drawing/2014/main" id="{1198014B-1366-42DA-91F8-D7EC52B0C14F}"/>
              </a:ext>
            </a:extLst>
          </p:cNvPr>
          <p:cNvSpPr/>
          <p:nvPr userDrawn="1"/>
        </p:nvSpPr>
        <p:spPr>
          <a:xfrm>
            <a:off x="7010401" y="1713073"/>
            <a:ext cx="914400" cy="914400"/>
          </a:xfrm>
          <a:prstGeom prst="ellipse">
            <a:avLst/>
          </a:pr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9CDEDAAA-65A7-4F81-912C-6666FA31D426}"/>
              </a:ext>
            </a:extLst>
          </p:cNvPr>
          <p:cNvSpPr txBox="1"/>
          <p:nvPr userDrawn="1"/>
        </p:nvSpPr>
        <p:spPr>
          <a:xfrm>
            <a:off x="7091075" y="1816330"/>
            <a:ext cx="450850" cy="707886"/>
          </a:xfrm>
          <a:prstGeom prst="rect">
            <a:avLst/>
          </a:prstGeom>
          <a:noFill/>
        </p:spPr>
        <p:txBody>
          <a:bodyPr wrap="square" rtlCol="0">
            <a:spAutoFit/>
          </a:bodyPr>
          <a:lstStyle/>
          <a:p>
            <a:pPr algn="ctr"/>
            <a:r>
              <a:rPr lang="en-US" sz="4000" b="1">
                <a:solidFill>
                  <a:schemeClr val="accent5"/>
                </a:solidFill>
              </a:rPr>
              <a:t>0</a:t>
            </a:r>
          </a:p>
        </p:txBody>
      </p:sp>
      <p:sp>
        <p:nvSpPr>
          <p:cNvPr id="47" name="Text Placeholder 4">
            <a:extLst>
              <a:ext uri="{FF2B5EF4-FFF2-40B4-BE49-F238E27FC236}">
                <a16:creationId xmlns:a16="http://schemas.microsoft.com/office/drawing/2014/main" id="{1574879E-1FE4-40E2-8584-7D59B86E4F67}"/>
              </a:ext>
            </a:extLst>
          </p:cNvPr>
          <p:cNvSpPr>
            <a:spLocks noGrp="1"/>
          </p:cNvSpPr>
          <p:nvPr>
            <p:ph type="body" sz="quarter" idx="46" hasCustomPrompt="1"/>
          </p:nvPr>
        </p:nvSpPr>
        <p:spPr>
          <a:xfrm>
            <a:off x="7455770" y="1777081"/>
            <a:ext cx="450850" cy="786384"/>
          </a:xfrm>
        </p:spPr>
        <p:txBody>
          <a:bodyPr anchor="ctr"/>
          <a:lstStyle>
            <a:lvl1pPr>
              <a:lnSpc>
                <a:spcPct val="100000"/>
              </a:lnSpc>
              <a:defRPr sz="4000" b="1">
                <a:solidFill>
                  <a:schemeClr val="bg1"/>
                </a:solidFill>
              </a:defRPr>
            </a:lvl1pPr>
          </a:lstStyle>
          <a:p>
            <a:pPr lvl="0"/>
            <a:r>
              <a:rPr lang="en-US"/>
              <a:t>4</a:t>
            </a:r>
          </a:p>
        </p:txBody>
      </p:sp>
      <p:sp>
        <p:nvSpPr>
          <p:cNvPr id="48" name="Oval 47">
            <a:extLst>
              <a:ext uri="{FF2B5EF4-FFF2-40B4-BE49-F238E27FC236}">
                <a16:creationId xmlns:a16="http://schemas.microsoft.com/office/drawing/2014/main" id="{6E58DA0E-1344-4166-ACF4-68F5B534BE7A}"/>
              </a:ext>
            </a:extLst>
          </p:cNvPr>
          <p:cNvSpPr/>
          <p:nvPr userDrawn="1"/>
        </p:nvSpPr>
        <p:spPr>
          <a:xfrm>
            <a:off x="6992220" y="3456940"/>
            <a:ext cx="914400" cy="914400"/>
          </a:xfrm>
          <a:prstGeom prst="ellipse">
            <a:avLst/>
          </a:pr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26CD9FF5-E221-41C6-BE1F-6D295210F5EC}"/>
              </a:ext>
            </a:extLst>
          </p:cNvPr>
          <p:cNvSpPr txBox="1"/>
          <p:nvPr userDrawn="1"/>
        </p:nvSpPr>
        <p:spPr>
          <a:xfrm>
            <a:off x="7072894" y="3560197"/>
            <a:ext cx="450850" cy="707886"/>
          </a:xfrm>
          <a:prstGeom prst="rect">
            <a:avLst/>
          </a:prstGeom>
          <a:noFill/>
        </p:spPr>
        <p:txBody>
          <a:bodyPr wrap="square" rtlCol="0">
            <a:spAutoFit/>
          </a:bodyPr>
          <a:lstStyle/>
          <a:p>
            <a:pPr algn="ctr"/>
            <a:r>
              <a:rPr lang="en-US" sz="4000" b="1">
                <a:solidFill>
                  <a:schemeClr val="accent5"/>
                </a:solidFill>
              </a:rPr>
              <a:t>0</a:t>
            </a:r>
          </a:p>
        </p:txBody>
      </p:sp>
      <p:sp>
        <p:nvSpPr>
          <p:cNvPr id="53" name="Text Placeholder 4">
            <a:extLst>
              <a:ext uri="{FF2B5EF4-FFF2-40B4-BE49-F238E27FC236}">
                <a16:creationId xmlns:a16="http://schemas.microsoft.com/office/drawing/2014/main" id="{C1F66C7C-E5AB-40AE-831C-652D695298C5}"/>
              </a:ext>
            </a:extLst>
          </p:cNvPr>
          <p:cNvSpPr>
            <a:spLocks noGrp="1"/>
          </p:cNvSpPr>
          <p:nvPr>
            <p:ph type="body" sz="quarter" idx="47" hasCustomPrompt="1"/>
          </p:nvPr>
        </p:nvSpPr>
        <p:spPr>
          <a:xfrm>
            <a:off x="7437589" y="3520948"/>
            <a:ext cx="450850" cy="786384"/>
          </a:xfrm>
        </p:spPr>
        <p:txBody>
          <a:bodyPr anchor="ctr"/>
          <a:lstStyle>
            <a:lvl1pPr>
              <a:lnSpc>
                <a:spcPct val="100000"/>
              </a:lnSpc>
              <a:defRPr sz="4000" b="1">
                <a:solidFill>
                  <a:schemeClr val="bg1"/>
                </a:solidFill>
              </a:defRPr>
            </a:lvl1pPr>
          </a:lstStyle>
          <a:p>
            <a:pPr lvl="0"/>
            <a:r>
              <a:rPr lang="en-US"/>
              <a:t>5</a:t>
            </a:r>
          </a:p>
        </p:txBody>
      </p:sp>
      <p:sp>
        <p:nvSpPr>
          <p:cNvPr id="4" name="Picture Placeholder 3">
            <a:extLst>
              <a:ext uri="{FF2B5EF4-FFF2-40B4-BE49-F238E27FC236}">
                <a16:creationId xmlns:a16="http://schemas.microsoft.com/office/drawing/2014/main" id="{3491F76A-1175-4B82-9F95-5D96B7F83493}"/>
              </a:ext>
            </a:extLst>
          </p:cNvPr>
          <p:cNvSpPr>
            <a:spLocks noGrp="1"/>
          </p:cNvSpPr>
          <p:nvPr>
            <p:ph type="pic" sz="quarter" idx="48" hasCustomPrompt="1"/>
          </p:nvPr>
        </p:nvSpPr>
        <p:spPr>
          <a:xfrm>
            <a:off x="6096000" y="1593850"/>
            <a:ext cx="18288" cy="4651375"/>
          </a:xfrm>
          <a:solidFill>
            <a:schemeClr val="tx2"/>
          </a:solidFill>
        </p:spPr>
        <p:txBody>
          <a:bodyPr/>
          <a:lstStyle/>
          <a:p>
            <a:r>
              <a:rPr lang="en-US"/>
              <a:t> </a:t>
            </a:r>
          </a:p>
        </p:txBody>
      </p:sp>
    </p:spTree>
    <p:extLst>
      <p:ext uri="{BB962C8B-B14F-4D97-AF65-F5344CB8AC3E}">
        <p14:creationId xmlns:p14="http://schemas.microsoft.com/office/powerpoint/2010/main" val="310898438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able four box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61D28-274E-4436-B4CD-F3B540F43361}"/>
              </a:ext>
            </a:extLst>
          </p:cNvPr>
          <p:cNvSpPr>
            <a:spLocks noGrp="1"/>
          </p:cNvSpPr>
          <p:nvPr>
            <p:ph type="title" hasCustomPrompt="1"/>
          </p:nvPr>
        </p:nvSpPr>
        <p:spPr>
          <a:xfrm>
            <a:off x="620110" y="612228"/>
            <a:ext cx="10274910" cy="443198"/>
          </a:xfrm>
        </p:spPr>
        <p:txBody>
          <a:bodyPr>
            <a:noAutofit/>
          </a:bodyPr>
          <a:lstStyle/>
          <a:p>
            <a:r>
              <a:rPr lang="en-US"/>
              <a:t>CLICK TO EDIT MASTER TITLE STYLE</a:t>
            </a:r>
          </a:p>
        </p:txBody>
      </p:sp>
      <p:sp>
        <p:nvSpPr>
          <p:cNvPr id="3" name="Text Placeholder 3">
            <a:extLst>
              <a:ext uri="{FF2B5EF4-FFF2-40B4-BE49-F238E27FC236}">
                <a16:creationId xmlns:a16="http://schemas.microsoft.com/office/drawing/2014/main" id="{D9E9F32F-2521-4E6A-A0D3-358886879C59}"/>
              </a:ext>
            </a:extLst>
          </p:cNvPr>
          <p:cNvSpPr>
            <a:spLocks noGrp="1"/>
          </p:cNvSpPr>
          <p:nvPr>
            <p:ph type="body" sz="quarter" idx="22" hasCustomPrompt="1"/>
          </p:nvPr>
        </p:nvSpPr>
        <p:spPr>
          <a:xfrm>
            <a:off x="949449" y="2514600"/>
            <a:ext cx="2249424" cy="3738562"/>
          </a:xfrm>
          <a:ln w="12700">
            <a:solidFill>
              <a:schemeClr val="tx2"/>
            </a:solidFill>
          </a:ln>
        </p:spPr>
        <p:txBody>
          <a:bodyPr lIns="182880" tIns="182880" rIns="182880" bIns="182880">
            <a:noAutofit/>
          </a:bodyPr>
          <a:lstStyle>
            <a:lvl1pPr algn="l">
              <a:defRPr sz="2400" b="0"/>
            </a:lvl1pPr>
            <a:lvl2pPr algn="l">
              <a:defRPr/>
            </a:lvl2pPr>
            <a:lvl3pPr algn="l">
              <a:defRPr/>
            </a:lvl3pPr>
            <a:lvl4pPr algn="l">
              <a:defRPr/>
            </a:lvl4pPr>
            <a:lvl5pPr algn="l">
              <a:defRPr/>
            </a:lvl5pPr>
          </a:lstStyle>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a:t>
            </a:r>
          </a:p>
        </p:txBody>
      </p:sp>
      <p:sp>
        <p:nvSpPr>
          <p:cNvPr id="15" name="Text Placeholder 14">
            <a:extLst>
              <a:ext uri="{FF2B5EF4-FFF2-40B4-BE49-F238E27FC236}">
                <a16:creationId xmlns:a16="http://schemas.microsoft.com/office/drawing/2014/main" id="{4FE55E54-0CB7-43BD-A9A9-23118FB4645C}"/>
              </a:ext>
            </a:extLst>
          </p:cNvPr>
          <p:cNvSpPr>
            <a:spLocks noGrp="1"/>
          </p:cNvSpPr>
          <p:nvPr>
            <p:ph type="body" sz="quarter" idx="29" hasCustomPrompt="1"/>
          </p:nvPr>
        </p:nvSpPr>
        <p:spPr>
          <a:xfrm>
            <a:off x="949325" y="1985962"/>
            <a:ext cx="2249488" cy="542068"/>
          </a:xfrm>
          <a:prstGeom prst="round2SameRect">
            <a:avLst/>
          </a:prstGeom>
          <a:solidFill>
            <a:schemeClr val="tx2"/>
          </a:solidFill>
          <a:ln w="12700">
            <a:solidFill>
              <a:schemeClr val="tx2"/>
            </a:solidFill>
          </a:ln>
        </p:spPr>
        <p:txBody>
          <a:bodyPr lIns="182880" tIns="91440" rIns="182880" bIns="91440">
            <a:spAutoFit/>
          </a:bodyPr>
          <a:lstStyle>
            <a:lvl1pPr algn="l">
              <a:defRPr sz="2400">
                <a:solidFill>
                  <a:schemeClr val="bg1"/>
                </a:solidFill>
              </a:defRPr>
            </a:lvl1pPr>
          </a:lstStyle>
          <a:p>
            <a:pPr lvl="0"/>
            <a:r>
              <a:rPr lang="en-US"/>
              <a:t>Heading</a:t>
            </a:r>
          </a:p>
        </p:txBody>
      </p:sp>
      <p:sp>
        <p:nvSpPr>
          <p:cNvPr id="16" name="Text Placeholder 3">
            <a:extLst>
              <a:ext uri="{FF2B5EF4-FFF2-40B4-BE49-F238E27FC236}">
                <a16:creationId xmlns:a16="http://schemas.microsoft.com/office/drawing/2014/main" id="{18BB564B-D749-4889-8A2D-D3D5138DFFAD}"/>
              </a:ext>
            </a:extLst>
          </p:cNvPr>
          <p:cNvSpPr>
            <a:spLocks noGrp="1"/>
          </p:cNvSpPr>
          <p:nvPr>
            <p:ph type="body" sz="quarter" idx="30" hasCustomPrompt="1"/>
          </p:nvPr>
        </p:nvSpPr>
        <p:spPr>
          <a:xfrm>
            <a:off x="3629691" y="2514600"/>
            <a:ext cx="2249424" cy="3738562"/>
          </a:xfrm>
          <a:ln w="12700">
            <a:solidFill>
              <a:schemeClr val="tx2"/>
            </a:solidFill>
          </a:ln>
        </p:spPr>
        <p:txBody>
          <a:bodyPr lIns="182880" tIns="182880" rIns="182880" bIns="182880">
            <a:noAutofit/>
          </a:bodyPr>
          <a:lstStyle>
            <a:lvl1pPr algn="l">
              <a:defRPr sz="2400" b="0"/>
            </a:lvl1pPr>
            <a:lvl2pPr algn="l">
              <a:defRPr/>
            </a:lvl2pPr>
            <a:lvl3pPr algn="l">
              <a:defRPr/>
            </a:lvl3pPr>
            <a:lvl4pPr algn="l">
              <a:defRPr/>
            </a:lvl4pPr>
            <a:lvl5pPr algn="l">
              <a:defRPr/>
            </a:lvl5pPr>
          </a:lstStyle>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a:t>
            </a:r>
          </a:p>
        </p:txBody>
      </p:sp>
      <p:sp>
        <p:nvSpPr>
          <p:cNvPr id="17" name="Text Placeholder 14">
            <a:extLst>
              <a:ext uri="{FF2B5EF4-FFF2-40B4-BE49-F238E27FC236}">
                <a16:creationId xmlns:a16="http://schemas.microsoft.com/office/drawing/2014/main" id="{A058DAA4-F4BB-496B-8ACD-1DA0543C5E87}"/>
              </a:ext>
            </a:extLst>
          </p:cNvPr>
          <p:cNvSpPr>
            <a:spLocks noGrp="1"/>
          </p:cNvSpPr>
          <p:nvPr>
            <p:ph type="body" sz="quarter" idx="31" hasCustomPrompt="1"/>
          </p:nvPr>
        </p:nvSpPr>
        <p:spPr>
          <a:xfrm>
            <a:off x="3629567" y="1985962"/>
            <a:ext cx="2249488" cy="542068"/>
          </a:xfrm>
          <a:prstGeom prst="round2SameRect">
            <a:avLst/>
          </a:prstGeom>
          <a:solidFill>
            <a:schemeClr val="tx2"/>
          </a:solidFill>
          <a:ln w="12700">
            <a:solidFill>
              <a:schemeClr val="tx2"/>
            </a:solidFill>
          </a:ln>
        </p:spPr>
        <p:txBody>
          <a:bodyPr lIns="182880" tIns="91440" rIns="182880" bIns="91440">
            <a:spAutoFit/>
          </a:bodyPr>
          <a:lstStyle>
            <a:lvl1pPr algn="l">
              <a:defRPr sz="2400">
                <a:solidFill>
                  <a:schemeClr val="bg1"/>
                </a:solidFill>
              </a:defRPr>
            </a:lvl1pPr>
          </a:lstStyle>
          <a:p>
            <a:pPr lvl="0"/>
            <a:r>
              <a:rPr lang="en-US"/>
              <a:t>Heading</a:t>
            </a:r>
          </a:p>
        </p:txBody>
      </p:sp>
      <p:sp>
        <p:nvSpPr>
          <p:cNvPr id="18" name="Text Placeholder 3">
            <a:extLst>
              <a:ext uri="{FF2B5EF4-FFF2-40B4-BE49-F238E27FC236}">
                <a16:creationId xmlns:a16="http://schemas.microsoft.com/office/drawing/2014/main" id="{9D78D28E-0B08-4E3C-9F9F-3FD0FA04E8F7}"/>
              </a:ext>
            </a:extLst>
          </p:cNvPr>
          <p:cNvSpPr>
            <a:spLocks noGrp="1"/>
          </p:cNvSpPr>
          <p:nvPr>
            <p:ph type="body" sz="quarter" idx="32" hasCustomPrompt="1"/>
          </p:nvPr>
        </p:nvSpPr>
        <p:spPr>
          <a:xfrm>
            <a:off x="8990136" y="2514600"/>
            <a:ext cx="2249424" cy="3738562"/>
          </a:xfrm>
          <a:ln w="12700">
            <a:solidFill>
              <a:schemeClr val="tx2"/>
            </a:solidFill>
          </a:ln>
        </p:spPr>
        <p:txBody>
          <a:bodyPr lIns="182880" tIns="182880" rIns="182880" bIns="182880">
            <a:noAutofit/>
          </a:bodyPr>
          <a:lstStyle>
            <a:lvl1pPr algn="l">
              <a:defRPr sz="2400" b="0"/>
            </a:lvl1pPr>
            <a:lvl2pPr algn="l">
              <a:defRPr/>
            </a:lvl2pPr>
            <a:lvl3pPr algn="l">
              <a:defRPr/>
            </a:lvl3pPr>
            <a:lvl4pPr algn="l">
              <a:defRPr/>
            </a:lvl4pPr>
            <a:lvl5pPr algn="l">
              <a:defRPr/>
            </a:lvl5pPr>
          </a:lstStyle>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a:t>
            </a:r>
          </a:p>
        </p:txBody>
      </p:sp>
      <p:sp>
        <p:nvSpPr>
          <p:cNvPr id="19" name="Text Placeholder 14">
            <a:extLst>
              <a:ext uri="{FF2B5EF4-FFF2-40B4-BE49-F238E27FC236}">
                <a16:creationId xmlns:a16="http://schemas.microsoft.com/office/drawing/2014/main" id="{8E10E14E-1B86-418F-BD22-B5740BEA07F3}"/>
              </a:ext>
            </a:extLst>
          </p:cNvPr>
          <p:cNvSpPr>
            <a:spLocks noGrp="1"/>
          </p:cNvSpPr>
          <p:nvPr>
            <p:ph type="body" sz="quarter" idx="33" hasCustomPrompt="1"/>
          </p:nvPr>
        </p:nvSpPr>
        <p:spPr>
          <a:xfrm>
            <a:off x="8990012" y="1985962"/>
            <a:ext cx="2249488" cy="542068"/>
          </a:xfrm>
          <a:prstGeom prst="round2SameRect">
            <a:avLst/>
          </a:prstGeom>
          <a:solidFill>
            <a:schemeClr val="tx2"/>
          </a:solidFill>
          <a:ln w="12700">
            <a:solidFill>
              <a:schemeClr val="tx2"/>
            </a:solidFill>
          </a:ln>
        </p:spPr>
        <p:txBody>
          <a:bodyPr lIns="182880" tIns="91440" rIns="182880" bIns="91440">
            <a:spAutoFit/>
          </a:bodyPr>
          <a:lstStyle>
            <a:lvl1pPr algn="l">
              <a:defRPr sz="2400">
                <a:solidFill>
                  <a:schemeClr val="bg1"/>
                </a:solidFill>
              </a:defRPr>
            </a:lvl1pPr>
          </a:lstStyle>
          <a:p>
            <a:pPr lvl="0"/>
            <a:r>
              <a:rPr lang="en-US"/>
              <a:t>Heading</a:t>
            </a:r>
          </a:p>
        </p:txBody>
      </p:sp>
      <p:sp>
        <p:nvSpPr>
          <p:cNvPr id="20" name="Text Placeholder 3">
            <a:extLst>
              <a:ext uri="{FF2B5EF4-FFF2-40B4-BE49-F238E27FC236}">
                <a16:creationId xmlns:a16="http://schemas.microsoft.com/office/drawing/2014/main" id="{EA3F2496-1936-4840-93B1-28FE8E6BF70E}"/>
              </a:ext>
            </a:extLst>
          </p:cNvPr>
          <p:cNvSpPr>
            <a:spLocks noGrp="1"/>
          </p:cNvSpPr>
          <p:nvPr>
            <p:ph type="body" sz="quarter" idx="34" hasCustomPrompt="1"/>
          </p:nvPr>
        </p:nvSpPr>
        <p:spPr>
          <a:xfrm>
            <a:off x="6309834" y="2514600"/>
            <a:ext cx="2249424" cy="3738562"/>
          </a:xfrm>
          <a:ln w="12700">
            <a:solidFill>
              <a:schemeClr val="tx2"/>
            </a:solidFill>
          </a:ln>
        </p:spPr>
        <p:txBody>
          <a:bodyPr lIns="182880" tIns="182880" rIns="182880" bIns="182880">
            <a:noAutofit/>
          </a:bodyPr>
          <a:lstStyle>
            <a:lvl1pPr algn="l">
              <a:defRPr sz="2400" b="0"/>
            </a:lvl1pPr>
            <a:lvl2pPr algn="l">
              <a:defRPr/>
            </a:lvl2pPr>
            <a:lvl3pPr algn="l">
              <a:defRPr/>
            </a:lvl3pPr>
            <a:lvl4pPr algn="l">
              <a:defRPr/>
            </a:lvl4pPr>
            <a:lvl5pPr algn="l">
              <a:defRPr/>
            </a:lvl5pPr>
          </a:lstStyle>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r>
              <a:rPr lang="en-US" err="1"/>
              <a:t>Aenean</a:t>
            </a:r>
            <a:r>
              <a:rPr lang="en-US"/>
              <a:t> </a:t>
            </a:r>
            <a:r>
              <a:rPr lang="en-US" err="1"/>
              <a:t>commodo</a:t>
            </a:r>
            <a:r>
              <a:rPr lang="en-US"/>
              <a:t> ligula.</a:t>
            </a:r>
          </a:p>
        </p:txBody>
      </p:sp>
      <p:sp>
        <p:nvSpPr>
          <p:cNvPr id="21" name="Text Placeholder 14">
            <a:extLst>
              <a:ext uri="{FF2B5EF4-FFF2-40B4-BE49-F238E27FC236}">
                <a16:creationId xmlns:a16="http://schemas.microsoft.com/office/drawing/2014/main" id="{E458907A-87B9-4E83-9BFC-4A307EA22F52}"/>
              </a:ext>
            </a:extLst>
          </p:cNvPr>
          <p:cNvSpPr>
            <a:spLocks noGrp="1"/>
          </p:cNvSpPr>
          <p:nvPr>
            <p:ph type="body" sz="quarter" idx="35" hasCustomPrompt="1"/>
          </p:nvPr>
        </p:nvSpPr>
        <p:spPr>
          <a:xfrm>
            <a:off x="6309710" y="1985962"/>
            <a:ext cx="2249488" cy="542068"/>
          </a:xfrm>
          <a:prstGeom prst="round2SameRect">
            <a:avLst/>
          </a:prstGeom>
          <a:solidFill>
            <a:schemeClr val="tx2"/>
          </a:solidFill>
          <a:ln w="12700">
            <a:solidFill>
              <a:schemeClr val="tx2"/>
            </a:solidFill>
          </a:ln>
        </p:spPr>
        <p:txBody>
          <a:bodyPr lIns="182880" tIns="91440" rIns="182880" bIns="91440">
            <a:spAutoFit/>
          </a:bodyPr>
          <a:lstStyle>
            <a:lvl1pPr algn="l">
              <a:defRPr sz="2400">
                <a:solidFill>
                  <a:schemeClr val="bg1"/>
                </a:solidFill>
              </a:defRPr>
            </a:lvl1pPr>
          </a:lstStyle>
          <a:p>
            <a:pPr lvl="0"/>
            <a:r>
              <a:rPr lang="en-US"/>
              <a:t>Heading</a:t>
            </a:r>
          </a:p>
        </p:txBody>
      </p:sp>
    </p:spTree>
    <p:extLst>
      <p:ext uri="{BB962C8B-B14F-4D97-AF65-F5344CB8AC3E}">
        <p14:creationId xmlns:p14="http://schemas.microsoft.com/office/powerpoint/2010/main" val="22527083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C9AC3C63-6EB1-4AF9-AD8B-692230121EEF}"/>
              </a:ext>
            </a:extLst>
          </p:cNvPr>
          <p:cNvSpPr>
            <a:spLocks noGrp="1"/>
          </p:cNvSpPr>
          <p:nvPr>
            <p:ph type="body" sz="quarter" idx="16" hasCustomPrompt="1"/>
          </p:nvPr>
        </p:nvSpPr>
        <p:spPr>
          <a:xfrm>
            <a:off x="2497836" y="2718044"/>
            <a:ext cx="7196328" cy="1321724"/>
          </a:xfrm>
        </p:spPr>
        <p:txBody>
          <a:bodyPr wrap="square" anchor="t">
            <a:noAutofit/>
          </a:bodyPr>
          <a:lstStyle>
            <a:lvl1pPr>
              <a:defRPr sz="2400" b="0">
                <a:solidFill>
                  <a:schemeClr val="tx1"/>
                </a:solidFill>
              </a:defRPr>
            </a:lvl1pPr>
            <a:lvl2pPr>
              <a:defRPr/>
            </a:lvl2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Nunc sit </a:t>
            </a:r>
            <a:r>
              <a:rPr lang="en-US" err="1"/>
              <a:t>amet</a:t>
            </a:r>
            <a:r>
              <a:rPr lang="en-US"/>
              <a:t> nisi </a:t>
            </a:r>
            <a:r>
              <a:rPr lang="en-US" err="1"/>
              <a:t>interdum</a:t>
            </a:r>
            <a:r>
              <a:rPr lang="en-US"/>
              <a:t>, </a:t>
            </a:r>
            <a:r>
              <a:rPr lang="en-US" err="1"/>
              <a:t>consequat</a:t>
            </a:r>
            <a:r>
              <a:rPr lang="en-US"/>
              <a:t> </a:t>
            </a:r>
            <a:r>
              <a:rPr lang="en-US" err="1"/>
              <a:t>massa</a:t>
            </a:r>
            <a:r>
              <a:rPr lang="en-US"/>
              <a:t> vel, </a:t>
            </a:r>
            <a:r>
              <a:rPr lang="en-US" err="1"/>
              <a:t>malesuada</a:t>
            </a:r>
            <a:r>
              <a:rPr lang="en-US"/>
              <a:t> nisi. </a:t>
            </a:r>
            <a:r>
              <a:rPr lang="en-US" err="1"/>
              <a:t>Nulla</a:t>
            </a:r>
            <a:r>
              <a:rPr lang="en-US"/>
              <a:t> </a:t>
            </a:r>
            <a:r>
              <a:rPr lang="en-US" err="1"/>
              <a:t>fringilla</a:t>
            </a:r>
            <a:r>
              <a:rPr lang="en-US"/>
              <a:t> vestibulum magna. Duis </a:t>
            </a:r>
            <a:r>
              <a:rPr lang="en-US" err="1"/>
              <a:t>eget</a:t>
            </a:r>
            <a:r>
              <a:rPr lang="en-US"/>
              <a:t> </a:t>
            </a:r>
            <a:r>
              <a:rPr lang="en-US" err="1"/>
              <a:t>nulla</a:t>
            </a:r>
            <a:r>
              <a:rPr lang="en-US"/>
              <a:t> </a:t>
            </a:r>
            <a:r>
              <a:rPr lang="en-US" err="1"/>
              <a:t>blandit</a:t>
            </a:r>
            <a:r>
              <a:rPr lang="en-US"/>
              <a:t> </a:t>
            </a:r>
            <a:r>
              <a:rPr lang="en-US" err="1"/>
              <a:t>nisl</a:t>
            </a:r>
            <a:r>
              <a:rPr lang="en-US"/>
              <a:t> </a:t>
            </a:r>
            <a:r>
              <a:rPr lang="en-US" err="1"/>
              <a:t>pretium</a:t>
            </a:r>
            <a:r>
              <a:rPr lang="en-US"/>
              <a:t> cursus at in </a:t>
            </a:r>
            <a:r>
              <a:rPr lang="en-US" err="1"/>
              <a:t>eros</a:t>
            </a:r>
            <a:r>
              <a:rPr lang="en-US"/>
              <a:t>.</a:t>
            </a:r>
          </a:p>
        </p:txBody>
      </p:sp>
      <p:sp>
        <p:nvSpPr>
          <p:cNvPr id="10" name="Title 9">
            <a:extLst>
              <a:ext uri="{FF2B5EF4-FFF2-40B4-BE49-F238E27FC236}">
                <a16:creationId xmlns:a16="http://schemas.microsoft.com/office/drawing/2014/main" id="{9D776FE2-B608-4FB0-8891-7F99A5520547}"/>
              </a:ext>
            </a:extLst>
          </p:cNvPr>
          <p:cNvSpPr>
            <a:spLocks noGrp="1"/>
          </p:cNvSpPr>
          <p:nvPr>
            <p:ph type="title" hasCustomPrompt="1"/>
          </p:nvPr>
        </p:nvSpPr>
        <p:spPr>
          <a:xfrm>
            <a:off x="609600" y="609600"/>
            <a:ext cx="10287000" cy="443198"/>
          </a:xfrm>
        </p:spPr>
        <p:txBody>
          <a:bodyPr>
            <a:noAutofit/>
          </a:bodyPr>
          <a:lstStyle>
            <a:lvl1pPr>
              <a:defRPr/>
            </a:lvl1pPr>
          </a:lstStyle>
          <a:p>
            <a:r>
              <a:rPr lang="en-US"/>
              <a:t>QUOTE</a:t>
            </a:r>
          </a:p>
        </p:txBody>
      </p:sp>
      <p:grpSp>
        <p:nvGrpSpPr>
          <p:cNvPr id="17" name="Group 16">
            <a:extLst>
              <a:ext uri="{FF2B5EF4-FFF2-40B4-BE49-F238E27FC236}">
                <a16:creationId xmlns:a16="http://schemas.microsoft.com/office/drawing/2014/main" id="{EF4E087C-6A93-48FB-9322-EBFCE2DE75AF}"/>
              </a:ext>
            </a:extLst>
          </p:cNvPr>
          <p:cNvGrpSpPr/>
          <p:nvPr userDrawn="1"/>
        </p:nvGrpSpPr>
        <p:grpSpPr>
          <a:xfrm>
            <a:off x="1631092" y="1859280"/>
            <a:ext cx="8929816" cy="4111596"/>
            <a:chOff x="1830323" y="2194777"/>
            <a:chExt cx="8929816" cy="4111596"/>
          </a:xfrm>
        </p:grpSpPr>
        <p:sp>
          <p:nvSpPr>
            <p:cNvPr id="6" name="Freeform 5">
              <a:extLst>
                <a:ext uri="{FF2B5EF4-FFF2-40B4-BE49-F238E27FC236}">
                  <a16:creationId xmlns:a16="http://schemas.microsoft.com/office/drawing/2014/main" id="{76D64340-2B6C-4070-852E-D60567FB7BC8}"/>
                </a:ext>
              </a:extLst>
            </p:cNvPr>
            <p:cNvSpPr>
              <a:spLocks noEditPoints="1"/>
            </p:cNvSpPr>
            <p:nvPr userDrawn="1"/>
          </p:nvSpPr>
          <p:spPr bwMode="auto">
            <a:xfrm>
              <a:off x="1830323" y="2194777"/>
              <a:ext cx="796925" cy="747712"/>
            </a:xfrm>
            <a:custGeom>
              <a:avLst/>
              <a:gdLst>
                <a:gd name="T0" fmla="*/ 41 w 110"/>
                <a:gd name="T1" fmla="*/ 58 h 103"/>
                <a:gd name="T2" fmla="*/ 41 w 110"/>
                <a:gd name="T3" fmla="*/ 103 h 103"/>
                <a:gd name="T4" fmla="*/ 0 w 110"/>
                <a:gd name="T5" fmla="*/ 103 h 103"/>
                <a:gd name="T6" fmla="*/ 0 w 110"/>
                <a:gd name="T7" fmla="*/ 68 h 103"/>
                <a:gd name="T8" fmla="*/ 7 w 110"/>
                <a:gd name="T9" fmla="*/ 26 h 103"/>
                <a:gd name="T10" fmla="*/ 35 w 110"/>
                <a:gd name="T11" fmla="*/ 0 h 103"/>
                <a:gd name="T12" fmla="*/ 44 w 110"/>
                <a:gd name="T13" fmla="*/ 15 h 103"/>
                <a:gd name="T14" fmla="*/ 27 w 110"/>
                <a:gd name="T15" fmla="*/ 30 h 103"/>
                <a:gd name="T16" fmla="*/ 21 w 110"/>
                <a:gd name="T17" fmla="*/ 58 h 103"/>
                <a:gd name="T18" fmla="*/ 41 w 110"/>
                <a:gd name="T19" fmla="*/ 58 h 103"/>
                <a:gd name="T20" fmla="*/ 107 w 110"/>
                <a:gd name="T21" fmla="*/ 58 h 103"/>
                <a:gd name="T22" fmla="*/ 107 w 110"/>
                <a:gd name="T23" fmla="*/ 103 h 103"/>
                <a:gd name="T24" fmla="*/ 66 w 110"/>
                <a:gd name="T25" fmla="*/ 103 h 103"/>
                <a:gd name="T26" fmla="*/ 66 w 110"/>
                <a:gd name="T27" fmla="*/ 68 h 103"/>
                <a:gd name="T28" fmla="*/ 73 w 110"/>
                <a:gd name="T29" fmla="*/ 26 h 103"/>
                <a:gd name="T30" fmla="*/ 101 w 110"/>
                <a:gd name="T31" fmla="*/ 0 h 103"/>
                <a:gd name="T32" fmla="*/ 110 w 110"/>
                <a:gd name="T33" fmla="*/ 15 h 103"/>
                <a:gd name="T34" fmla="*/ 93 w 110"/>
                <a:gd name="T35" fmla="*/ 30 h 103"/>
                <a:gd name="T36" fmla="*/ 87 w 110"/>
                <a:gd name="T37" fmla="*/ 58 h 103"/>
                <a:gd name="T38" fmla="*/ 107 w 110"/>
                <a:gd name="T39" fmla="*/ 58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0" h="103">
                  <a:moveTo>
                    <a:pt x="41" y="58"/>
                  </a:moveTo>
                  <a:cubicBezTo>
                    <a:pt x="41" y="103"/>
                    <a:pt x="41" y="103"/>
                    <a:pt x="41" y="103"/>
                  </a:cubicBezTo>
                  <a:cubicBezTo>
                    <a:pt x="0" y="103"/>
                    <a:pt x="0" y="103"/>
                    <a:pt x="0" y="103"/>
                  </a:cubicBezTo>
                  <a:cubicBezTo>
                    <a:pt x="0" y="68"/>
                    <a:pt x="0" y="68"/>
                    <a:pt x="0" y="68"/>
                  </a:cubicBezTo>
                  <a:cubicBezTo>
                    <a:pt x="0" y="49"/>
                    <a:pt x="2" y="35"/>
                    <a:pt x="7" y="26"/>
                  </a:cubicBezTo>
                  <a:cubicBezTo>
                    <a:pt x="13" y="15"/>
                    <a:pt x="22" y="6"/>
                    <a:pt x="35" y="0"/>
                  </a:cubicBezTo>
                  <a:cubicBezTo>
                    <a:pt x="44" y="15"/>
                    <a:pt x="44" y="15"/>
                    <a:pt x="44" y="15"/>
                  </a:cubicBezTo>
                  <a:cubicBezTo>
                    <a:pt x="37" y="19"/>
                    <a:pt x="31" y="24"/>
                    <a:pt x="27" y="30"/>
                  </a:cubicBezTo>
                  <a:cubicBezTo>
                    <a:pt x="23" y="36"/>
                    <a:pt x="21" y="46"/>
                    <a:pt x="21" y="58"/>
                  </a:cubicBezTo>
                  <a:lnTo>
                    <a:pt x="41" y="58"/>
                  </a:lnTo>
                  <a:close/>
                  <a:moveTo>
                    <a:pt x="107" y="58"/>
                  </a:moveTo>
                  <a:cubicBezTo>
                    <a:pt x="107" y="103"/>
                    <a:pt x="107" y="103"/>
                    <a:pt x="107" y="103"/>
                  </a:cubicBezTo>
                  <a:cubicBezTo>
                    <a:pt x="66" y="103"/>
                    <a:pt x="66" y="103"/>
                    <a:pt x="66" y="103"/>
                  </a:cubicBezTo>
                  <a:cubicBezTo>
                    <a:pt x="66" y="68"/>
                    <a:pt x="66" y="68"/>
                    <a:pt x="66" y="68"/>
                  </a:cubicBezTo>
                  <a:cubicBezTo>
                    <a:pt x="66" y="49"/>
                    <a:pt x="68" y="35"/>
                    <a:pt x="73" y="26"/>
                  </a:cubicBezTo>
                  <a:cubicBezTo>
                    <a:pt x="79" y="15"/>
                    <a:pt x="88" y="6"/>
                    <a:pt x="101" y="0"/>
                  </a:cubicBezTo>
                  <a:cubicBezTo>
                    <a:pt x="110" y="15"/>
                    <a:pt x="110" y="15"/>
                    <a:pt x="110" y="15"/>
                  </a:cubicBezTo>
                  <a:cubicBezTo>
                    <a:pt x="103" y="19"/>
                    <a:pt x="97" y="24"/>
                    <a:pt x="93" y="30"/>
                  </a:cubicBezTo>
                  <a:cubicBezTo>
                    <a:pt x="89" y="36"/>
                    <a:pt x="87" y="46"/>
                    <a:pt x="87" y="58"/>
                  </a:cubicBezTo>
                  <a:lnTo>
                    <a:pt x="107" y="58"/>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5">
              <a:extLst>
                <a:ext uri="{FF2B5EF4-FFF2-40B4-BE49-F238E27FC236}">
                  <a16:creationId xmlns:a16="http://schemas.microsoft.com/office/drawing/2014/main" id="{338C1EFC-6EEC-4037-96A7-7EAC329F2EF7}"/>
                </a:ext>
              </a:extLst>
            </p:cNvPr>
            <p:cNvSpPr>
              <a:spLocks noEditPoints="1"/>
            </p:cNvSpPr>
            <p:nvPr userDrawn="1"/>
          </p:nvSpPr>
          <p:spPr bwMode="auto">
            <a:xfrm rot="10800000">
              <a:off x="9963214" y="5558661"/>
              <a:ext cx="796925" cy="747712"/>
            </a:xfrm>
            <a:custGeom>
              <a:avLst/>
              <a:gdLst>
                <a:gd name="T0" fmla="*/ 41 w 110"/>
                <a:gd name="T1" fmla="*/ 58 h 103"/>
                <a:gd name="T2" fmla="*/ 41 w 110"/>
                <a:gd name="T3" fmla="*/ 103 h 103"/>
                <a:gd name="T4" fmla="*/ 0 w 110"/>
                <a:gd name="T5" fmla="*/ 103 h 103"/>
                <a:gd name="T6" fmla="*/ 0 w 110"/>
                <a:gd name="T7" fmla="*/ 68 h 103"/>
                <a:gd name="T8" fmla="*/ 7 w 110"/>
                <a:gd name="T9" fmla="*/ 26 h 103"/>
                <a:gd name="T10" fmla="*/ 35 w 110"/>
                <a:gd name="T11" fmla="*/ 0 h 103"/>
                <a:gd name="T12" fmla="*/ 44 w 110"/>
                <a:gd name="T13" fmla="*/ 15 h 103"/>
                <a:gd name="T14" fmla="*/ 27 w 110"/>
                <a:gd name="T15" fmla="*/ 30 h 103"/>
                <a:gd name="T16" fmla="*/ 21 w 110"/>
                <a:gd name="T17" fmla="*/ 58 h 103"/>
                <a:gd name="T18" fmla="*/ 41 w 110"/>
                <a:gd name="T19" fmla="*/ 58 h 103"/>
                <a:gd name="T20" fmla="*/ 107 w 110"/>
                <a:gd name="T21" fmla="*/ 58 h 103"/>
                <a:gd name="T22" fmla="*/ 107 w 110"/>
                <a:gd name="T23" fmla="*/ 103 h 103"/>
                <a:gd name="T24" fmla="*/ 66 w 110"/>
                <a:gd name="T25" fmla="*/ 103 h 103"/>
                <a:gd name="T26" fmla="*/ 66 w 110"/>
                <a:gd name="T27" fmla="*/ 68 h 103"/>
                <a:gd name="T28" fmla="*/ 73 w 110"/>
                <a:gd name="T29" fmla="*/ 26 h 103"/>
                <a:gd name="T30" fmla="*/ 101 w 110"/>
                <a:gd name="T31" fmla="*/ 0 h 103"/>
                <a:gd name="T32" fmla="*/ 110 w 110"/>
                <a:gd name="T33" fmla="*/ 15 h 103"/>
                <a:gd name="T34" fmla="*/ 93 w 110"/>
                <a:gd name="T35" fmla="*/ 30 h 103"/>
                <a:gd name="T36" fmla="*/ 87 w 110"/>
                <a:gd name="T37" fmla="*/ 58 h 103"/>
                <a:gd name="T38" fmla="*/ 107 w 110"/>
                <a:gd name="T39" fmla="*/ 58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0" h="103">
                  <a:moveTo>
                    <a:pt x="41" y="58"/>
                  </a:moveTo>
                  <a:cubicBezTo>
                    <a:pt x="41" y="103"/>
                    <a:pt x="41" y="103"/>
                    <a:pt x="41" y="103"/>
                  </a:cubicBezTo>
                  <a:cubicBezTo>
                    <a:pt x="0" y="103"/>
                    <a:pt x="0" y="103"/>
                    <a:pt x="0" y="103"/>
                  </a:cubicBezTo>
                  <a:cubicBezTo>
                    <a:pt x="0" y="68"/>
                    <a:pt x="0" y="68"/>
                    <a:pt x="0" y="68"/>
                  </a:cubicBezTo>
                  <a:cubicBezTo>
                    <a:pt x="0" y="49"/>
                    <a:pt x="2" y="35"/>
                    <a:pt x="7" y="26"/>
                  </a:cubicBezTo>
                  <a:cubicBezTo>
                    <a:pt x="13" y="15"/>
                    <a:pt x="22" y="6"/>
                    <a:pt x="35" y="0"/>
                  </a:cubicBezTo>
                  <a:cubicBezTo>
                    <a:pt x="44" y="15"/>
                    <a:pt x="44" y="15"/>
                    <a:pt x="44" y="15"/>
                  </a:cubicBezTo>
                  <a:cubicBezTo>
                    <a:pt x="37" y="19"/>
                    <a:pt x="31" y="24"/>
                    <a:pt x="27" y="30"/>
                  </a:cubicBezTo>
                  <a:cubicBezTo>
                    <a:pt x="23" y="36"/>
                    <a:pt x="21" y="46"/>
                    <a:pt x="21" y="58"/>
                  </a:cubicBezTo>
                  <a:lnTo>
                    <a:pt x="41" y="58"/>
                  </a:lnTo>
                  <a:close/>
                  <a:moveTo>
                    <a:pt x="107" y="58"/>
                  </a:moveTo>
                  <a:cubicBezTo>
                    <a:pt x="107" y="103"/>
                    <a:pt x="107" y="103"/>
                    <a:pt x="107" y="103"/>
                  </a:cubicBezTo>
                  <a:cubicBezTo>
                    <a:pt x="66" y="103"/>
                    <a:pt x="66" y="103"/>
                    <a:pt x="66" y="103"/>
                  </a:cubicBezTo>
                  <a:cubicBezTo>
                    <a:pt x="66" y="68"/>
                    <a:pt x="66" y="68"/>
                    <a:pt x="66" y="68"/>
                  </a:cubicBezTo>
                  <a:cubicBezTo>
                    <a:pt x="66" y="49"/>
                    <a:pt x="68" y="35"/>
                    <a:pt x="73" y="26"/>
                  </a:cubicBezTo>
                  <a:cubicBezTo>
                    <a:pt x="79" y="15"/>
                    <a:pt x="88" y="6"/>
                    <a:pt x="101" y="0"/>
                  </a:cubicBezTo>
                  <a:cubicBezTo>
                    <a:pt x="110" y="15"/>
                    <a:pt x="110" y="15"/>
                    <a:pt x="110" y="15"/>
                  </a:cubicBezTo>
                  <a:cubicBezTo>
                    <a:pt x="103" y="19"/>
                    <a:pt x="97" y="24"/>
                    <a:pt x="93" y="30"/>
                  </a:cubicBezTo>
                  <a:cubicBezTo>
                    <a:pt x="89" y="36"/>
                    <a:pt x="87" y="46"/>
                    <a:pt x="87" y="58"/>
                  </a:cubicBezTo>
                  <a:lnTo>
                    <a:pt x="107" y="58"/>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Shape 14">
              <a:extLst>
                <a:ext uri="{FF2B5EF4-FFF2-40B4-BE49-F238E27FC236}">
                  <a16:creationId xmlns:a16="http://schemas.microsoft.com/office/drawing/2014/main" id="{1BEA5EDF-A69E-478C-9F0E-4F0DA6928A38}"/>
                </a:ext>
              </a:extLst>
            </p:cNvPr>
            <p:cNvSpPr/>
            <p:nvPr userDrawn="1"/>
          </p:nvSpPr>
          <p:spPr>
            <a:xfrm>
              <a:off x="2880220" y="2568633"/>
              <a:ext cx="7468847" cy="2743200"/>
            </a:xfrm>
            <a:custGeom>
              <a:avLst/>
              <a:gdLst>
                <a:gd name="connsiteX0" fmla="*/ 0 w 7498080"/>
                <a:gd name="connsiteY0" fmla="*/ 0 h 1330036"/>
                <a:gd name="connsiteX1" fmla="*/ 7498080 w 7498080"/>
                <a:gd name="connsiteY1" fmla="*/ 0 h 1330036"/>
                <a:gd name="connsiteX2" fmla="*/ 7498080 w 7498080"/>
                <a:gd name="connsiteY2" fmla="*/ 1330036 h 1330036"/>
              </a:gdLst>
              <a:ahLst/>
              <a:cxnLst>
                <a:cxn ang="0">
                  <a:pos x="connsiteX0" y="connsiteY0"/>
                </a:cxn>
                <a:cxn ang="0">
                  <a:pos x="connsiteX1" y="connsiteY1"/>
                </a:cxn>
                <a:cxn ang="0">
                  <a:pos x="connsiteX2" y="connsiteY2"/>
                </a:cxn>
              </a:cxnLst>
              <a:rect l="l" t="t" r="r" b="b"/>
              <a:pathLst>
                <a:path w="7498080" h="1330036">
                  <a:moveTo>
                    <a:pt x="0" y="0"/>
                  </a:moveTo>
                  <a:lnTo>
                    <a:pt x="7498080" y="0"/>
                  </a:lnTo>
                  <a:lnTo>
                    <a:pt x="7498080" y="1330036"/>
                  </a:lnTo>
                </a:path>
              </a:pathLst>
            </a:cu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5E72DC8-B7DD-4846-94B0-5376440A4A3A}"/>
                </a:ext>
              </a:extLst>
            </p:cNvPr>
            <p:cNvSpPr/>
            <p:nvPr userDrawn="1"/>
          </p:nvSpPr>
          <p:spPr>
            <a:xfrm rot="10800000">
              <a:off x="2228786" y="3189316"/>
              <a:ext cx="7468847" cy="2743200"/>
            </a:xfrm>
            <a:custGeom>
              <a:avLst/>
              <a:gdLst>
                <a:gd name="connsiteX0" fmla="*/ 0 w 7498080"/>
                <a:gd name="connsiteY0" fmla="*/ 0 h 1330036"/>
                <a:gd name="connsiteX1" fmla="*/ 7498080 w 7498080"/>
                <a:gd name="connsiteY1" fmla="*/ 0 h 1330036"/>
                <a:gd name="connsiteX2" fmla="*/ 7498080 w 7498080"/>
                <a:gd name="connsiteY2" fmla="*/ 1330036 h 1330036"/>
              </a:gdLst>
              <a:ahLst/>
              <a:cxnLst>
                <a:cxn ang="0">
                  <a:pos x="connsiteX0" y="connsiteY0"/>
                </a:cxn>
                <a:cxn ang="0">
                  <a:pos x="connsiteX1" y="connsiteY1"/>
                </a:cxn>
                <a:cxn ang="0">
                  <a:pos x="connsiteX2" y="connsiteY2"/>
                </a:cxn>
              </a:cxnLst>
              <a:rect l="l" t="t" r="r" b="b"/>
              <a:pathLst>
                <a:path w="7498080" h="1330036">
                  <a:moveTo>
                    <a:pt x="0" y="0"/>
                  </a:moveTo>
                  <a:lnTo>
                    <a:pt x="7498080" y="0"/>
                  </a:lnTo>
                  <a:lnTo>
                    <a:pt x="7498080" y="1330036"/>
                  </a:lnTo>
                </a:path>
              </a:pathLst>
            </a:cu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 Placeholder 18">
            <a:extLst>
              <a:ext uri="{FF2B5EF4-FFF2-40B4-BE49-F238E27FC236}">
                <a16:creationId xmlns:a16="http://schemas.microsoft.com/office/drawing/2014/main" id="{D385075B-6166-4F87-ACB7-A74C72523909}"/>
              </a:ext>
            </a:extLst>
          </p:cNvPr>
          <p:cNvSpPr>
            <a:spLocks noGrp="1"/>
          </p:cNvSpPr>
          <p:nvPr>
            <p:ph type="body" sz="quarter" idx="17" hasCustomPrompt="1"/>
          </p:nvPr>
        </p:nvSpPr>
        <p:spPr>
          <a:xfrm>
            <a:off x="6039830" y="4785042"/>
            <a:ext cx="3641725" cy="382588"/>
          </a:xfrm>
        </p:spPr>
        <p:txBody>
          <a:bodyPr/>
          <a:lstStyle>
            <a:lvl1pPr algn="r">
              <a:defRPr sz="2400">
                <a:solidFill>
                  <a:schemeClr val="tx1"/>
                </a:solidFill>
              </a:defRPr>
            </a:lvl1pPr>
          </a:lstStyle>
          <a:p>
            <a:pPr lvl="0"/>
            <a:r>
              <a:rPr lang="en-US"/>
              <a:t>First Last Name</a:t>
            </a:r>
          </a:p>
        </p:txBody>
      </p:sp>
    </p:spTree>
    <p:extLst>
      <p:ext uri="{BB962C8B-B14F-4D97-AF65-F5344CB8AC3E}">
        <p14:creationId xmlns:p14="http://schemas.microsoft.com/office/powerpoint/2010/main" val="2994207316"/>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text and full photo background (whit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EE576B0-5C7D-44D4-B882-162DBECAE9BC}"/>
              </a:ext>
            </a:extLst>
          </p:cNvPr>
          <p:cNvSpPr/>
          <p:nvPr userDrawn="1"/>
        </p:nvSpPr>
        <p:spPr>
          <a:xfrm>
            <a:off x="1373124" y="1371600"/>
            <a:ext cx="9445752" cy="41148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6">
            <a:extLst>
              <a:ext uri="{FF2B5EF4-FFF2-40B4-BE49-F238E27FC236}">
                <a16:creationId xmlns:a16="http://schemas.microsoft.com/office/drawing/2014/main" id="{C9AC3C63-6EB1-4AF9-AD8B-692230121EEF}"/>
              </a:ext>
            </a:extLst>
          </p:cNvPr>
          <p:cNvSpPr>
            <a:spLocks noGrp="1"/>
          </p:cNvSpPr>
          <p:nvPr>
            <p:ph type="body" sz="quarter" idx="16" hasCustomPrompt="1"/>
          </p:nvPr>
        </p:nvSpPr>
        <p:spPr>
          <a:xfrm>
            <a:off x="1830324" y="3086583"/>
            <a:ext cx="8531352" cy="1942618"/>
          </a:xfrm>
        </p:spPr>
        <p:txBody>
          <a:bodyPr/>
          <a:lstStyle>
            <a:lvl1pPr>
              <a:defRPr sz="2400" b="0">
                <a:solidFill>
                  <a:schemeClr val="tx1"/>
                </a:solidFill>
              </a:defRPr>
            </a:lvl1pPr>
            <a:lvl2pPr>
              <a:defRPr/>
            </a:lvl2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Nunc sit </a:t>
            </a:r>
            <a:r>
              <a:rPr lang="en-US" err="1"/>
              <a:t>amet</a:t>
            </a:r>
            <a:r>
              <a:rPr lang="en-US"/>
              <a:t> nisi </a:t>
            </a:r>
            <a:r>
              <a:rPr lang="en-US" err="1"/>
              <a:t>interdum</a:t>
            </a:r>
            <a:r>
              <a:rPr lang="en-US"/>
              <a:t>, </a:t>
            </a:r>
            <a:r>
              <a:rPr lang="en-US" err="1"/>
              <a:t>consequat</a:t>
            </a:r>
            <a:r>
              <a:rPr lang="en-US"/>
              <a:t> </a:t>
            </a:r>
            <a:r>
              <a:rPr lang="en-US" err="1"/>
              <a:t>massa</a:t>
            </a:r>
            <a:r>
              <a:rPr lang="en-US"/>
              <a:t> vel, </a:t>
            </a:r>
            <a:r>
              <a:rPr lang="en-US" err="1"/>
              <a:t>malesuada</a:t>
            </a:r>
            <a:r>
              <a:rPr lang="en-US"/>
              <a:t> nisi. </a:t>
            </a:r>
            <a:r>
              <a:rPr lang="en-US" err="1"/>
              <a:t>Nulla</a:t>
            </a:r>
            <a:r>
              <a:rPr lang="en-US"/>
              <a:t> </a:t>
            </a:r>
            <a:r>
              <a:rPr lang="en-US" err="1"/>
              <a:t>fringilla</a:t>
            </a:r>
            <a:r>
              <a:rPr lang="en-US"/>
              <a:t> vestibulum magna. Duis </a:t>
            </a:r>
            <a:r>
              <a:rPr lang="en-US" err="1"/>
              <a:t>eget</a:t>
            </a:r>
            <a:r>
              <a:rPr lang="en-US"/>
              <a:t> </a:t>
            </a:r>
            <a:r>
              <a:rPr lang="en-US" err="1"/>
              <a:t>nulla</a:t>
            </a:r>
            <a:r>
              <a:rPr lang="en-US"/>
              <a:t> </a:t>
            </a:r>
            <a:r>
              <a:rPr lang="en-US" err="1"/>
              <a:t>blandit</a:t>
            </a:r>
            <a:r>
              <a:rPr lang="en-US"/>
              <a:t> </a:t>
            </a:r>
            <a:r>
              <a:rPr lang="en-US" err="1"/>
              <a:t>nisl</a:t>
            </a:r>
            <a:r>
              <a:rPr lang="en-US"/>
              <a:t> </a:t>
            </a:r>
            <a:r>
              <a:rPr lang="en-US" err="1"/>
              <a:t>pretium</a:t>
            </a:r>
            <a:r>
              <a:rPr lang="en-US"/>
              <a:t> cursus at in </a:t>
            </a:r>
            <a:r>
              <a:rPr lang="en-US" err="1"/>
              <a:t>eros</a:t>
            </a:r>
            <a:r>
              <a:rPr lang="en-US"/>
              <a:t>. </a:t>
            </a:r>
            <a:r>
              <a:rPr lang="en-US" err="1"/>
              <a:t>Curabitur</a:t>
            </a:r>
            <a:r>
              <a:rPr lang="en-US"/>
              <a:t> </a:t>
            </a:r>
            <a:r>
              <a:rPr lang="en-US" err="1"/>
              <a:t>luctus</a:t>
            </a:r>
            <a:r>
              <a:rPr lang="en-US"/>
              <a:t> mi at cursus </a:t>
            </a:r>
            <a:r>
              <a:rPr lang="en-US" err="1"/>
              <a:t>iaculis</a:t>
            </a:r>
            <a:r>
              <a:rPr lang="en-US"/>
              <a:t>.</a:t>
            </a:r>
          </a:p>
        </p:txBody>
      </p:sp>
      <p:sp>
        <p:nvSpPr>
          <p:cNvPr id="2" name="Title 1">
            <a:extLst>
              <a:ext uri="{FF2B5EF4-FFF2-40B4-BE49-F238E27FC236}">
                <a16:creationId xmlns:a16="http://schemas.microsoft.com/office/drawing/2014/main" id="{4762A67A-4624-4B4E-BA20-45F8F5FB2DD0}"/>
              </a:ext>
            </a:extLst>
          </p:cNvPr>
          <p:cNvSpPr>
            <a:spLocks noGrp="1"/>
          </p:cNvSpPr>
          <p:nvPr>
            <p:ph type="title" hasCustomPrompt="1"/>
          </p:nvPr>
        </p:nvSpPr>
        <p:spPr>
          <a:xfrm>
            <a:off x="1830324" y="2067985"/>
            <a:ext cx="8531352" cy="443198"/>
          </a:xfrm>
        </p:spPr>
        <p:txBody>
          <a:bodyPr>
            <a:noAutofit/>
          </a:bodyPr>
          <a:lstStyle>
            <a:lvl1pPr>
              <a:defRPr/>
            </a:lvl1pPr>
          </a:lstStyle>
          <a:p>
            <a:r>
              <a:rPr lang="en-US"/>
              <a:t>HEADING</a:t>
            </a:r>
          </a:p>
        </p:txBody>
      </p:sp>
    </p:spTree>
    <p:extLst>
      <p:ext uri="{BB962C8B-B14F-4D97-AF65-F5344CB8AC3E}">
        <p14:creationId xmlns:p14="http://schemas.microsoft.com/office/powerpoint/2010/main" val="2373374479"/>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text and full photo background (black)">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EE576B0-5C7D-44D4-B882-162DBECAE9BC}"/>
              </a:ext>
            </a:extLst>
          </p:cNvPr>
          <p:cNvSpPr/>
          <p:nvPr userDrawn="1"/>
        </p:nvSpPr>
        <p:spPr>
          <a:xfrm>
            <a:off x="1373124" y="1371600"/>
            <a:ext cx="9445752" cy="4114800"/>
          </a:xfrm>
          <a:prstGeom prst="rect">
            <a:avLst/>
          </a:prstGeom>
          <a:solidFill>
            <a:schemeClr val="bg2">
              <a:lumMod val="1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6">
            <a:extLst>
              <a:ext uri="{FF2B5EF4-FFF2-40B4-BE49-F238E27FC236}">
                <a16:creationId xmlns:a16="http://schemas.microsoft.com/office/drawing/2014/main" id="{C9AC3C63-6EB1-4AF9-AD8B-692230121EEF}"/>
              </a:ext>
            </a:extLst>
          </p:cNvPr>
          <p:cNvSpPr>
            <a:spLocks noGrp="1"/>
          </p:cNvSpPr>
          <p:nvPr>
            <p:ph type="body" sz="quarter" idx="16" hasCustomPrompt="1"/>
          </p:nvPr>
        </p:nvSpPr>
        <p:spPr>
          <a:xfrm>
            <a:off x="1830324" y="3086583"/>
            <a:ext cx="8531352" cy="1942618"/>
          </a:xfrm>
        </p:spPr>
        <p:txBody>
          <a:bodyPr/>
          <a:lstStyle>
            <a:lvl1pPr>
              <a:defRPr sz="2400" b="0">
                <a:solidFill>
                  <a:schemeClr val="bg1"/>
                </a:solidFill>
              </a:defRPr>
            </a:lvl1pPr>
            <a:lvl2pPr>
              <a:defRPr>
                <a:solidFill>
                  <a:schemeClr val="bg1"/>
                </a:solidFill>
              </a:defRPr>
            </a:lvl2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Nunc sit </a:t>
            </a:r>
            <a:r>
              <a:rPr lang="en-US" err="1"/>
              <a:t>amet</a:t>
            </a:r>
            <a:r>
              <a:rPr lang="en-US"/>
              <a:t> nisi </a:t>
            </a:r>
            <a:r>
              <a:rPr lang="en-US" err="1"/>
              <a:t>interdum</a:t>
            </a:r>
            <a:r>
              <a:rPr lang="en-US"/>
              <a:t>, </a:t>
            </a:r>
            <a:r>
              <a:rPr lang="en-US" err="1"/>
              <a:t>consequat</a:t>
            </a:r>
            <a:r>
              <a:rPr lang="en-US"/>
              <a:t> </a:t>
            </a:r>
            <a:r>
              <a:rPr lang="en-US" err="1"/>
              <a:t>massa</a:t>
            </a:r>
            <a:r>
              <a:rPr lang="en-US"/>
              <a:t> vel, </a:t>
            </a:r>
            <a:r>
              <a:rPr lang="en-US" err="1"/>
              <a:t>malesuada</a:t>
            </a:r>
            <a:r>
              <a:rPr lang="en-US"/>
              <a:t> nisi. </a:t>
            </a:r>
            <a:r>
              <a:rPr lang="en-US" err="1"/>
              <a:t>Nulla</a:t>
            </a:r>
            <a:r>
              <a:rPr lang="en-US"/>
              <a:t> </a:t>
            </a:r>
            <a:r>
              <a:rPr lang="en-US" err="1"/>
              <a:t>fringilla</a:t>
            </a:r>
            <a:r>
              <a:rPr lang="en-US"/>
              <a:t> vestibulum magna. Duis </a:t>
            </a:r>
            <a:r>
              <a:rPr lang="en-US" err="1"/>
              <a:t>eget</a:t>
            </a:r>
            <a:r>
              <a:rPr lang="en-US"/>
              <a:t> </a:t>
            </a:r>
            <a:r>
              <a:rPr lang="en-US" err="1"/>
              <a:t>nulla</a:t>
            </a:r>
            <a:r>
              <a:rPr lang="en-US"/>
              <a:t> </a:t>
            </a:r>
            <a:r>
              <a:rPr lang="en-US" err="1"/>
              <a:t>blandit</a:t>
            </a:r>
            <a:r>
              <a:rPr lang="en-US"/>
              <a:t> </a:t>
            </a:r>
            <a:r>
              <a:rPr lang="en-US" err="1"/>
              <a:t>nisl</a:t>
            </a:r>
            <a:r>
              <a:rPr lang="en-US"/>
              <a:t> </a:t>
            </a:r>
            <a:r>
              <a:rPr lang="en-US" err="1"/>
              <a:t>pretium</a:t>
            </a:r>
            <a:r>
              <a:rPr lang="en-US"/>
              <a:t> cursus at in </a:t>
            </a:r>
            <a:r>
              <a:rPr lang="en-US" err="1"/>
              <a:t>eros</a:t>
            </a:r>
            <a:r>
              <a:rPr lang="en-US"/>
              <a:t>. </a:t>
            </a:r>
            <a:r>
              <a:rPr lang="en-US" err="1"/>
              <a:t>Curabitur</a:t>
            </a:r>
            <a:r>
              <a:rPr lang="en-US"/>
              <a:t> </a:t>
            </a:r>
            <a:r>
              <a:rPr lang="en-US" err="1"/>
              <a:t>luctus</a:t>
            </a:r>
            <a:r>
              <a:rPr lang="en-US"/>
              <a:t> mi at cursus </a:t>
            </a:r>
            <a:r>
              <a:rPr lang="en-US" err="1"/>
              <a:t>iaculis</a:t>
            </a:r>
            <a:r>
              <a:rPr lang="en-US"/>
              <a:t>.</a:t>
            </a:r>
          </a:p>
        </p:txBody>
      </p:sp>
      <p:sp>
        <p:nvSpPr>
          <p:cNvPr id="2" name="Title 1">
            <a:extLst>
              <a:ext uri="{FF2B5EF4-FFF2-40B4-BE49-F238E27FC236}">
                <a16:creationId xmlns:a16="http://schemas.microsoft.com/office/drawing/2014/main" id="{4762A67A-4624-4B4E-BA20-45F8F5FB2DD0}"/>
              </a:ext>
            </a:extLst>
          </p:cNvPr>
          <p:cNvSpPr>
            <a:spLocks noGrp="1"/>
          </p:cNvSpPr>
          <p:nvPr>
            <p:ph type="title" hasCustomPrompt="1"/>
          </p:nvPr>
        </p:nvSpPr>
        <p:spPr>
          <a:xfrm>
            <a:off x="1830324" y="2067985"/>
            <a:ext cx="8531352" cy="443198"/>
          </a:xfrm>
        </p:spPr>
        <p:txBody>
          <a:bodyPr>
            <a:noAutofit/>
          </a:bodyPr>
          <a:lstStyle>
            <a:lvl1pPr>
              <a:defRPr>
                <a:solidFill>
                  <a:schemeClr val="bg1"/>
                </a:solidFill>
              </a:defRPr>
            </a:lvl1pPr>
          </a:lstStyle>
          <a:p>
            <a:r>
              <a:rPr lang="en-US"/>
              <a:t>HEADING</a:t>
            </a:r>
          </a:p>
        </p:txBody>
      </p:sp>
    </p:spTree>
    <p:extLst>
      <p:ext uri="{BB962C8B-B14F-4D97-AF65-F5344CB8AC3E}">
        <p14:creationId xmlns:p14="http://schemas.microsoft.com/office/powerpoint/2010/main" val="236187536"/>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3A8A9-3AB4-4C31-9810-2BF42B190ABC}"/>
              </a:ext>
            </a:extLst>
          </p:cNvPr>
          <p:cNvSpPr>
            <a:spLocks noGrp="1"/>
          </p:cNvSpPr>
          <p:nvPr>
            <p:ph type="title" hasCustomPrompt="1"/>
          </p:nvPr>
        </p:nvSpPr>
        <p:spPr>
          <a:xfrm>
            <a:off x="609600" y="609600"/>
            <a:ext cx="10274910" cy="443198"/>
          </a:xfrm>
        </p:spPr>
        <p:txBody>
          <a:bodyPr>
            <a:noAutofit/>
          </a:bodyPr>
          <a:lstStyle>
            <a:lvl1pPr>
              <a:defRPr/>
            </a:lvl1pPr>
          </a:lstStyle>
          <a:p>
            <a:r>
              <a:rPr lang="en-US"/>
              <a:t>TITLE</a:t>
            </a:r>
          </a:p>
        </p:txBody>
      </p:sp>
      <p:sp>
        <p:nvSpPr>
          <p:cNvPr id="5" name="Chart Placeholder 4">
            <a:extLst>
              <a:ext uri="{FF2B5EF4-FFF2-40B4-BE49-F238E27FC236}">
                <a16:creationId xmlns:a16="http://schemas.microsoft.com/office/drawing/2014/main" id="{23EB50E6-E1FC-467B-9727-332903FCB408}"/>
              </a:ext>
            </a:extLst>
          </p:cNvPr>
          <p:cNvSpPr>
            <a:spLocks noGrp="1"/>
          </p:cNvSpPr>
          <p:nvPr>
            <p:ph type="chart" sz="quarter" idx="10"/>
          </p:nvPr>
        </p:nvSpPr>
        <p:spPr>
          <a:xfrm>
            <a:off x="596462" y="1828800"/>
            <a:ext cx="5143500" cy="4572000"/>
          </a:xfrm>
        </p:spPr>
        <p:txBody>
          <a:bodyPr/>
          <a:lstStyle/>
          <a:p>
            <a:r>
              <a:rPr lang="en-GB"/>
              <a:t>Click icon to add chart</a:t>
            </a:r>
            <a:endParaRPr lang="en-US"/>
          </a:p>
        </p:txBody>
      </p:sp>
      <p:sp>
        <p:nvSpPr>
          <p:cNvPr id="9" name="Text Placeholder 8">
            <a:extLst>
              <a:ext uri="{FF2B5EF4-FFF2-40B4-BE49-F238E27FC236}">
                <a16:creationId xmlns:a16="http://schemas.microsoft.com/office/drawing/2014/main" id="{8F2433C4-CAE7-4557-9F3D-CA194FB52BF7}"/>
              </a:ext>
            </a:extLst>
          </p:cNvPr>
          <p:cNvSpPr>
            <a:spLocks noGrp="1"/>
          </p:cNvSpPr>
          <p:nvPr>
            <p:ph type="body" sz="quarter" idx="11" hasCustomPrompt="1"/>
          </p:nvPr>
        </p:nvSpPr>
        <p:spPr>
          <a:xfrm>
            <a:off x="6438900" y="1828800"/>
            <a:ext cx="5143500" cy="4572000"/>
          </a:xfrm>
        </p:spPr>
        <p:txBody>
          <a:bodyPr lIns="228600"/>
          <a:lstStyle>
            <a:lvl1pPr>
              <a:defRPr/>
            </a:lvl1pPr>
            <a:lvl2pPr>
              <a:defRPr/>
            </a:lvl2pPr>
          </a:lstStyle>
          <a:p>
            <a:pPr lvl="0"/>
            <a:r>
              <a:rPr lang="en-US"/>
              <a:t>Heading</a:t>
            </a:r>
          </a:p>
          <a:p>
            <a:pPr lvl="1"/>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Nunc sit </a:t>
            </a:r>
            <a:r>
              <a:rPr lang="en-US" err="1"/>
              <a:t>amet</a:t>
            </a:r>
            <a:r>
              <a:rPr lang="en-US"/>
              <a:t> nisi </a:t>
            </a:r>
            <a:r>
              <a:rPr lang="en-US" err="1"/>
              <a:t>interdum</a:t>
            </a:r>
            <a:r>
              <a:rPr lang="en-US"/>
              <a:t>, </a:t>
            </a:r>
            <a:r>
              <a:rPr lang="en-US" err="1"/>
              <a:t>consequat</a:t>
            </a:r>
            <a:r>
              <a:rPr lang="en-US"/>
              <a:t> </a:t>
            </a:r>
            <a:r>
              <a:rPr lang="en-US" err="1"/>
              <a:t>massa</a:t>
            </a:r>
            <a:r>
              <a:rPr lang="en-US"/>
              <a:t> vel, </a:t>
            </a:r>
            <a:r>
              <a:rPr lang="en-US" err="1"/>
              <a:t>malesuada</a:t>
            </a:r>
            <a:r>
              <a:rPr lang="en-US"/>
              <a:t> nisi. </a:t>
            </a:r>
            <a:r>
              <a:rPr lang="en-US" err="1"/>
              <a:t>Nulla</a:t>
            </a:r>
            <a:r>
              <a:rPr lang="en-US"/>
              <a:t> </a:t>
            </a:r>
            <a:r>
              <a:rPr lang="en-US" err="1"/>
              <a:t>fringilla</a:t>
            </a:r>
            <a:r>
              <a:rPr lang="en-US"/>
              <a:t> vestibulum magna. Duis </a:t>
            </a:r>
            <a:r>
              <a:rPr lang="en-US" err="1"/>
              <a:t>eget</a:t>
            </a:r>
            <a:r>
              <a:rPr lang="en-US"/>
              <a:t> </a:t>
            </a:r>
            <a:r>
              <a:rPr lang="en-US" err="1"/>
              <a:t>nulla</a:t>
            </a:r>
            <a:r>
              <a:rPr lang="en-US"/>
              <a:t> </a:t>
            </a:r>
            <a:r>
              <a:rPr lang="en-US" err="1"/>
              <a:t>blandit</a:t>
            </a:r>
            <a:r>
              <a:rPr lang="en-US"/>
              <a:t> </a:t>
            </a:r>
            <a:r>
              <a:rPr lang="en-US" err="1"/>
              <a:t>nisl</a:t>
            </a:r>
            <a:r>
              <a:rPr lang="en-US"/>
              <a:t> </a:t>
            </a:r>
            <a:r>
              <a:rPr lang="en-US" err="1"/>
              <a:t>pretium</a:t>
            </a:r>
            <a:r>
              <a:rPr lang="en-US"/>
              <a:t> cursus at in </a:t>
            </a:r>
            <a:r>
              <a:rPr lang="en-US" err="1"/>
              <a:t>eros</a:t>
            </a:r>
            <a:r>
              <a:rPr lang="en-US"/>
              <a:t>. </a:t>
            </a:r>
            <a:r>
              <a:rPr lang="en-US" err="1"/>
              <a:t>Curabitur</a:t>
            </a:r>
            <a:r>
              <a:rPr lang="en-US"/>
              <a:t> </a:t>
            </a:r>
            <a:r>
              <a:rPr lang="en-US" err="1"/>
              <a:t>luctus</a:t>
            </a:r>
            <a:r>
              <a:rPr lang="en-US"/>
              <a:t> mi at cursus </a:t>
            </a:r>
            <a:r>
              <a:rPr lang="en-US" err="1"/>
              <a:t>iaculis</a:t>
            </a:r>
            <a:r>
              <a:rPr lang="en-US"/>
              <a:t>.</a:t>
            </a:r>
          </a:p>
        </p:txBody>
      </p:sp>
    </p:spTree>
    <p:extLst>
      <p:ext uri="{BB962C8B-B14F-4D97-AF65-F5344CB8AC3E}">
        <p14:creationId xmlns:p14="http://schemas.microsoft.com/office/powerpoint/2010/main" val="407890574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0850E-6901-4652-8FCF-7440E62026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B49B8B5-FB0C-4F0F-AB02-3DEE5BA242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93B756-C4DA-43B6-9D7D-ED7C0ED9C1F8}"/>
              </a:ext>
            </a:extLst>
          </p:cNvPr>
          <p:cNvSpPr>
            <a:spLocks noGrp="1"/>
          </p:cNvSpPr>
          <p:nvPr>
            <p:ph type="dt" sz="half" idx="10"/>
          </p:nvPr>
        </p:nvSpPr>
        <p:spPr/>
        <p:txBody>
          <a:bodyPr/>
          <a:lstStyle/>
          <a:p>
            <a:fld id="{D7CF254F-E23E-4876-B3B9-286FC8ACB110}" type="datetimeFigureOut">
              <a:rPr lang="en-US" smtClean="0"/>
              <a:t>5/12/2024</a:t>
            </a:fld>
            <a:endParaRPr lang="en-US"/>
          </a:p>
        </p:txBody>
      </p:sp>
      <p:sp>
        <p:nvSpPr>
          <p:cNvPr id="5" name="Footer Placeholder 4">
            <a:extLst>
              <a:ext uri="{FF2B5EF4-FFF2-40B4-BE49-F238E27FC236}">
                <a16:creationId xmlns:a16="http://schemas.microsoft.com/office/drawing/2014/main" id="{2F499D14-0985-4B4F-A22C-EF13D1DE8F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D36652-1AC4-43E5-A426-635BD2ED6355}"/>
              </a:ext>
            </a:extLst>
          </p:cNvPr>
          <p:cNvSpPr>
            <a:spLocks noGrp="1"/>
          </p:cNvSpPr>
          <p:nvPr>
            <p:ph type="sldNum" sz="quarter" idx="12"/>
          </p:nvPr>
        </p:nvSpPr>
        <p:spPr/>
        <p:txBody>
          <a:bodyPr/>
          <a:lstStyle/>
          <a:p>
            <a:fld id="{C2177337-1202-4122-AEEF-38619FECDF6A}" type="slidenum">
              <a:rPr lang="en-US" smtClean="0"/>
              <a:t>‹#›</a:t>
            </a:fld>
            <a:endParaRPr lang="en-US"/>
          </a:p>
        </p:txBody>
      </p:sp>
    </p:spTree>
    <p:extLst>
      <p:ext uri="{BB962C8B-B14F-4D97-AF65-F5344CB8AC3E}">
        <p14:creationId xmlns:p14="http://schemas.microsoft.com/office/powerpoint/2010/main" val="274581311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D6C6F-DCF5-4D42-886D-DC499A2A27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5B4AE3-74C6-4F21-99E4-8E55BDBA83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B64413-B56A-49CB-9E1F-5226F8C949E0}"/>
              </a:ext>
            </a:extLst>
          </p:cNvPr>
          <p:cNvSpPr>
            <a:spLocks noGrp="1"/>
          </p:cNvSpPr>
          <p:nvPr>
            <p:ph type="dt" sz="half" idx="10"/>
          </p:nvPr>
        </p:nvSpPr>
        <p:spPr/>
        <p:txBody>
          <a:bodyPr/>
          <a:lstStyle/>
          <a:p>
            <a:fld id="{D7CF254F-E23E-4876-B3B9-286FC8ACB110}" type="datetimeFigureOut">
              <a:rPr lang="en-US" smtClean="0"/>
              <a:t>5/12/2024</a:t>
            </a:fld>
            <a:endParaRPr lang="en-US"/>
          </a:p>
        </p:txBody>
      </p:sp>
      <p:sp>
        <p:nvSpPr>
          <p:cNvPr id="5" name="Footer Placeholder 4">
            <a:extLst>
              <a:ext uri="{FF2B5EF4-FFF2-40B4-BE49-F238E27FC236}">
                <a16:creationId xmlns:a16="http://schemas.microsoft.com/office/drawing/2014/main" id="{C633F9BF-7A46-4B74-BA03-E75673E964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2BCA40-F881-4824-93B5-25D3A2CF1AE0}"/>
              </a:ext>
            </a:extLst>
          </p:cNvPr>
          <p:cNvSpPr>
            <a:spLocks noGrp="1"/>
          </p:cNvSpPr>
          <p:nvPr>
            <p:ph type="sldNum" sz="quarter" idx="12"/>
          </p:nvPr>
        </p:nvSpPr>
        <p:spPr/>
        <p:txBody>
          <a:bodyPr/>
          <a:lstStyle/>
          <a:p>
            <a:fld id="{C2177337-1202-4122-AEEF-38619FECDF6A}" type="slidenum">
              <a:rPr lang="en-US" smtClean="0"/>
              <a:t>‹#›</a:t>
            </a:fld>
            <a:endParaRPr lang="en-US"/>
          </a:p>
        </p:txBody>
      </p:sp>
    </p:spTree>
    <p:extLst>
      <p:ext uri="{BB962C8B-B14F-4D97-AF65-F5344CB8AC3E}">
        <p14:creationId xmlns:p14="http://schemas.microsoft.com/office/powerpoint/2010/main" val="315607516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26259-A851-46A7-9AA7-82AFBDB9FF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7542A7-7251-429E-894C-8701AAC9B8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61C5AB-12A1-4F1D-B361-47AE7E1FF77D}"/>
              </a:ext>
            </a:extLst>
          </p:cNvPr>
          <p:cNvSpPr>
            <a:spLocks noGrp="1"/>
          </p:cNvSpPr>
          <p:nvPr>
            <p:ph type="dt" sz="half" idx="10"/>
          </p:nvPr>
        </p:nvSpPr>
        <p:spPr/>
        <p:txBody>
          <a:bodyPr/>
          <a:lstStyle/>
          <a:p>
            <a:fld id="{D7CF254F-E23E-4876-B3B9-286FC8ACB110}" type="datetimeFigureOut">
              <a:rPr lang="en-US" smtClean="0"/>
              <a:t>5/12/2024</a:t>
            </a:fld>
            <a:endParaRPr lang="en-US"/>
          </a:p>
        </p:txBody>
      </p:sp>
      <p:sp>
        <p:nvSpPr>
          <p:cNvPr id="5" name="Footer Placeholder 4">
            <a:extLst>
              <a:ext uri="{FF2B5EF4-FFF2-40B4-BE49-F238E27FC236}">
                <a16:creationId xmlns:a16="http://schemas.microsoft.com/office/drawing/2014/main" id="{820DBC08-D05C-4686-80C3-D41177F791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63C601-D138-4E7D-A9E1-A18C1A3E9717}"/>
              </a:ext>
            </a:extLst>
          </p:cNvPr>
          <p:cNvSpPr>
            <a:spLocks noGrp="1"/>
          </p:cNvSpPr>
          <p:nvPr>
            <p:ph type="sldNum" sz="quarter" idx="12"/>
          </p:nvPr>
        </p:nvSpPr>
        <p:spPr/>
        <p:txBody>
          <a:bodyPr/>
          <a:lstStyle/>
          <a:p>
            <a:fld id="{C2177337-1202-4122-AEEF-38619FECDF6A}" type="slidenum">
              <a:rPr lang="en-US" smtClean="0"/>
              <a:t>‹#›</a:t>
            </a:fld>
            <a:endParaRPr lang="en-US"/>
          </a:p>
        </p:txBody>
      </p:sp>
    </p:spTree>
    <p:extLst>
      <p:ext uri="{BB962C8B-B14F-4D97-AF65-F5344CB8AC3E}">
        <p14:creationId xmlns:p14="http://schemas.microsoft.com/office/powerpoint/2010/main" val="5639124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FF065-94AA-4EA4-9B3E-1B66E2FBEF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F4AC48-9A3E-4D3F-A2D9-0582BF4F33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F749853-7E5E-4CFC-80F1-42F5338067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66148C-EE8A-459B-9825-09FCFE215339}"/>
              </a:ext>
            </a:extLst>
          </p:cNvPr>
          <p:cNvSpPr>
            <a:spLocks noGrp="1"/>
          </p:cNvSpPr>
          <p:nvPr>
            <p:ph type="dt" sz="half" idx="10"/>
          </p:nvPr>
        </p:nvSpPr>
        <p:spPr/>
        <p:txBody>
          <a:bodyPr/>
          <a:lstStyle/>
          <a:p>
            <a:fld id="{D7CF254F-E23E-4876-B3B9-286FC8ACB110}" type="datetimeFigureOut">
              <a:rPr lang="en-US" smtClean="0"/>
              <a:t>5/12/2024</a:t>
            </a:fld>
            <a:endParaRPr lang="en-US"/>
          </a:p>
        </p:txBody>
      </p:sp>
      <p:sp>
        <p:nvSpPr>
          <p:cNvPr id="6" name="Footer Placeholder 5">
            <a:extLst>
              <a:ext uri="{FF2B5EF4-FFF2-40B4-BE49-F238E27FC236}">
                <a16:creationId xmlns:a16="http://schemas.microsoft.com/office/drawing/2014/main" id="{5A4DCE54-EDF5-4498-ABCC-8CF7E3DB19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26E8FA-2406-4475-9E8A-277DCEB273D8}"/>
              </a:ext>
            </a:extLst>
          </p:cNvPr>
          <p:cNvSpPr>
            <a:spLocks noGrp="1"/>
          </p:cNvSpPr>
          <p:nvPr>
            <p:ph type="sldNum" sz="quarter" idx="12"/>
          </p:nvPr>
        </p:nvSpPr>
        <p:spPr/>
        <p:txBody>
          <a:bodyPr/>
          <a:lstStyle/>
          <a:p>
            <a:fld id="{C2177337-1202-4122-AEEF-38619FECDF6A}" type="slidenum">
              <a:rPr lang="en-US" smtClean="0"/>
              <a:t>‹#›</a:t>
            </a:fld>
            <a:endParaRPr lang="en-US"/>
          </a:p>
        </p:txBody>
      </p:sp>
    </p:spTree>
    <p:extLst>
      <p:ext uri="{BB962C8B-B14F-4D97-AF65-F5344CB8AC3E}">
        <p14:creationId xmlns:p14="http://schemas.microsoft.com/office/powerpoint/2010/main" val="149185306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F0401-FB92-4E9E-86AA-57D38858541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DA2465-1405-430D-876D-31D7D87973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25AEEF8-AD59-42D8-AC00-B440E68624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7EBB7E-3DE4-4342-999D-04A32573D1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2B7B82-02D6-448B-AC5F-7F25F1B7BD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899F77-C12E-4EA1-8274-A4730D3B8A09}"/>
              </a:ext>
            </a:extLst>
          </p:cNvPr>
          <p:cNvSpPr>
            <a:spLocks noGrp="1"/>
          </p:cNvSpPr>
          <p:nvPr>
            <p:ph type="dt" sz="half" idx="10"/>
          </p:nvPr>
        </p:nvSpPr>
        <p:spPr/>
        <p:txBody>
          <a:bodyPr/>
          <a:lstStyle/>
          <a:p>
            <a:fld id="{D7CF254F-E23E-4876-B3B9-286FC8ACB110}" type="datetimeFigureOut">
              <a:rPr lang="en-US" smtClean="0"/>
              <a:t>5/12/2024</a:t>
            </a:fld>
            <a:endParaRPr lang="en-US"/>
          </a:p>
        </p:txBody>
      </p:sp>
      <p:sp>
        <p:nvSpPr>
          <p:cNvPr id="8" name="Footer Placeholder 7">
            <a:extLst>
              <a:ext uri="{FF2B5EF4-FFF2-40B4-BE49-F238E27FC236}">
                <a16:creationId xmlns:a16="http://schemas.microsoft.com/office/drawing/2014/main" id="{3F2CACB2-5EC7-49E5-9C28-434BE5632D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C2C0B7-17A1-4013-A66B-8C0AB9A51FF8}"/>
              </a:ext>
            </a:extLst>
          </p:cNvPr>
          <p:cNvSpPr>
            <a:spLocks noGrp="1"/>
          </p:cNvSpPr>
          <p:nvPr>
            <p:ph type="sldNum" sz="quarter" idx="12"/>
          </p:nvPr>
        </p:nvSpPr>
        <p:spPr/>
        <p:txBody>
          <a:bodyPr/>
          <a:lstStyle/>
          <a:p>
            <a:fld id="{C2177337-1202-4122-AEEF-38619FECDF6A}" type="slidenum">
              <a:rPr lang="en-US" smtClean="0"/>
              <a:t>‹#›</a:t>
            </a:fld>
            <a:endParaRPr lang="en-US"/>
          </a:p>
        </p:txBody>
      </p:sp>
    </p:spTree>
    <p:extLst>
      <p:ext uri="{BB962C8B-B14F-4D97-AF65-F5344CB8AC3E}">
        <p14:creationId xmlns:p14="http://schemas.microsoft.com/office/powerpoint/2010/main" val="139132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C six sec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C2DC4-7E35-413D-8D0C-FA7A97C1D6FF}"/>
              </a:ext>
            </a:extLst>
          </p:cNvPr>
          <p:cNvSpPr>
            <a:spLocks noGrp="1"/>
          </p:cNvSpPr>
          <p:nvPr>
            <p:ph type="title" hasCustomPrompt="1"/>
          </p:nvPr>
        </p:nvSpPr>
        <p:spPr>
          <a:xfrm>
            <a:off x="609600" y="612979"/>
            <a:ext cx="10274910" cy="443198"/>
          </a:xfrm>
        </p:spPr>
        <p:txBody>
          <a:bodyPr>
            <a:spAutoFit/>
          </a:bodyPr>
          <a:lstStyle>
            <a:lvl1pPr>
              <a:defRPr/>
            </a:lvl1pPr>
          </a:lstStyle>
          <a:p>
            <a:r>
              <a:rPr lang="en-US"/>
              <a:t>TABLE OF CONTENT</a:t>
            </a:r>
          </a:p>
        </p:txBody>
      </p:sp>
      <p:sp>
        <p:nvSpPr>
          <p:cNvPr id="45" name="Text Placeholder 44">
            <a:extLst>
              <a:ext uri="{FF2B5EF4-FFF2-40B4-BE49-F238E27FC236}">
                <a16:creationId xmlns:a16="http://schemas.microsoft.com/office/drawing/2014/main" id="{45D585A8-2EC1-4D6D-87EA-91CE5050DA6D}"/>
              </a:ext>
            </a:extLst>
          </p:cNvPr>
          <p:cNvSpPr>
            <a:spLocks noGrp="1"/>
          </p:cNvSpPr>
          <p:nvPr>
            <p:ph type="body" sz="quarter" idx="29" hasCustomPrompt="1"/>
          </p:nvPr>
        </p:nvSpPr>
        <p:spPr>
          <a:xfrm>
            <a:off x="1888695" y="1600200"/>
            <a:ext cx="3292904" cy="1188720"/>
          </a:xfrm>
        </p:spPr>
        <p:txBody>
          <a:bodyPr anchor="ctr"/>
          <a:lstStyle>
            <a:lvl1pPr algn="l">
              <a:defRPr sz="2400" b="0">
                <a:solidFill>
                  <a:schemeClr val="tx1"/>
                </a:solidFill>
              </a:defRPr>
            </a:lvl1pPr>
          </a:lstStyle>
          <a:p>
            <a:pPr lvl="0"/>
            <a:r>
              <a:rPr lang="en-US"/>
              <a:t>Use this version when having extremely long section title</a:t>
            </a:r>
          </a:p>
        </p:txBody>
      </p:sp>
      <p:sp>
        <p:nvSpPr>
          <p:cNvPr id="52" name="Text Placeholder 44">
            <a:extLst>
              <a:ext uri="{FF2B5EF4-FFF2-40B4-BE49-F238E27FC236}">
                <a16:creationId xmlns:a16="http://schemas.microsoft.com/office/drawing/2014/main" id="{F9AB521F-B5CB-4FCE-8920-983840307A83}"/>
              </a:ext>
            </a:extLst>
          </p:cNvPr>
          <p:cNvSpPr>
            <a:spLocks noGrp="1"/>
          </p:cNvSpPr>
          <p:nvPr>
            <p:ph type="body" sz="quarter" idx="31" hasCustomPrompt="1"/>
          </p:nvPr>
        </p:nvSpPr>
        <p:spPr>
          <a:xfrm>
            <a:off x="1888695" y="5061970"/>
            <a:ext cx="3292904" cy="1188720"/>
          </a:xfrm>
        </p:spPr>
        <p:txBody>
          <a:bodyPr anchor="ctr"/>
          <a:lstStyle>
            <a:lvl1pPr algn="l">
              <a:defRPr sz="2400" b="0">
                <a:solidFill>
                  <a:schemeClr val="tx1"/>
                </a:solidFill>
              </a:defRPr>
            </a:lvl1pPr>
          </a:lstStyle>
          <a:p>
            <a:pPr lvl="0"/>
            <a:r>
              <a:rPr lang="en-US"/>
              <a:t>Use this version when having extremely long section title</a:t>
            </a:r>
          </a:p>
        </p:txBody>
      </p:sp>
      <p:sp>
        <p:nvSpPr>
          <p:cNvPr id="64" name="Text Placeholder 44">
            <a:extLst>
              <a:ext uri="{FF2B5EF4-FFF2-40B4-BE49-F238E27FC236}">
                <a16:creationId xmlns:a16="http://schemas.microsoft.com/office/drawing/2014/main" id="{C53A4AF7-6838-4DD8-BD9C-0DC97F209445}"/>
              </a:ext>
            </a:extLst>
          </p:cNvPr>
          <p:cNvSpPr>
            <a:spLocks noGrp="1"/>
          </p:cNvSpPr>
          <p:nvPr>
            <p:ph type="body" sz="quarter" idx="33" hasCustomPrompt="1"/>
          </p:nvPr>
        </p:nvSpPr>
        <p:spPr>
          <a:xfrm>
            <a:off x="1888695" y="3289772"/>
            <a:ext cx="3292904" cy="1188720"/>
          </a:xfrm>
        </p:spPr>
        <p:txBody>
          <a:bodyPr anchor="ctr"/>
          <a:lstStyle>
            <a:lvl1pPr algn="l">
              <a:defRPr sz="2400" b="0">
                <a:solidFill>
                  <a:schemeClr val="tx1"/>
                </a:solidFill>
              </a:defRPr>
            </a:lvl1pPr>
          </a:lstStyle>
          <a:p>
            <a:pPr lvl="0"/>
            <a:r>
              <a:rPr lang="en-US"/>
              <a:t>Use this version when having extremely long section title</a:t>
            </a:r>
          </a:p>
        </p:txBody>
      </p:sp>
      <p:sp>
        <p:nvSpPr>
          <p:cNvPr id="30" name="Oval 29">
            <a:extLst>
              <a:ext uri="{FF2B5EF4-FFF2-40B4-BE49-F238E27FC236}">
                <a16:creationId xmlns:a16="http://schemas.microsoft.com/office/drawing/2014/main" id="{07FA2CC9-834D-4DD8-83AC-D94A093F5253}"/>
              </a:ext>
            </a:extLst>
          </p:cNvPr>
          <p:cNvSpPr/>
          <p:nvPr userDrawn="1"/>
        </p:nvSpPr>
        <p:spPr>
          <a:xfrm>
            <a:off x="609600" y="1718742"/>
            <a:ext cx="914400" cy="914400"/>
          </a:xfrm>
          <a:prstGeom prst="ellipse">
            <a:avLst/>
          </a:pr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5F264E04-7DC0-4CFE-899F-B54B46AAAB16}"/>
              </a:ext>
            </a:extLst>
          </p:cNvPr>
          <p:cNvSpPr txBox="1"/>
          <p:nvPr userDrawn="1"/>
        </p:nvSpPr>
        <p:spPr>
          <a:xfrm>
            <a:off x="690274" y="1821999"/>
            <a:ext cx="450850" cy="707886"/>
          </a:xfrm>
          <a:prstGeom prst="rect">
            <a:avLst/>
          </a:prstGeom>
          <a:noFill/>
        </p:spPr>
        <p:txBody>
          <a:bodyPr wrap="square" rtlCol="0">
            <a:spAutoFit/>
          </a:bodyPr>
          <a:lstStyle/>
          <a:p>
            <a:pPr algn="ctr"/>
            <a:r>
              <a:rPr lang="en-US" sz="4000" b="1">
                <a:solidFill>
                  <a:schemeClr val="accent5"/>
                </a:solidFill>
              </a:rPr>
              <a:t>0</a:t>
            </a:r>
          </a:p>
        </p:txBody>
      </p:sp>
      <p:sp>
        <p:nvSpPr>
          <p:cNvPr id="32" name="Text Placeholder 4">
            <a:extLst>
              <a:ext uri="{FF2B5EF4-FFF2-40B4-BE49-F238E27FC236}">
                <a16:creationId xmlns:a16="http://schemas.microsoft.com/office/drawing/2014/main" id="{31A6C9AD-623C-4ECF-B86E-89478E058195}"/>
              </a:ext>
            </a:extLst>
          </p:cNvPr>
          <p:cNvSpPr>
            <a:spLocks noGrp="1"/>
          </p:cNvSpPr>
          <p:nvPr>
            <p:ph type="body" sz="quarter" idx="21" hasCustomPrompt="1"/>
          </p:nvPr>
        </p:nvSpPr>
        <p:spPr>
          <a:xfrm>
            <a:off x="1054969" y="1782750"/>
            <a:ext cx="450850" cy="786384"/>
          </a:xfrm>
        </p:spPr>
        <p:txBody>
          <a:bodyPr anchor="ctr"/>
          <a:lstStyle>
            <a:lvl1pPr>
              <a:lnSpc>
                <a:spcPct val="100000"/>
              </a:lnSpc>
              <a:defRPr sz="4000" b="1">
                <a:solidFill>
                  <a:schemeClr val="bg1"/>
                </a:solidFill>
              </a:defRPr>
            </a:lvl1pPr>
          </a:lstStyle>
          <a:p>
            <a:pPr lvl="0"/>
            <a:r>
              <a:rPr lang="en-US"/>
              <a:t>1</a:t>
            </a:r>
          </a:p>
        </p:txBody>
      </p:sp>
      <p:sp>
        <p:nvSpPr>
          <p:cNvPr id="33" name="Oval 32">
            <a:extLst>
              <a:ext uri="{FF2B5EF4-FFF2-40B4-BE49-F238E27FC236}">
                <a16:creationId xmlns:a16="http://schemas.microsoft.com/office/drawing/2014/main" id="{4029D2C0-EC08-48A7-8C7C-E34B8A7B6481}"/>
              </a:ext>
            </a:extLst>
          </p:cNvPr>
          <p:cNvSpPr/>
          <p:nvPr userDrawn="1"/>
        </p:nvSpPr>
        <p:spPr>
          <a:xfrm>
            <a:off x="591419" y="3462609"/>
            <a:ext cx="914400" cy="914400"/>
          </a:xfrm>
          <a:prstGeom prst="ellipse">
            <a:avLst/>
          </a:pr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04D53C98-359A-42F5-A16A-2AE482DA5893}"/>
              </a:ext>
            </a:extLst>
          </p:cNvPr>
          <p:cNvSpPr txBox="1"/>
          <p:nvPr userDrawn="1"/>
        </p:nvSpPr>
        <p:spPr>
          <a:xfrm>
            <a:off x="672093" y="3565866"/>
            <a:ext cx="450850" cy="707886"/>
          </a:xfrm>
          <a:prstGeom prst="rect">
            <a:avLst/>
          </a:prstGeom>
          <a:noFill/>
        </p:spPr>
        <p:txBody>
          <a:bodyPr wrap="square" rtlCol="0">
            <a:spAutoFit/>
          </a:bodyPr>
          <a:lstStyle/>
          <a:p>
            <a:pPr algn="ctr"/>
            <a:r>
              <a:rPr lang="en-US" sz="4000" b="1">
                <a:solidFill>
                  <a:schemeClr val="accent5"/>
                </a:solidFill>
              </a:rPr>
              <a:t>0</a:t>
            </a:r>
          </a:p>
        </p:txBody>
      </p:sp>
      <p:sp>
        <p:nvSpPr>
          <p:cNvPr id="35" name="Text Placeholder 4">
            <a:extLst>
              <a:ext uri="{FF2B5EF4-FFF2-40B4-BE49-F238E27FC236}">
                <a16:creationId xmlns:a16="http://schemas.microsoft.com/office/drawing/2014/main" id="{305DB106-55E8-41F2-AE91-534CC00AB62A}"/>
              </a:ext>
            </a:extLst>
          </p:cNvPr>
          <p:cNvSpPr>
            <a:spLocks noGrp="1"/>
          </p:cNvSpPr>
          <p:nvPr>
            <p:ph type="body" sz="quarter" idx="41" hasCustomPrompt="1"/>
          </p:nvPr>
        </p:nvSpPr>
        <p:spPr>
          <a:xfrm>
            <a:off x="1036788" y="3526617"/>
            <a:ext cx="450850" cy="786384"/>
          </a:xfrm>
        </p:spPr>
        <p:txBody>
          <a:bodyPr anchor="ctr"/>
          <a:lstStyle>
            <a:lvl1pPr>
              <a:lnSpc>
                <a:spcPct val="100000"/>
              </a:lnSpc>
              <a:defRPr sz="4000" b="1">
                <a:solidFill>
                  <a:schemeClr val="bg1"/>
                </a:solidFill>
              </a:defRPr>
            </a:lvl1pPr>
          </a:lstStyle>
          <a:p>
            <a:pPr lvl="0"/>
            <a:r>
              <a:rPr lang="en-US"/>
              <a:t>2</a:t>
            </a:r>
          </a:p>
        </p:txBody>
      </p:sp>
      <p:sp>
        <p:nvSpPr>
          <p:cNvPr id="36" name="Oval 35">
            <a:extLst>
              <a:ext uri="{FF2B5EF4-FFF2-40B4-BE49-F238E27FC236}">
                <a16:creationId xmlns:a16="http://schemas.microsoft.com/office/drawing/2014/main" id="{D0A2827E-5BEF-4700-BED7-B5703A2A334C}"/>
              </a:ext>
            </a:extLst>
          </p:cNvPr>
          <p:cNvSpPr/>
          <p:nvPr userDrawn="1"/>
        </p:nvSpPr>
        <p:spPr>
          <a:xfrm>
            <a:off x="609600" y="5135123"/>
            <a:ext cx="914400" cy="914400"/>
          </a:xfrm>
          <a:prstGeom prst="ellipse">
            <a:avLst/>
          </a:pr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C969FDD3-F77E-4B82-9D0B-4F23E5572AE3}"/>
              </a:ext>
            </a:extLst>
          </p:cNvPr>
          <p:cNvSpPr txBox="1"/>
          <p:nvPr userDrawn="1"/>
        </p:nvSpPr>
        <p:spPr>
          <a:xfrm>
            <a:off x="690274" y="5238380"/>
            <a:ext cx="450850" cy="707886"/>
          </a:xfrm>
          <a:prstGeom prst="rect">
            <a:avLst/>
          </a:prstGeom>
          <a:noFill/>
        </p:spPr>
        <p:txBody>
          <a:bodyPr wrap="square" rtlCol="0">
            <a:spAutoFit/>
          </a:bodyPr>
          <a:lstStyle/>
          <a:p>
            <a:pPr algn="ctr"/>
            <a:r>
              <a:rPr lang="en-US" sz="4000" b="1">
                <a:solidFill>
                  <a:schemeClr val="accent5"/>
                </a:solidFill>
              </a:rPr>
              <a:t>0</a:t>
            </a:r>
          </a:p>
        </p:txBody>
      </p:sp>
      <p:sp>
        <p:nvSpPr>
          <p:cNvPr id="38" name="Text Placeholder 4">
            <a:extLst>
              <a:ext uri="{FF2B5EF4-FFF2-40B4-BE49-F238E27FC236}">
                <a16:creationId xmlns:a16="http://schemas.microsoft.com/office/drawing/2014/main" id="{A27DA2EB-0C1C-41F1-AFB4-0ED6D231FF8A}"/>
              </a:ext>
            </a:extLst>
          </p:cNvPr>
          <p:cNvSpPr>
            <a:spLocks noGrp="1"/>
          </p:cNvSpPr>
          <p:nvPr>
            <p:ph type="body" sz="quarter" idx="42" hasCustomPrompt="1"/>
          </p:nvPr>
        </p:nvSpPr>
        <p:spPr>
          <a:xfrm>
            <a:off x="1054969" y="5199131"/>
            <a:ext cx="450850" cy="786384"/>
          </a:xfrm>
        </p:spPr>
        <p:txBody>
          <a:bodyPr anchor="ctr"/>
          <a:lstStyle>
            <a:lvl1pPr>
              <a:lnSpc>
                <a:spcPct val="100000"/>
              </a:lnSpc>
              <a:defRPr sz="4000" b="1">
                <a:solidFill>
                  <a:schemeClr val="bg1"/>
                </a:solidFill>
              </a:defRPr>
            </a:lvl1pPr>
          </a:lstStyle>
          <a:p>
            <a:pPr lvl="0"/>
            <a:r>
              <a:rPr lang="en-US"/>
              <a:t>3</a:t>
            </a:r>
          </a:p>
        </p:txBody>
      </p:sp>
      <p:sp>
        <p:nvSpPr>
          <p:cNvPr id="40" name="Text Placeholder 44">
            <a:extLst>
              <a:ext uri="{FF2B5EF4-FFF2-40B4-BE49-F238E27FC236}">
                <a16:creationId xmlns:a16="http://schemas.microsoft.com/office/drawing/2014/main" id="{3197AD70-138E-4730-84B3-F98954ABCAC5}"/>
              </a:ext>
            </a:extLst>
          </p:cNvPr>
          <p:cNvSpPr>
            <a:spLocks noGrp="1"/>
          </p:cNvSpPr>
          <p:nvPr>
            <p:ph type="body" sz="quarter" idx="43" hasCustomPrompt="1"/>
          </p:nvPr>
        </p:nvSpPr>
        <p:spPr>
          <a:xfrm>
            <a:off x="8289496" y="1594531"/>
            <a:ext cx="3292904" cy="1188720"/>
          </a:xfrm>
        </p:spPr>
        <p:txBody>
          <a:bodyPr anchor="ctr"/>
          <a:lstStyle>
            <a:lvl1pPr algn="l">
              <a:defRPr sz="2400" b="0">
                <a:solidFill>
                  <a:schemeClr val="tx1"/>
                </a:solidFill>
              </a:defRPr>
            </a:lvl1pPr>
          </a:lstStyle>
          <a:p>
            <a:pPr lvl="0"/>
            <a:r>
              <a:rPr lang="en-US"/>
              <a:t>Use this version when having extremely long section title</a:t>
            </a:r>
          </a:p>
        </p:txBody>
      </p:sp>
      <p:sp>
        <p:nvSpPr>
          <p:cNvPr id="41" name="Text Placeholder 44">
            <a:extLst>
              <a:ext uri="{FF2B5EF4-FFF2-40B4-BE49-F238E27FC236}">
                <a16:creationId xmlns:a16="http://schemas.microsoft.com/office/drawing/2014/main" id="{4F174183-A631-4E1F-A90D-BBAD2707C101}"/>
              </a:ext>
            </a:extLst>
          </p:cNvPr>
          <p:cNvSpPr>
            <a:spLocks noGrp="1"/>
          </p:cNvSpPr>
          <p:nvPr>
            <p:ph type="body" sz="quarter" idx="44" hasCustomPrompt="1"/>
          </p:nvPr>
        </p:nvSpPr>
        <p:spPr>
          <a:xfrm>
            <a:off x="8289496" y="5056301"/>
            <a:ext cx="3292904" cy="1188720"/>
          </a:xfrm>
        </p:spPr>
        <p:txBody>
          <a:bodyPr anchor="ctr"/>
          <a:lstStyle>
            <a:lvl1pPr algn="l">
              <a:defRPr sz="2400" b="0">
                <a:solidFill>
                  <a:schemeClr val="tx1"/>
                </a:solidFill>
              </a:defRPr>
            </a:lvl1pPr>
          </a:lstStyle>
          <a:p>
            <a:pPr lvl="0"/>
            <a:r>
              <a:rPr lang="en-US"/>
              <a:t>Use this version when having extremely long section title</a:t>
            </a:r>
          </a:p>
        </p:txBody>
      </p:sp>
      <p:sp>
        <p:nvSpPr>
          <p:cNvPr id="42" name="Text Placeholder 44">
            <a:extLst>
              <a:ext uri="{FF2B5EF4-FFF2-40B4-BE49-F238E27FC236}">
                <a16:creationId xmlns:a16="http://schemas.microsoft.com/office/drawing/2014/main" id="{A0293C77-3765-4473-A800-F7C273EAF7FB}"/>
              </a:ext>
            </a:extLst>
          </p:cNvPr>
          <p:cNvSpPr>
            <a:spLocks noGrp="1"/>
          </p:cNvSpPr>
          <p:nvPr>
            <p:ph type="body" sz="quarter" idx="45" hasCustomPrompt="1"/>
          </p:nvPr>
        </p:nvSpPr>
        <p:spPr>
          <a:xfrm>
            <a:off x="8289496" y="3284103"/>
            <a:ext cx="3292904" cy="1188720"/>
          </a:xfrm>
        </p:spPr>
        <p:txBody>
          <a:bodyPr anchor="ctr"/>
          <a:lstStyle>
            <a:lvl1pPr algn="l">
              <a:defRPr sz="2400" b="0">
                <a:solidFill>
                  <a:schemeClr val="tx1"/>
                </a:solidFill>
              </a:defRPr>
            </a:lvl1pPr>
          </a:lstStyle>
          <a:p>
            <a:pPr lvl="0"/>
            <a:r>
              <a:rPr lang="en-US"/>
              <a:t>Use this version when having extremely long section title</a:t>
            </a:r>
          </a:p>
        </p:txBody>
      </p:sp>
      <p:sp>
        <p:nvSpPr>
          <p:cNvPr id="43" name="Oval 42">
            <a:extLst>
              <a:ext uri="{FF2B5EF4-FFF2-40B4-BE49-F238E27FC236}">
                <a16:creationId xmlns:a16="http://schemas.microsoft.com/office/drawing/2014/main" id="{1198014B-1366-42DA-91F8-D7EC52B0C14F}"/>
              </a:ext>
            </a:extLst>
          </p:cNvPr>
          <p:cNvSpPr/>
          <p:nvPr userDrawn="1"/>
        </p:nvSpPr>
        <p:spPr>
          <a:xfrm>
            <a:off x="7010401" y="1713073"/>
            <a:ext cx="914400" cy="914400"/>
          </a:xfrm>
          <a:prstGeom prst="ellipse">
            <a:avLst/>
          </a:pr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9CDEDAAA-65A7-4F81-912C-6666FA31D426}"/>
              </a:ext>
            </a:extLst>
          </p:cNvPr>
          <p:cNvSpPr txBox="1"/>
          <p:nvPr userDrawn="1"/>
        </p:nvSpPr>
        <p:spPr>
          <a:xfrm>
            <a:off x="7091075" y="1816330"/>
            <a:ext cx="450850" cy="707886"/>
          </a:xfrm>
          <a:prstGeom prst="rect">
            <a:avLst/>
          </a:prstGeom>
          <a:noFill/>
        </p:spPr>
        <p:txBody>
          <a:bodyPr wrap="square" rtlCol="0">
            <a:spAutoFit/>
          </a:bodyPr>
          <a:lstStyle/>
          <a:p>
            <a:pPr algn="ctr"/>
            <a:r>
              <a:rPr lang="en-US" sz="4000" b="1">
                <a:solidFill>
                  <a:schemeClr val="accent5"/>
                </a:solidFill>
              </a:rPr>
              <a:t>0</a:t>
            </a:r>
          </a:p>
        </p:txBody>
      </p:sp>
      <p:sp>
        <p:nvSpPr>
          <p:cNvPr id="47" name="Text Placeholder 4">
            <a:extLst>
              <a:ext uri="{FF2B5EF4-FFF2-40B4-BE49-F238E27FC236}">
                <a16:creationId xmlns:a16="http://schemas.microsoft.com/office/drawing/2014/main" id="{1574879E-1FE4-40E2-8584-7D59B86E4F67}"/>
              </a:ext>
            </a:extLst>
          </p:cNvPr>
          <p:cNvSpPr>
            <a:spLocks noGrp="1"/>
          </p:cNvSpPr>
          <p:nvPr>
            <p:ph type="body" sz="quarter" idx="46" hasCustomPrompt="1"/>
          </p:nvPr>
        </p:nvSpPr>
        <p:spPr>
          <a:xfrm>
            <a:off x="7455770" y="1777081"/>
            <a:ext cx="450850" cy="786384"/>
          </a:xfrm>
        </p:spPr>
        <p:txBody>
          <a:bodyPr anchor="ctr"/>
          <a:lstStyle>
            <a:lvl1pPr>
              <a:lnSpc>
                <a:spcPct val="100000"/>
              </a:lnSpc>
              <a:defRPr sz="4000" b="1">
                <a:solidFill>
                  <a:schemeClr val="bg1"/>
                </a:solidFill>
              </a:defRPr>
            </a:lvl1pPr>
          </a:lstStyle>
          <a:p>
            <a:pPr lvl="0"/>
            <a:r>
              <a:rPr lang="en-US"/>
              <a:t>4</a:t>
            </a:r>
          </a:p>
        </p:txBody>
      </p:sp>
      <p:sp>
        <p:nvSpPr>
          <p:cNvPr id="48" name="Oval 47">
            <a:extLst>
              <a:ext uri="{FF2B5EF4-FFF2-40B4-BE49-F238E27FC236}">
                <a16:creationId xmlns:a16="http://schemas.microsoft.com/office/drawing/2014/main" id="{6E58DA0E-1344-4166-ACF4-68F5B534BE7A}"/>
              </a:ext>
            </a:extLst>
          </p:cNvPr>
          <p:cNvSpPr/>
          <p:nvPr userDrawn="1"/>
        </p:nvSpPr>
        <p:spPr>
          <a:xfrm>
            <a:off x="6992220" y="3456940"/>
            <a:ext cx="914400" cy="914400"/>
          </a:xfrm>
          <a:prstGeom prst="ellipse">
            <a:avLst/>
          </a:pr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26CD9FF5-E221-41C6-BE1F-6D295210F5EC}"/>
              </a:ext>
            </a:extLst>
          </p:cNvPr>
          <p:cNvSpPr txBox="1"/>
          <p:nvPr userDrawn="1"/>
        </p:nvSpPr>
        <p:spPr>
          <a:xfrm>
            <a:off x="7072894" y="3560197"/>
            <a:ext cx="450850" cy="707886"/>
          </a:xfrm>
          <a:prstGeom prst="rect">
            <a:avLst/>
          </a:prstGeom>
          <a:noFill/>
        </p:spPr>
        <p:txBody>
          <a:bodyPr wrap="square" rtlCol="0">
            <a:spAutoFit/>
          </a:bodyPr>
          <a:lstStyle/>
          <a:p>
            <a:pPr algn="ctr"/>
            <a:r>
              <a:rPr lang="en-US" sz="4000" b="1">
                <a:solidFill>
                  <a:schemeClr val="accent5"/>
                </a:solidFill>
              </a:rPr>
              <a:t>0</a:t>
            </a:r>
          </a:p>
        </p:txBody>
      </p:sp>
      <p:sp>
        <p:nvSpPr>
          <p:cNvPr id="53" name="Text Placeholder 4">
            <a:extLst>
              <a:ext uri="{FF2B5EF4-FFF2-40B4-BE49-F238E27FC236}">
                <a16:creationId xmlns:a16="http://schemas.microsoft.com/office/drawing/2014/main" id="{C1F66C7C-E5AB-40AE-831C-652D695298C5}"/>
              </a:ext>
            </a:extLst>
          </p:cNvPr>
          <p:cNvSpPr>
            <a:spLocks noGrp="1"/>
          </p:cNvSpPr>
          <p:nvPr>
            <p:ph type="body" sz="quarter" idx="47" hasCustomPrompt="1"/>
          </p:nvPr>
        </p:nvSpPr>
        <p:spPr>
          <a:xfrm>
            <a:off x="7437589" y="3520948"/>
            <a:ext cx="450850" cy="786384"/>
          </a:xfrm>
        </p:spPr>
        <p:txBody>
          <a:bodyPr anchor="ctr"/>
          <a:lstStyle>
            <a:lvl1pPr>
              <a:lnSpc>
                <a:spcPct val="100000"/>
              </a:lnSpc>
              <a:defRPr sz="4000" b="1">
                <a:solidFill>
                  <a:schemeClr val="bg1"/>
                </a:solidFill>
              </a:defRPr>
            </a:lvl1pPr>
          </a:lstStyle>
          <a:p>
            <a:pPr lvl="0"/>
            <a:r>
              <a:rPr lang="en-US"/>
              <a:t>5</a:t>
            </a:r>
          </a:p>
        </p:txBody>
      </p:sp>
      <p:sp>
        <p:nvSpPr>
          <p:cNvPr id="54" name="Oval 53">
            <a:extLst>
              <a:ext uri="{FF2B5EF4-FFF2-40B4-BE49-F238E27FC236}">
                <a16:creationId xmlns:a16="http://schemas.microsoft.com/office/drawing/2014/main" id="{DA2D5417-CF0D-47B5-80CA-4FDC3C859ED3}"/>
              </a:ext>
            </a:extLst>
          </p:cNvPr>
          <p:cNvSpPr/>
          <p:nvPr userDrawn="1"/>
        </p:nvSpPr>
        <p:spPr>
          <a:xfrm>
            <a:off x="7010401" y="5129454"/>
            <a:ext cx="914400" cy="914400"/>
          </a:xfrm>
          <a:prstGeom prst="ellipse">
            <a:avLst/>
          </a:pr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F6C5258C-97CC-44C4-9FA0-F2AD1AD1B063}"/>
              </a:ext>
            </a:extLst>
          </p:cNvPr>
          <p:cNvSpPr txBox="1"/>
          <p:nvPr userDrawn="1"/>
        </p:nvSpPr>
        <p:spPr>
          <a:xfrm>
            <a:off x="7091075" y="5232711"/>
            <a:ext cx="450850" cy="707886"/>
          </a:xfrm>
          <a:prstGeom prst="rect">
            <a:avLst/>
          </a:prstGeom>
          <a:noFill/>
        </p:spPr>
        <p:txBody>
          <a:bodyPr wrap="square" rtlCol="0">
            <a:spAutoFit/>
          </a:bodyPr>
          <a:lstStyle/>
          <a:p>
            <a:pPr algn="ctr"/>
            <a:r>
              <a:rPr lang="en-US" sz="4000" b="1">
                <a:solidFill>
                  <a:schemeClr val="accent5"/>
                </a:solidFill>
              </a:rPr>
              <a:t>0</a:t>
            </a:r>
          </a:p>
        </p:txBody>
      </p:sp>
      <p:sp>
        <p:nvSpPr>
          <p:cNvPr id="56" name="Text Placeholder 4">
            <a:extLst>
              <a:ext uri="{FF2B5EF4-FFF2-40B4-BE49-F238E27FC236}">
                <a16:creationId xmlns:a16="http://schemas.microsoft.com/office/drawing/2014/main" id="{9D0C2391-C2E7-4883-A0C9-020316806B66}"/>
              </a:ext>
            </a:extLst>
          </p:cNvPr>
          <p:cNvSpPr>
            <a:spLocks noGrp="1"/>
          </p:cNvSpPr>
          <p:nvPr>
            <p:ph type="body" sz="quarter" idx="48" hasCustomPrompt="1"/>
          </p:nvPr>
        </p:nvSpPr>
        <p:spPr>
          <a:xfrm>
            <a:off x="7455770" y="5193462"/>
            <a:ext cx="450850" cy="786384"/>
          </a:xfrm>
        </p:spPr>
        <p:txBody>
          <a:bodyPr anchor="ctr"/>
          <a:lstStyle>
            <a:lvl1pPr>
              <a:lnSpc>
                <a:spcPct val="100000"/>
              </a:lnSpc>
              <a:defRPr sz="4000" b="1">
                <a:solidFill>
                  <a:schemeClr val="bg1"/>
                </a:solidFill>
              </a:defRPr>
            </a:lvl1pPr>
          </a:lstStyle>
          <a:p>
            <a:pPr lvl="0"/>
            <a:r>
              <a:rPr lang="en-US"/>
              <a:t>6</a:t>
            </a:r>
          </a:p>
        </p:txBody>
      </p:sp>
      <p:sp>
        <p:nvSpPr>
          <p:cNvPr id="28" name="Picture Placeholder 3">
            <a:extLst>
              <a:ext uri="{FF2B5EF4-FFF2-40B4-BE49-F238E27FC236}">
                <a16:creationId xmlns:a16="http://schemas.microsoft.com/office/drawing/2014/main" id="{FF298F55-2017-4C4F-B281-E9F2C966DE55}"/>
              </a:ext>
            </a:extLst>
          </p:cNvPr>
          <p:cNvSpPr>
            <a:spLocks noGrp="1"/>
          </p:cNvSpPr>
          <p:nvPr>
            <p:ph type="pic" sz="quarter" idx="49" hasCustomPrompt="1"/>
          </p:nvPr>
        </p:nvSpPr>
        <p:spPr>
          <a:xfrm>
            <a:off x="6096000" y="1593850"/>
            <a:ext cx="18288" cy="4651375"/>
          </a:xfrm>
          <a:solidFill>
            <a:schemeClr val="tx2"/>
          </a:solidFill>
        </p:spPr>
        <p:txBody>
          <a:bodyPr/>
          <a:lstStyle/>
          <a:p>
            <a:r>
              <a:rPr lang="en-US"/>
              <a:t> </a:t>
            </a:r>
          </a:p>
        </p:txBody>
      </p:sp>
    </p:spTree>
    <p:extLst>
      <p:ext uri="{BB962C8B-B14F-4D97-AF65-F5344CB8AC3E}">
        <p14:creationId xmlns:p14="http://schemas.microsoft.com/office/powerpoint/2010/main" val="312973400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C2100-25FD-472E-BCA1-754E6FAD98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D9A2AB0-D749-4EC2-90FE-303CC8F603D1}"/>
              </a:ext>
            </a:extLst>
          </p:cNvPr>
          <p:cNvSpPr>
            <a:spLocks noGrp="1"/>
          </p:cNvSpPr>
          <p:nvPr>
            <p:ph type="dt" sz="half" idx="10"/>
          </p:nvPr>
        </p:nvSpPr>
        <p:spPr/>
        <p:txBody>
          <a:bodyPr/>
          <a:lstStyle/>
          <a:p>
            <a:fld id="{D7CF254F-E23E-4876-B3B9-286FC8ACB110}" type="datetimeFigureOut">
              <a:rPr lang="en-US" smtClean="0"/>
              <a:t>5/12/2024</a:t>
            </a:fld>
            <a:endParaRPr lang="en-US"/>
          </a:p>
        </p:txBody>
      </p:sp>
      <p:sp>
        <p:nvSpPr>
          <p:cNvPr id="4" name="Footer Placeholder 3">
            <a:extLst>
              <a:ext uri="{FF2B5EF4-FFF2-40B4-BE49-F238E27FC236}">
                <a16:creationId xmlns:a16="http://schemas.microsoft.com/office/drawing/2014/main" id="{BB03E67E-5F82-4F6E-9C44-98A6D42EEE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AD4BB2-D8F0-4D60-9D70-1D7D4F07A339}"/>
              </a:ext>
            </a:extLst>
          </p:cNvPr>
          <p:cNvSpPr>
            <a:spLocks noGrp="1"/>
          </p:cNvSpPr>
          <p:nvPr>
            <p:ph type="sldNum" sz="quarter" idx="12"/>
          </p:nvPr>
        </p:nvSpPr>
        <p:spPr/>
        <p:txBody>
          <a:bodyPr/>
          <a:lstStyle/>
          <a:p>
            <a:fld id="{C2177337-1202-4122-AEEF-38619FECDF6A}" type="slidenum">
              <a:rPr lang="en-US" smtClean="0"/>
              <a:t>‹#›</a:t>
            </a:fld>
            <a:endParaRPr lang="en-US"/>
          </a:p>
        </p:txBody>
      </p:sp>
    </p:spTree>
    <p:extLst>
      <p:ext uri="{BB962C8B-B14F-4D97-AF65-F5344CB8AC3E}">
        <p14:creationId xmlns:p14="http://schemas.microsoft.com/office/powerpoint/2010/main" val="201485833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3BD44A-A151-408A-8394-CFAD5DC433C4}"/>
              </a:ext>
            </a:extLst>
          </p:cNvPr>
          <p:cNvSpPr>
            <a:spLocks noGrp="1"/>
          </p:cNvSpPr>
          <p:nvPr>
            <p:ph type="dt" sz="half" idx="10"/>
          </p:nvPr>
        </p:nvSpPr>
        <p:spPr/>
        <p:txBody>
          <a:bodyPr/>
          <a:lstStyle/>
          <a:p>
            <a:fld id="{D7CF254F-E23E-4876-B3B9-286FC8ACB110}" type="datetimeFigureOut">
              <a:rPr lang="en-US" smtClean="0"/>
              <a:t>5/12/2024</a:t>
            </a:fld>
            <a:endParaRPr lang="en-US"/>
          </a:p>
        </p:txBody>
      </p:sp>
      <p:sp>
        <p:nvSpPr>
          <p:cNvPr id="3" name="Footer Placeholder 2">
            <a:extLst>
              <a:ext uri="{FF2B5EF4-FFF2-40B4-BE49-F238E27FC236}">
                <a16:creationId xmlns:a16="http://schemas.microsoft.com/office/drawing/2014/main" id="{0D69908F-0629-41F3-8DD7-0D285B6150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CF0EB2C-3068-4EDD-A766-A8969F32E7D9}"/>
              </a:ext>
            </a:extLst>
          </p:cNvPr>
          <p:cNvSpPr>
            <a:spLocks noGrp="1"/>
          </p:cNvSpPr>
          <p:nvPr>
            <p:ph type="sldNum" sz="quarter" idx="12"/>
          </p:nvPr>
        </p:nvSpPr>
        <p:spPr/>
        <p:txBody>
          <a:bodyPr/>
          <a:lstStyle/>
          <a:p>
            <a:fld id="{C2177337-1202-4122-AEEF-38619FECDF6A}" type="slidenum">
              <a:rPr lang="en-US" smtClean="0"/>
              <a:t>‹#›</a:t>
            </a:fld>
            <a:endParaRPr lang="en-US"/>
          </a:p>
        </p:txBody>
      </p:sp>
    </p:spTree>
    <p:extLst>
      <p:ext uri="{BB962C8B-B14F-4D97-AF65-F5344CB8AC3E}">
        <p14:creationId xmlns:p14="http://schemas.microsoft.com/office/powerpoint/2010/main" val="82324571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9C1EF-6636-4CED-8E97-6FFCF9C4EC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B65038-B3CD-404D-B0EA-870E9F65B2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5F68AA-A130-4EA0-9958-1F8473131B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10BD9F-F252-459F-8146-81268743E36C}"/>
              </a:ext>
            </a:extLst>
          </p:cNvPr>
          <p:cNvSpPr>
            <a:spLocks noGrp="1"/>
          </p:cNvSpPr>
          <p:nvPr>
            <p:ph type="dt" sz="half" idx="10"/>
          </p:nvPr>
        </p:nvSpPr>
        <p:spPr/>
        <p:txBody>
          <a:bodyPr/>
          <a:lstStyle/>
          <a:p>
            <a:fld id="{D7CF254F-E23E-4876-B3B9-286FC8ACB110}" type="datetimeFigureOut">
              <a:rPr lang="en-US" smtClean="0"/>
              <a:t>5/12/2024</a:t>
            </a:fld>
            <a:endParaRPr lang="en-US"/>
          </a:p>
        </p:txBody>
      </p:sp>
      <p:sp>
        <p:nvSpPr>
          <p:cNvPr id="6" name="Footer Placeholder 5">
            <a:extLst>
              <a:ext uri="{FF2B5EF4-FFF2-40B4-BE49-F238E27FC236}">
                <a16:creationId xmlns:a16="http://schemas.microsoft.com/office/drawing/2014/main" id="{2DF87421-D0B1-4C79-8CEB-93F136F6A8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F290AC-A874-420B-84D1-04F336586A12}"/>
              </a:ext>
            </a:extLst>
          </p:cNvPr>
          <p:cNvSpPr>
            <a:spLocks noGrp="1"/>
          </p:cNvSpPr>
          <p:nvPr>
            <p:ph type="sldNum" sz="quarter" idx="12"/>
          </p:nvPr>
        </p:nvSpPr>
        <p:spPr/>
        <p:txBody>
          <a:bodyPr/>
          <a:lstStyle/>
          <a:p>
            <a:fld id="{C2177337-1202-4122-AEEF-38619FECDF6A}" type="slidenum">
              <a:rPr lang="en-US" smtClean="0"/>
              <a:t>‹#›</a:t>
            </a:fld>
            <a:endParaRPr lang="en-US"/>
          </a:p>
        </p:txBody>
      </p:sp>
    </p:spTree>
    <p:extLst>
      <p:ext uri="{BB962C8B-B14F-4D97-AF65-F5344CB8AC3E}">
        <p14:creationId xmlns:p14="http://schemas.microsoft.com/office/powerpoint/2010/main" val="196163389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73782-5D74-4327-BB75-7E3D50EBEC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0B1B7C3-1A6C-4C1B-9A19-C87E66C02E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3C5795-C066-48D3-8A42-BAD6A53FAA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88FE3A-5356-4632-8B81-8EA95D6E09E1}"/>
              </a:ext>
            </a:extLst>
          </p:cNvPr>
          <p:cNvSpPr>
            <a:spLocks noGrp="1"/>
          </p:cNvSpPr>
          <p:nvPr>
            <p:ph type="dt" sz="half" idx="10"/>
          </p:nvPr>
        </p:nvSpPr>
        <p:spPr/>
        <p:txBody>
          <a:bodyPr/>
          <a:lstStyle/>
          <a:p>
            <a:fld id="{D7CF254F-E23E-4876-B3B9-286FC8ACB110}" type="datetimeFigureOut">
              <a:rPr lang="en-US" smtClean="0"/>
              <a:t>5/12/2024</a:t>
            </a:fld>
            <a:endParaRPr lang="en-US"/>
          </a:p>
        </p:txBody>
      </p:sp>
      <p:sp>
        <p:nvSpPr>
          <p:cNvPr id="6" name="Footer Placeholder 5">
            <a:extLst>
              <a:ext uri="{FF2B5EF4-FFF2-40B4-BE49-F238E27FC236}">
                <a16:creationId xmlns:a16="http://schemas.microsoft.com/office/drawing/2014/main" id="{DD43A349-6F90-4108-8713-592A789737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E3346F-7F4F-4570-AC3F-717E6E8D5C34}"/>
              </a:ext>
            </a:extLst>
          </p:cNvPr>
          <p:cNvSpPr>
            <a:spLocks noGrp="1"/>
          </p:cNvSpPr>
          <p:nvPr>
            <p:ph type="sldNum" sz="quarter" idx="12"/>
          </p:nvPr>
        </p:nvSpPr>
        <p:spPr/>
        <p:txBody>
          <a:bodyPr/>
          <a:lstStyle/>
          <a:p>
            <a:fld id="{C2177337-1202-4122-AEEF-38619FECDF6A}" type="slidenum">
              <a:rPr lang="en-US" smtClean="0"/>
              <a:t>‹#›</a:t>
            </a:fld>
            <a:endParaRPr lang="en-US"/>
          </a:p>
        </p:txBody>
      </p:sp>
    </p:spTree>
    <p:extLst>
      <p:ext uri="{BB962C8B-B14F-4D97-AF65-F5344CB8AC3E}">
        <p14:creationId xmlns:p14="http://schemas.microsoft.com/office/powerpoint/2010/main" val="423312333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CDD98-E2A0-4A61-9B0E-ACF2170252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A3779F-1A34-4A51-A8CE-46DBDC7C91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28EE1D-E2A3-47D6-9B35-63A2E3F30BC4}"/>
              </a:ext>
            </a:extLst>
          </p:cNvPr>
          <p:cNvSpPr>
            <a:spLocks noGrp="1"/>
          </p:cNvSpPr>
          <p:nvPr>
            <p:ph type="dt" sz="half" idx="10"/>
          </p:nvPr>
        </p:nvSpPr>
        <p:spPr/>
        <p:txBody>
          <a:bodyPr/>
          <a:lstStyle/>
          <a:p>
            <a:fld id="{D7CF254F-E23E-4876-B3B9-286FC8ACB110}" type="datetimeFigureOut">
              <a:rPr lang="en-US" smtClean="0"/>
              <a:t>5/12/2024</a:t>
            </a:fld>
            <a:endParaRPr lang="en-US"/>
          </a:p>
        </p:txBody>
      </p:sp>
      <p:sp>
        <p:nvSpPr>
          <p:cNvPr id="5" name="Footer Placeholder 4">
            <a:extLst>
              <a:ext uri="{FF2B5EF4-FFF2-40B4-BE49-F238E27FC236}">
                <a16:creationId xmlns:a16="http://schemas.microsoft.com/office/drawing/2014/main" id="{3AD02A0E-2836-4332-9691-86A0B3F0C8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63F5B9-7033-4AF3-BA50-72954EFBD7EB}"/>
              </a:ext>
            </a:extLst>
          </p:cNvPr>
          <p:cNvSpPr>
            <a:spLocks noGrp="1"/>
          </p:cNvSpPr>
          <p:nvPr>
            <p:ph type="sldNum" sz="quarter" idx="12"/>
          </p:nvPr>
        </p:nvSpPr>
        <p:spPr/>
        <p:txBody>
          <a:bodyPr/>
          <a:lstStyle/>
          <a:p>
            <a:fld id="{C2177337-1202-4122-AEEF-38619FECDF6A}" type="slidenum">
              <a:rPr lang="en-US" smtClean="0"/>
              <a:t>‹#›</a:t>
            </a:fld>
            <a:endParaRPr lang="en-US"/>
          </a:p>
        </p:txBody>
      </p:sp>
    </p:spTree>
    <p:extLst>
      <p:ext uri="{BB962C8B-B14F-4D97-AF65-F5344CB8AC3E}">
        <p14:creationId xmlns:p14="http://schemas.microsoft.com/office/powerpoint/2010/main" val="352432376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6C608E-38C6-4AC4-8EB9-5A362C2BA8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3F5D03-E2FD-4170-80FF-F00BF1C8BF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A5B97C-5509-4BC2-8F0E-1C40259A0E35}"/>
              </a:ext>
            </a:extLst>
          </p:cNvPr>
          <p:cNvSpPr>
            <a:spLocks noGrp="1"/>
          </p:cNvSpPr>
          <p:nvPr>
            <p:ph type="dt" sz="half" idx="10"/>
          </p:nvPr>
        </p:nvSpPr>
        <p:spPr/>
        <p:txBody>
          <a:bodyPr/>
          <a:lstStyle/>
          <a:p>
            <a:fld id="{D7CF254F-E23E-4876-B3B9-286FC8ACB110}" type="datetimeFigureOut">
              <a:rPr lang="en-US" smtClean="0"/>
              <a:t>5/12/2024</a:t>
            </a:fld>
            <a:endParaRPr lang="en-US"/>
          </a:p>
        </p:txBody>
      </p:sp>
      <p:sp>
        <p:nvSpPr>
          <p:cNvPr id="5" name="Footer Placeholder 4">
            <a:extLst>
              <a:ext uri="{FF2B5EF4-FFF2-40B4-BE49-F238E27FC236}">
                <a16:creationId xmlns:a16="http://schemas.microsoft.com/office/drawing/2014/main" id="{8ED80A60-10A7-44C9-AABE-CC110E71D0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E56288-5D2B-4C16-AD1B-B70C5A624D5B}"/>
              </a:ext>
            </a:extLst>
          </p:cNvPr>
          <p:cNvSpPr>
            <a:spLocks noGrp="1"/>
          </p:cNvSpPr>
          <p:nvPr>
            <p:ph type="sldNum" sz="quarter" idx="12"/>
          </p:nvPr>
        </p:nvSpPr>
        <p:spPr/>
        <p:txBody>
          <a:bodyPr/>
          <a:lstStyle/>
          <a:p>
            <a:fld id="{C2177337-1202-4122-AEEF-38619FECDF6A}" type="slidenum">
              <a:rPr lang="en-US" smtClean="0"/>
              <a:t>‹#›</a:t>
            </a:fld>
            <a:endParaRPr lang="en-US"/>
          </a:p>
        </p:txBody>
      </p:sp>
    </p:spTree>
    <p:extLst>
      <p:ext uri="{BB962C8B-B14F-4D97-AF65-F5344CB8AC3E}">
        <p14:creationId xmlns:p14="http://schemas.microsoft.com/office/powerpoint/2010/main" val="2755690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break short title start">
    <p:bg>
      <p:bgRef idx="1001">
        <a:schemeClr val="bg2"/>
      </p:bgRef>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F1EDC289-0DC2-4EAE-9AC9-8A1D50EA6A9A}"/>
              </a:ext>
            </a:extLst>
          </p:cNvPr>
          <p:cNvGrpSpPr/>
          <p:nvPr userDrawn="1"/>
        </p:nvGrpSpPr>
        <p:grpSpPr>
          <a:xfrm>
            <a:off x="1328928" y="1709928"/>
            <a:ext cx="3438144" cy="5148072"/>
            <a:chOff x="7836408" y="1709928"/>
            <a:chExt cx="3438144" cy="5148072"/>
          </a:xfrm>
        </p:grpSpPr>
        <p:sp>
          <p:nvSpPr>
            <p:cNvPr id="4" name="Oval 3">
              <a:extLst>
                <a:ext uri="{FF2B5EF4-FFF2-40B4-BE49-F238E27FC236}">
                  <a16:creationId xmlns:a16="http://schemas.microsoft.com/office/drawing/2014/main" id="{6488995F-23C0-4953-852F-57747D16BD4F}"/>
                </a:ext>
              </a:extLst>
            </p:cNvPr>
            <p:cNvSpPr/>
            <p:nvPr/>
          </p:nvSpPr>
          <p:spPr>
            <a:xfrm>
              <a:off x="7836408" y="1709928"/>
              <a:ext cx="3438144" cy="3438144"/>
            </a:xfrm>
            <a:prstGeom prst="ellipse">
              <a:avLst/>
            </a:prstGeom>
            <a:solidFill>
              <a:schemeClr val="bg2"/>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3E1C46D-3BE3-42D1-BCBD-8AD5F9DF49B4}"/>
                </a:ext>
              </a:extLst>
            </p:cNvPr>
            <p:cNvSpPr txBox="1"/>
            <p:nvPr/>
          </p:nvSpPr>
          <p:spPr>
            <a:xfrm>
              <a:off x="8822170" y="1927477"/>
              <a:ext cx="769674" cy="1323439"/>
            </a:xfrm>
            <a:prstGeom prst="rect">
              <a:avLst/>
            </a:prstGeom>
            <a:noFill/>
          </p:spPr>
          <p:txBody>
            <a:bodyPr wrap="square" rtlCol="0">
              <a:spAutoFit/>
            </a:bodyPr>
            <a:lstStyle/>
            <a:p>
              <a:pPr algn="ctr"/>
              <a:r>
                <a:rPr lang="en-US" sz="8000" b="1">
                  <a:solidFill>
                    <a:schemeClr val="accent5"/>
                  </a:solidFill>
                </a:rPr>
                <a:t>0</a:t>
              </a:r>
            </a:p>
          </p:txBody>
        </p:sp>
        <p:cxnSp>
          <p:nvCxnSpPr>
            <p:cNvPr id="6" name="Straight Connector 5">
              <a:extLst>
                <a:ext uri="{FF2B5EF4-FFF2-40B4-BE49-F238E27FC236}">
                  <a16:creationId xmlns:a16="http://schemas.microsoft.com/office/drawing/2014/main" id="{C6F0F3DC-33E2-4D72-980A-0E97DE2525A6}"/>
                </a:ext>
              </a:extLst>
            </p:cNvPr>
            <p:cNvCxnSpPr>
              <a:cxnSpLocks/>
            </p:cNvCxnSpPr>
            <p:nvPr/>
          </p:nvCxnSpPr>
          <p:spPr>
            <a:xfrm>
              <a:off x="8293608" y="3429000"/>
              <a:ext cx="252374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EA745FCE-9C71-4EA7-A5AD-1B4E097E1478}"/>
                </a:ext>
              </a:extLst>
            </p:cNvPr>
            <p:cNvCxnSpPr>
              <a:stCxn id="4" idx="4"/>
            </p:cNvCxnSpPr>
            <p:nvPr/>
          </p:nvCxnSpPr>
          <p:spPr>
            <a:xfrm flipH="1">
              <a:off x="9555479" y="5148072"/>
              <a:ext cx="1" cy="1709928"/>
            </a:xfrm>
            <a:prstGeom prst="line">
              <a:avLst/>
            </a:prstGeom>
            <a:ln w="76200" cap="rnd">
              <a:solidFill>
                <a:schemeClr val="tx1"/>
              </a:solidFill>
              <a:prstDash val="sysDot"/>
              <a:round/>
            </a:ln>
          </p:spPr>
          <p:style>
            <a:lnRef idx="1">
              <a:schemeClr val="accent1"/>
            </a:lnRef>
            <a:fillRef idx="0">
              <a:schemeClr val="accent1"/>
            </a:fillRef>
            <a:effectRef idx="0">
              <a:schemeClr val="accent1"/>
            </a:effectRef>
            <a:fontRef idx="minor">
              <a:schemeClr val="tx1"/>
            </a:fontRef>
          </p:style>
        </p:cxnSp>
      </p:grpSp>
      <p:sp>
        <p:nvSpPr>
          <p:cNvPr id="12" name="Text Placeholder 4">
            <a:extLst>
              <a:ext uri="{FF2B5EF4-FFF2-40B4-BE49-F238E27FC236}">
                <a16:creationId xmlns:a16="http://schemas.microsoft.com/office/drawing/2014/main" id="{3DD606FB-4D30-413F-BA00-8650EA859E02}"/>
              </a:ext>
            </a:extLst>
          </p:cNvPr>
          <p:cNvSpPr>
            <a:spLocks noGrp="1"/>
          </p:cNvSpPr>
          <p:nvPr>
            <p:ph type="body" sz="quarter" idx="21" hasCustomPrompt="1"/>
          </p:nvPr>
        </p:nvSpPr>
        <p:spPr>
          <a:xfrm>
            <a:off x="3011635" y="1929384"/>
            <a:ext cx="632154" cy="1325880"/>
          </a:xfrm>
        </p:spPr>
        <p:txBody>
          <a:bodyPr anchor="ctr"/>
          <a:lstStyle>
            <a:lvl1pPr>
              <a:lnSpc>
                <a:spcPct val="100000"/>
              </a:lnSpc>
              <a:defRPr sz="8000" b="1">
                <a:solidFill>
                  <a:schemeClr val="tx1"/>
                </a:solidFill>
              </a:defRPr>
            </a:lvl1pPr>
          </a:lstStyle>
          <a:p>
            <a:pPr lvl="0"/>
            <a:r>
              <a:rPr lang="en-US"/>
              <a:t>1</a:t>
            </a:r>
          </a:p>
        </p:txBody>
      </p:sp>
      <p:sp>
        <p:nvSpPr>
          <p:cNvPr id="13" name="Text Placeholder 8">
            <a:extLst>
              <a:ext uri="{FF2B5EF4-FFF2-40B4-BE49-F238E27FC236}">
                <a16:creationId xmlns:a16="http://schemas.microsoft.com/office/drawing/2014/main" id="{51613205-3015-4C71-80F1-C57E8AFDD9BF}"/>
              </a:ext>
            </a:extLst>
          </p:cNvPr>
          <p:cNvSpPr>
            <a:spLocks noGrp="1"/>
          </p:cNvSpPr>
          <p:nvPr>
            <p:ph type="body" sz="quarter" idx="22" hasCustomPrompt="1"/>
          </p:nvPr>
        </p:nvSpPr>
        <p:spPr>
          <a:xfrm>
            <a:off x="1695104" y="3602737"/>
            <a:ext cx="2705795" cy="825003"/>
          </a:xfrm>
        </p:spPr>
        <p:txBody>
          <a:bodyPr/>
          <a:lstStyle>
            <a:lvl1pPr algn="ctr">
              <a:lnSpc>
                <a:spcPct val="100000"/>
              </a:lnSpc>
              <a:defRPr sz="2800">
                <a:solidFill>
                  <a:schemeClr val="tx1"/>
                </a:solidFill>
              </a:defRPr>
            </a:lvl1pPr>
          </a:lstStyle>
          <a:p>
            <a:pPr lvl="0"/>
            <a:r>
              <a:rPr lang="en-US"/>
              <a:t>SECTION TITLE GOES HERE</a:t>
            </a:r>
          </a:p>
        </p:txBody>
      </p:sp>
    </p:spTree>
    <p:extLst>
      <p:ext uri="{BB962C8B-B14F-4D97-AF65-F5344CB8AC3E}">
        <p14:creationId xmlns:p14="http://schemas.microsoft.com/office/powerpoint/2010/main" val="2136464256"/>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break short title middle">
    <p:bg>
      <p:bgRef idx="1001">
        <a:schemeClr val="bg2"/>
      </p:bgRef>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F1EDC289-0DC2-4EAE-9AC9-8A1D50EA6A9A}"/>
              </a:ext>
            </a:extLst>
          </p:cNvPr>
          <p:cNvGrpSpPr/>
          <p:nvPr userDrawn="1"/>
        </p:nvGrpSpPr>
        <p:grpSpPr>
          <a:xfrm>
            <a:off x="1328928" y="1709928"/>
            <a:ext cx="3438144" cy="5148072"/>
            <a:chOff x="7836408" y="1709928"/>
            <a:chExt cx="3438144" cy="5148072"/>
          </a:xfrm>
        </p:grpSpPr>
        <p:sp>
          <p:nvSpPr>
            <p:cNvPr id="4" name="Oval 3">
              <a:extLst>
                <a:ext uri="{FF2B5EF4-FFF2-40B4-BE49-F238E27FC236}">
                  <a16:creationId xmlns:a16="http://schemas.microsoft.com/office/drawing/2014/main" id="{6488995F-23C0-4953-852F-57747D16BD4F}"/>
                </a:ext>
              </a:extLst>
            </p:cNvPr>
            <p:cNvSpPr/>
            <p:nvPr/>
          </p:nvSpPr>
          <p:spPr>
            <a:xfrm>
              <a:off x="7836408" y="1709928"/>
              <a:ext cx="3438144" cy="3438144"/>
            </a:xfrm>
            <a:prstGeom prst="ellipse">
              <a:avLst/>
            </a:prstGeom>
            <a:solidFill>
              <a:schemeClr val="bg2"/>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3E1C46D-3BE3-42D1-BCBD-8AD5F9DF49B4}"/>
                </a:ext>
              </a:extLst>
            </p:cNvPr>
            <p:cNvSpPr txBox="1"/>
            <p:nvPr/>
          </p:nvSpPr>
          <p:spPr>
            <a:xfrm>
              <a:off x="8822170" y="1927477"/>
              <a:ext cx="769674" cy="1323439"/>
            </a:xfrm>
            <a:prstGeom prst="rect">
              <a:avLst/>
            </a:prstGeom>
            <a:noFill/>
          </p:spPr>
          <p:txBody>
            <a:bodyPr wrap="square" rtlCol="0">
              <a:spAutoFit/>
            </a:bodyPr>
            <a:lstStyle/>
            <a:p>
              <a:pPr algn="ctr"/>
              <a:r>
                <a:rPr lang="en-US" sz="8000" b="1">
                  <a:solidFill>
                    <a:schemeClr val="accent5"/>
                  </a:solidFill>
                </a:rPr>
                <a:t>0</a:t>
              </a:r>
            </a:p>
          </p:txBody>
        </p:sp>
        <p:cxnSp>
          <p:nvCxnSpPr>
            <p:cNvPr id="6" name="Straight Connector 5">
              <a:extLst>
                <a:ext uri="{FF2B5EF4-FFF2-40B4-BE49-F238E27FC236}">
                  <a16:creationId xmlns:a16="http://schemas.microsoft.com/office/drawing/2014/main" id="{C6F0F3DC-33E2-4D72-980A-0E97DE2525A6}"/>
                </a:ext>
              </a:extLst>
            </p:cNvPr>
            <p:cNvCxnSpPr>
              <a:cxnSpLocks/>
            </p:cNvCxnSpPr>
            <p:nvPr/>
          </p:nvCxnSpPr>
          <p:spPr>
            <a:xfrm>
              <a:off x="8293608" y="3429000"/>
              <a:ext cx="252374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EA745FCE-9C71-4EA7-A5AD-1B4E097E1478}"/>
                </a:ext>
              </a:extLst>
            </p:cNvPr>
            <p:cNvCxnSpPr>
              <a:stCxn id="4" idx="4"/>
            </p:cNvCxnSpPr>
            <p:nvPr/>
          </p:nvCxnSpPr>
          <p:spPr>
            <a:xfrm flipH="1">
              <a:off x="9555479" y="5148072"/>
              <a:ext cx="1" cy="1709928"/>
            </a:xfrm>
            <a:prstGeom prst="line">
              <a:avLst/>
            </a:prstGeom>
            <a:ln w="76200" cap="rnd">
              <a:solidFill>
                <a:schemeClr val="tx1"/>
              </a:solidFill>
              <a:prstDash val="sysDot"/>
              <a:round/>
            </a:ln>
          </p:spPr>
          <p:style>
            <a:lnRef idx="1">
              <a:schemeClr val="accent1"/>
            </a:lnRef>
            <a:fillRef idx="0">
              <a:schemeClr val="accent1"/>
            </a:fillRef>
            <a:effectRef idx="0">
              <a:schemeClr val="accent1"/>
            </a:effectRef>
            <a:fontRef idx="minor">
              <a:schemeClr val="tx1"/>
            </a:fontRef>
          </p:style>
        </p:cxnSp>
      </p:grpSp>
      <p:sp>
        <p:nvSpPr>
          <p:cNvPr id="12" name="Text Placeholder 4">
            <a:extLst>
              <a:ext uri="{FF2B5EF4-FFF2-40B4-BE49-F238E27FC236}">
                <a16:creationId xmlns:a16="http://schemas.microsoft.com/office/drawing/2014/main" id="{3DD606FB-4D30-413F-BA00-8650EA859E02}"/>
              </a:ext>
            </a:extLst>
          </p:cNvPr>
          <p:cNvSpPr>
            <a:spLocks noGrp="1"/>
          </p:cNvSpPr>
          <p:nvPr>
            <p:ph type="body" sz="quarter" idx="21" hasCustomPrompt="1"/>
          </p:nvPr>
        </p:nvSpPr>
        <p:spPr>
          <a:xfrm>
            <a:off x="3006438" y="1929384"/>
            <a:ext cx="632154" cy="1325880"/>
          </a:xfrm>
        </p:spPr>
        <p:txBody>
          <a:bodyPr anchor="ctr"/>
          <a:lstStyle>
            <a:lvl1pPr>
              <a:lnSpc>
                <a:spcPct val="100000"/>
              </a:lnSpc>
              <a:defRPr sz="8000" b="1">
                <a:solidFill>
                  <a:schemeClr val="tx1"/>
                </a:solidFill>
              </a:defRPr>
            </a:lvl1pPr>
          </a:lstStyle>
          <a:p>
            <a:pPr lvl="0"/>
            <a:r>
              <a:rPr lang="en-US"/>
              <a:t>2</a:t>
            </a:r>
          </a:p>
        </p:txBody>
      </p:sp>
      <p:sp>
        <p:nvSpPr>
          <p:cNvPr id="13" name="Text Placeholder 8">
            <a:extLst>
              <a:ext uri="{FF2B5EF4-FFF2-40B4-BE49-F238E27FC236}">
                <a16:creationId xmlns:a16="http://schemas.microsoft.com/office/drawing/2014/main" id="{51613205-3015-4C71-80F1-C57E8AFDD9BF}"/>
              </a:ext>
            </a:extLst>
          </p:cNvPr>
          <p:cNvSpPr>
            <a:spLocks noGrp="1"/>
          </p:cNvSpPr>
          <p:nvPr>
            <p:ph type="body" sz="quarter" idx="22" hasCustomPrompt="1"/>
          </p:nvPr>
        </p:nvSpPr>
        <p:spPr>
          <a:xfrm>
            <a:off x="1695103" y="3602737"/>
            <a:ext cx="2705795" cy="825003"/>
          </a:xfrm>
        </p:spPr>
        <p:txBody>
          <a:bodyPr/>
          <a:lstStyle>
            <a:lvl1pPr algn="ctr">
              <a:lnSpc>
                <a:spcPct val="100000"/>
              </a:lnSpc>
              <a:defRPr sz="2800">
                <a:solidFill>
                  <a:schemeClr val="tx1"/>
                </a:solidFill>
              </a:defRPr>
            </a:lvl1pPr>
          </a:lstStyle>
          <a:p>
            <a:pPr lvl="0"/>
            <a:r>
              <a:rPr lang="en-US"/>
              <a:t>SECTION TITLE GOES HERE</a:t>
            </a:r>
          </a:p>
        </p:txBody>
      </p:sp>
      <p:cxnSp>
        <p:nvCxnSpPr>
          <p:cNvPr id="9" name="Straight Connector 8">
            <a:extLst>
              <a:ext uri="{FF2B5EF4-FFF2-40B4-BE49-F238E27FC236}">
                <a16:creationId xmlns:a16="http://schemas.microsoft.com/office/drawing/2014/main" id="{3DDD1AB6-6BB1-4CEB-8E86-3609AA0D53B9}"/>
              </a:ext>
            </a:extLst>
          </p:cNvPr>
          <p:cNvCxnSpPr>
            <a:cxnSpLocks/>
          </p:cNvCxnSpPr>
          <p:nvPr userDrawn="1"/>
        </p:nvCxnSpPr>
        <p:spPr>
          <a:xfrm>
            <a:off x="3048000" y="74295"/>
            <a:ext cx="0" cy="1560385"/>
          </a:xfrm>
          <a:prstGeom prst="line">
            <a:avLst/>
          </a:prstGeom>
          <a:ln w="76200" cap="rnd">
            <a:solidFill>
              <a:schemeClr val="tx1"/>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9419841"/>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break end">
    <p:bg>
      <p:bgRef idx="1001">
        <a:schemeClr val="bg2"/>
      </p:bgRef>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C9BDD20-D5FA-48B2-92C2-DD1678F03174}"/>
              </a:ext>
            </a:extLst>
          </p:cNvPr>
          <p:cNvSpPr/>
          <p:nvPr userDrawn="1"/>
        </p:nvSpPr>
        <p:spPr>
          <a:xfrm>
            <a:off x="6096000" y="0"/>
            <a:ext cx="6096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3DDD1AB6-6BB1-4CEB-8E86-3609AA0D53B9}"/>
              </a:ext>
            </a:extLst>
          </p:cNvPr>
          <p:cNvCxnSpPr>
            <a:cxnSpLocks/>
          </p:cNvCxnSpPr>
          <p:nvPr userDrawn="1"/>
        </p:nvCxnSpPr>
        <p:spPr>
          <a:xfrm>
            <a:off x="3048000" y="76200"/>
            <a:ext cx="0" cy="1560385"/>
          </a:xfrm>
          <a:prstGeom prst="line">
            <a:avLst/>
          </a:prstGeom>
          <a:ln w="76200" cap="rnd">
            <a:solidFill>
              <a:schemeClr val="tx1"/>
            </a:solidFill>
            <a:prstDash val="sysDot"/>
            <a:round/>
          </a:ln>
        </p:spPr>
        <p:style>
          <a:lnRef idx="1">
            <a:schemeClr val="accent1"/>
          </a:lnRef>
          <a:fillRef idx="0">
            <a:schemeClr val="accent1"/>
          </a:fillRef>
          <a:effectRef idx="0">
            <a:schemeClr val="accent1"/>
          </a:effectRef>
          <a:fontRef idx="minor">
            <a:schemeClr val="tx1"/>
          </a:fontRef>
        </p:style>
      </p:cxnSp>
      <p:sp>
        <p:nvSpPr>
          <p:cNvPr id="13" name="Text Placeholder 8">
            <a:extLst>
              <a:ext uri="{FF2B5EF4-FFF2-40B4-BE49-F238E27FC236}">
                <a16:creationId xmlns:a16="http://schemas.microsoft.com/office/drawing/2014/main" id="{51613205-3015-4C71-80F1-C57E8AFDD9BF}"/>
              </a:ext>
            </a:extLst>
          </p:cNvPr>
          <p:cNvSpPr>
            <a:spLocks noGrp="1"/>
          </p:cNvSpPr>
          <p:nvPr>
            <p:ph type="body" sz="quarter" idx="22" hasCustomPrompt="1"/>
          </p:nvPr>
        </p:nvSpPr>
        <p:spPr>
          <a:xfrm>
            <a:off x="7970279" y="3016498"/>
            <a:ext cx="2347442" cy="825003"/>
          </a:xfrm>
        </p:spPr>
        <p:txBody>
          <a:bodyPr anchor="ctr"/>
          <a:lstStyle>
            <a:lvl1pPr algn="ctr">
              <a:lnSpc>
                <a:spcPct val="100000"/>
              </a:lnSpc>
              <a:defRPr sz="2800">
                <a:solidFill>
                  <a:schemeClr val="bg2"/>
                </a:solidFill>
              </a:defRPr>
            </a:lvl1pPr>
          </a:lstStyle>
          <a:p>
            <a:pPr lvl="0"/>
            <a:r>
              <a:rPr lang="en-US"/>
              <a:t>THANK</a:t>
            </a:r>
            <a:br>
              <a:rPr lang="en-US"/>
            </a:br>
            <a:r>
              <a:rPr lang="en-US"/>
              <a:t>YOU!</a:t>
            </a:r>
          </a:p>
        </p:txBody>
      </p:sp>
      <p:pic>
        <p:nvPicPr>
          <p:cNvPr id="4" name="Graphic 3">
            <a:extLst>
              <a:ext uri="{FF2B5EF4-FFF2-40B4-BE49-F238E27FC236}">
                <a16:creationId xmlns:a16="http://schemas.microsoft.com/office/drawing/2014/main" id="{58CC04B3-78E0-4AB9-9447-E63377AE14D4}"/>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2190130" y="2184863"/>
            <a:ext cx="1744597" cy="2017190"/>
          </a:xfrm>
          <a:prstGeom prst="rect">
            <a:avLst/>
          </a:prstGeom>
        </p:spPr>
      </p:pic>
    </p:spTree>
    <p:extLst>
      <p:ext uri="{BB962C8B-B14F-4D97-AF65-F5344CB8AC3E}">
        <p14:creationId xmlns:p14="http://schemas.microsoft.com/office/powerpoint/2010/main" val="3417901465"/>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break long title start">
    <p:bg>
      <p:bgRef idx="1001">
        <a:schemeClr val="bg2"/>
      </p:bgRef>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CBFC92C7-43A8-4D61-8068-7BD212636402}"/>
              </a:ext>
            </a:extLst>
          </p:cNvPr>
          <p:cNvSpPr/>
          <p:nvPr/>
        </p:nvSpPr>
        <p:spPr>
          <a:xfrm>
            <a:off x="2188464" y="2569464"/>
            <a:ext cx="1719072" cy="1719072"/>
          </a:xfrm>
          <a:prstGeom prst="ellipse">
            <a:avLst/>
          </a:prstGeom>
          <a:solidFill>
            <a:schemeClr val="bg2"/>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141103B-8C9E-4AAC-8136-863DEFEC2C4B}"/>
              </a:ext>
            </a:extLst>
          </p:cNvPr>
          <p:cNvSpPr txBox="1"/>
          <p:nvPr/>
        </p:nvSpPr>
        <p:spPr>
          <a:xfrm>
            <a:off x="2462803" y="2828836"/>
            <a:ext cx="634527" cy="1200329"/>
          </a:xfrm>
          <a:prstGeom prst="rect">
            <a:avLst/>
          </a:prstGeom>
          <a:noFill/>
        </p:spPr>
        <p:txBody>
          <a:bodyPr wrap="square" rtlCol="0" anchor="ctr">
            <a:spAutoFit/>
          </a:bodyPr>
          <a:lstStyle/>
          <a:p>
            <a:pPr algn="ctr"/>
            <a:r>
              <a:rPr lang="en-US" sz="7200" b="1">
                <a:solidFill>
                  <a:schemeClr val="accent5"/>
                </a:solidFill>
              </a:rPr>
              <a:t>0</a:t>
            </a:r>
          </a:p>
        </p:txBody>
      </p:sp>
      <p:cxnSp>
        <p:nvCxnSpPr>
          <p:cNvPr id="7" name="Straight Connector 6">
            <a:extLst>
              <a:ext uri="{FF2B5EF4-FFF2-40B4-BE49-F238E27FC236}">
                <a16:creationId xmlns:a16="http://schemas.microsoft.com/office/drawing/2014/main" id="{D69AC81C-9992-4F15-812E-19EF9BA71081}"/>
              </a:ext>
            </a:extLst>
          </p:cNvPr>
          <p:cNvCxnSpPr>
            <a:cxnSpLocks/>
            <a:stCxn id="5" idx="4"/>
          </p:cNvCxnSpPr>
          <p:nvPr/>
        </p:nvCxnSpPr>
        <p:spPr>
          <a:xfrm>
            <a:off x="3048000" y="4288536"/>
            <a:ext cx="0" cy="2569464"/>
          </a:xfrm>
          <a:prstGeom prst="line">
            <a:avLst/>
          </a:prstGeom>
          <a:ln w="76200" cap="rnd">
            <a:solidFill>
              <a:schemeClr val="tx1"/>
            </a:solidFill>
            <a:prstDash val="sysDot"/>
            <a:round/>
          </a:ln>
        </p:spPr>
        <p:style>
          <a:lnRef idx="1">
            <a:schemeClr val="accent1"/>
          </a:lnRef>
          <a:fillRef idx="0">
            <a:schemeClr val="accent1"/>
          </a:fillRef>
          <a:effectRef idx="0">
            <a:schemeClr val="accent1"/>
          </a:effectRef>
          <a:fontRef idx="minor">
            <a:schemeClr val="tx1"/>
          </a:fontRef>
        </p:style>
      </p:cxnSp>
      <p:sp>
        <p:nvSpPr>
          <p:cNvPr id="8" name="Text Placeholder 4">
            <a:extLst>
              <a:ext uri="{FF2B5EF4-FFF2-40B4-BE49-F238E27FC236}">
                <a16:creationId xmlns:a16="http://schemas.microsoft.com/office/drawing/2014/main" id="{04364BEA-D177-4D0C-8BC5-41304F4CB0B3}"/>
              </a:ext>
            </a:extLst>
          </p:cNvPr>
          <p:cNvSpPr>
            <a:spLocks noGrp="1"/>
          </p:cNvSpPr>
          <p:nvPr userDrawn="1">
            <p:ph type="body" sz="quarter" idx="21" hasCustomPrompt="1"/>
          </p:nvPr>
        </p:nvSpPr>
        <p:spPr>
          <a:xfrm>
            <a:off x="3021130" y="3035808"/>
            <a:ext cx="450850" cy="786384"/>
          </a:xfrm>
        </p:spPr>
        <p:txBody>
          <a:bodyPr anchor="ctr"/>
          <a:lstStyle>
            <a:lvl1pPr>
              <a:lnSpc>
                <a:spcPct val="100000"/>
              </a:lnSpc>
              <a:defRPr sz="7200" b="1">
                <a:solidFill>
                  <a:schemeClr val="tx1"/>
                </a:solidFill>
              </a:defRPr>
            </a:lvl1pPr>
          </a:lstStyle>
          <a:p>
            <a:pPr lvl="0"/>
            <a:r>
              <a:rPr lang="en-US"/>
              <a:t>1</a:t>
            </a:r>
          </a:p>
        </p:txBody>
      </p:sp>
      <p:sp>
        <p:nvSpPr>
          <p:cNvPr id="10" name="Text Placeholder 9">
            <a:extLst>
              <a:ext uri="{FF2B5EF4-FFF2-40B4-BE49-F238E27FC236}">
                <a16:creationId xmlns:a16="http://schemas.microsoft.com/office/drawing/2014/main" id="{22499974-DF3E-4608-A7C3-5D3863480953}"/>
              </a:ext>
            </a:extLst>
          </p:cNvPr>
          <p:cNvSpPr>
            <a:spLocks noGrp="1"/>
          </p:cNvSpPr>
          <p:nvPr>
            <p:ph type="body" sz="quarter" idx="22" hasCustomPrompt="1"/>
          </p:nvPr>
        </p:nvSpPr>
        <p:spPr>
          <a:xfrm>
            <a:off x="4419600" y="2782093"/>
            <a:ext cx="5532777" cy="1293813"/>
          </a:xfrm>
        </p:spPr>
        <p:txBody>
          <a:bodyPr anchor="ctr"/>
          <a:lstStyle>
            <a:lvl1pPr>
              <a:defRPr sz="2800">
                <a:solidFill>
                  <a:schemeClr val="tx1"/>
                </a:solidFill>
              </a:defRPr>
            </a:lvl1pPr>
            <a:lvl2pPr>
              <a:defRPr sz="2800">
                <a:solidFill>
                  <a:schemeClr val="bg1"/>
                </a:solidFill>
              </a:defRPr>
            </a:lvl2pPr>
            <a:lvl3pPr>
              <a:defRPr sz="2800">
                <a:solidFill>
                  <a:schemeClr val="bg1"/>
                </a:solidFill>
              </a:defRPr>
            </a:lvl3pPr>
            <a:lvl4pPr>
              <a:defRPr sz="2800">
                <a:solidFill>
                  <a:schemeClr val="bg1"/>
                </a:solidFill>
              </a:defRPr>
            </a:lvl4pPr>
            <a:lvl5pPr>
              <a:defRPr sz="2800">
                <a:solidFill>
                  <a:schemeClr val="bg1"/>
                </a:solidFill>
              </a:defRPr>
            </a:lvl5pPr>
          </a:lstStyle>
          <a:p>
            <a:pPr lvl="0"/>
            <a:r>
              <a:rPr lang="en-US"/>
              <a:t>USE THIS VERSION WHEN HAVING EXTREMELY LONG SECTION TITLE</a:t>
            </a:r>
          </a:p>
        </p:txBody>
      </p:sp>
    </p:spTree>
    <p:extLst>
      <p:ext uri="{BB962C8B-B14F-4D97-AF65-F5344CB8AC3E}">
        <p14:creationId xmlns:p14="http://schemas.microsoft.com/office/powerpoint/2010/main" val="183058179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2.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Title Placeholder 11">
            <a:extLst>
              <a:ext uri="{FF2B5EF4-FFF2-40B4-BE49-F238E27FC236}">
                <a16:creationId xmlns:a16="http://schemas.microsoft.com/office/drawing/2014/main" id="{EC06BC68-0572-4196-AF9F-46045E16125B}"/>
              </a:ext>
            </a:extLst>
          </p:cNvPr>
          <p:cNvSpPr>
            <a:spLocks noGrp="1"/>
          </p:cNvSpPr>
          <p:nvPr>
            <p:ph type="title"/>
          </p:nvPr>
        </p:nvSpPr>
        <p:spPr>
          <a:xfrm>
            <a:off x="600740" y="620233"/>
            <a:ext cx="10782300" cy="443198"/>
          </a:xfrm>
          <a:prstGeom prst="rect">
            <a:avLst/>
          </a:prstGeom>
        </p:spPr>
        <p:txBody>
          <a:bodyPr vert="horz" wrap="square" lIns="0" tIns="0" rIns="0" bIns="0" rtlCol="0" anchor="ctr">
            <a:spAutoFit/>
          </a:bodyPr>
          <a:lstStyle/>
          <a:p>
            <a:r>
              <a:rPr lang="en-US"/>
              <a:t>INSERT HEADING HERE, IT CAN FIT INTO TWO LINES</a:t>
            </a:r>
          </a:p>
        </p:txBody>
      </p:sp>
      <p:sp>
        <p:nvSpPr>
          <p:cNvPr id="15" name="Text Placeholder 14">
            <a:extLst>
              <a:ext uri="{FF2B5EF4-FFF2-40B4-BE49-F238E27FC236}">
                <a16:creationId xmlns:a16="http://schemas.microsoft.com/office/drawing/2014/main" id="{C690E10E-A60D-4AE7-8BA0-093FC2E0653D}"/>
              </a:ext>
            </a:extLst>
          </p:cNvPr>
          <p:cNvSpPr>
            <a:spLocks noGrp="1"/>
          </p:cNvSpPr>
          <p:nvPr>
            <p:ph type="body" idx="1"/>
          </p:nvPr>
        </p:nvSpPr>
        <p:spPr>
          <a:xfrm>
            <a:off x="616688" y="1600200"/>
            <a:ext cx="10274910" cy="3200400"/>
          </a:xfrm>
          <a:prstGeom prst="rect">
            <a:avLst/>
          </a:prstGeom>
        </p:spPr>
        <p:txBody>
          <a:bodyPr vert="horz" lIns="0" tIns="0" rIns="0" bIns="0" rtlCol="0">
            <a:noAutofit/>
          </a:bodyPr>
          <a:lstStyle/>
          <a:p>
            <a:pPr lvl="0"/>
            <a:r>
              <a:rPr lang="en-US"/>
              <a:t>Heading</a:t>
            </a:r>
          </a:p>
          <a:p>
            <a:pPr lvl="1"/>
            <a:r>
              <a:rPr lang="en-US"/>
              <a:t>Second level</a:t>
            </a:r>
          </a:p>
          <a:p>
            <a:pPr lvl="2"/>
            <a:r>
              <a:rPr lang="en-US"/>
              <a:t>Third level</a:t>
            </a:r>
          </a:p>
          <a:p>
            <a:pPr lvl="3"/>
            <a:r>
              <a:rPr lang="en-US"/>
              <a:t>You can download free icons here https://www.flaticon.com/authors/basic-straight/lineal</a:t>
            </a:r>
          </a:p>
        </p:txBody>
      </p:sp>
    </p:spTree>
    <p:extLst>
      <p:ext uri="{BB962C8B-B14F-4D97-AF65-F5344CB8AC3E}">
        <p14:creationId xmlns:p14="http://schemas.microsoft.com/office/powerpoint/2010/main" val="2340674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Lst>
  <p:hf hdr="0" ftr="0" dt="0"/>
  <p:txStyles>
    <p:titleStyle>
      <a:lvl1pPr algn="l" defTabSz="914400" rtl="0" eaLnBrk="1" latinLnBrk="0" hangingPunct="1">
        <a:lnSpc>
          <a:spcPct val="90000"/>
        </a:lnSpc>
        <a:spcBef>
          <a:spcPct val="0"/>
        </a:spcBef>
        <a:buNone/>
        <a:defRPr sz="3200" b="1" kern="1200">
          <a:solidFill>
            <a:schemeClr val="tx2"/>
          </a:solidFill>
          <a:latin typeface="Roboto"/>
          <a:ea typeface="+mj-ea"/>
          <a:cs typeface="+mj-cs"/>
        </a:defRPr>
      </a:lvl1pPr>
    </p:titleStyle>
    <p:bodyStyle>
      <a:lvl1pPr marL="0" indent="0" algn="l" defTabSz="914400" rtl="0" eaLnBrk="1" latinLnBrk="0" hangingPunct="1">
        <a:lnSpc>
          <a:spcPct val="90000"/>
        </a:lnSpc>
        <a:spcBef>
          <a:spcPts val="0"/>
        </a:spcBef>
        <a:spcAft>
          <a:spcPts val="500"/>
        </a:spcAft>
        <a:buClr>
          <a:schemeClr val="accent1"/>
        </a:buClr>
        <a:buFont typeface="Arial" panose="020B0604020202020204" pitchFamily="34" charset="0"/>
        <a:buNone/>
        <a:defRPr sz="2400" b="1" kern="1200">
          <a:solidFill>
            <a:schemeClr val="tx1"/>
          </a:solidFill>
          <a:latin typeface="Roboto"/>
          <a:ea typeface="+mn-ea"/>
          <a:cs typeface="+mn-cs"/>
        </a:defRPr>
      </a:lvl1pPr>
      <a:lvl2pPr marL="0" indent="0" algn="l" defTabSz="914400" rtl="0" eaLnBrk="1" latinLnBrk="0" hangingPunct="1">
        <a:lnSpc>
          <a:spcPct val="90000"/>
        </a:lnSpc>
        <a:spcBef>
          <a:spcPts val="500"/>
        </a:spcBef>
        <a:buClr>
          <a:schemeClr val="accent1"/>
        </a:buClr>
        <a:buFont typeface="Arial" panose="020B0604020202020204" pitchFamily="34" charset="0"/>
        <a:buNone/>
        <a:defRPr sz="2100" kern="1200">
          <a:solidFill>
            <a:schemeClr val="tx1"/>
          </a:solidFill>
          <a:latin typeface="Roboto"/>
          <a:ea typeface="+mn-ea"/>
          <a:cs typeface="+mn-cs"/>
        </a:defRPr>
      </a:lvl2pPr>
      <a:lvl3pPr marL="342900" indent="-342900" algn="l" defTabSz="914400" rtl="0" eaLnBrk="1" latinLnBrk="0" hangingPunct="1">
        <a:lnSpc>
          <a:spcPct val="100000"/>
        </a:lnSpc>
        <a:spcBef>
          <a:spcPts val="500"/>
        </a:spcBef>
        <a:buClr>
          <a:schemeClr val="accent1"/>
        </a:buClr>
        <a:buFont typeface="Arial" panose="020B0604020202020204" pitchFamily="34" charset="0"/>
        <a:buChar char="•"/>
        <a:defRPr sz="2100" kern="1200">
          <a:solidFill>
            <a:schemeClr val="tx1"/>
          </a:solidFill>
          <a:latin typeface="Roboto"/>
          <a:ea typeface="+mn-ea"/>
          <a:cs typeface="+mn-cs"/>
        </a:defRPr>
      </a:lvl3pPr>
      <a:lvl4pPr marL="694944" indent="-342900" algn="l" defTabSz="914400" rtl="0" eaLnBrk="1" latinLnBrk="0" hangingPunct="1">
        <a:lnSpc>
          <a:spcPct val="100000"/>
        </a:lnSpc>
        <a:spcBef>
          <a:spcPts val="500"/>
        </a:spcBef>
        <a:buClr>
          <a:schemeClr val="accent1"/>
        </a:buClr>
        <a:buFont typeface="Arial" panose="020B0604020202020204" pitchFamily="34" charset="0"/>
        <a:buChar char="•"/>
        <a:defRPr sz="2100" kern="1200">
          <a:solidFill>
            <a:schemeClr val="tx1"/>
          </a:solidFill>
          <a:latin typeface="Roboto"/>
          <a:ea typeface="+mn-ea"/>
          <a:cs typeface="+mn-cs"/>
        </a:defRPr>
      </a:lvl4pPr>
      <a:lvl5pPr marL="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p15:clr>
            <a:srgbClr val="F26B43"/>
          </p15:clr>
        </p15:guide>
        <p15:guide id="2" pos="7296">
          <p15:clr>
            <a:srgbClr val="F26B43"/>
          </p15:clr>
        </p15:guide>
        <p15:guide id="3" orient="horz" pos="384">
          <p15:clr>
            <a:srgbClr val="F26B43"/>
          </p15:clr>
        </p15:guide>
        <p15:guide id="6" orient="horz" pos="3936">
          <p15:clr>
            <a:srgbClr val="F26B43"/>
          </p15:clr>
        </p15:guide>
        <p15:guide id="8" orient="horz" pos="2160">
          <p15:clr>
            <a:srgbClr val="F26B43"/>
          </p15:clr>
        </p15:guide>
        <p15:guide id="12" pos="3840">
          <p15:clr>
            <a:srgbClr val="F26B43"/>
          </p15:clr>
        </p15:guide>
        <p15:guide id="13" orient="horz" pos="1008">
          <p15:clr>
            <a:srgbClr val="F26B43"/>
          </p15:clr>
        </p15:guide>
        <p15:guide id="14" pos="2112">
          <p15:clr>
            <a:srgbClr val="F26B43"/>
          </p15:clr>
        </p15:guide>
        <p15:guide id="15" pos="5568">
          <p15:clr>
            <a:srgbClr val="F26B43"/>
          </p15:clr>
        </p15:guide>
        <p15:guide id="16" pos="1248">
          <p15:clr>
            <a:srgbClr val="F26B43"/>
          </p15:clr>
        </p15:guide>
        <p15:guide id="17" pos="2976">
          <p15:clr>
            <a:srgbClr val="F26B43"/>
          </p15:clr>
        </p15:guide>
        <p15:guide id="18" pos="4704">
          <p15:clr>
            <a:srgbClr val="F26B43"/>
          </p15:clr>
        </p15:guide>
        <p15:guide id="19" pos="643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0A11EA-C59F-4BC3-881A-EA86CE3409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D2421A-756D-43A0-8E57-708B40819A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FF51E7-8679-4953-8DAE-361DD8B348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CF254F-E23E-4876-B3B9-286FC8ACB110}" type="datetimeFigureOut">
              <a:rPr lang="en-US" smtClean="0"/>
              <a:t>5/12/2024</a:t>
            </a:fld>
            <a:endParaRPr lang="en-US"/>
          </a:p>
        </p:txBody>
      </p:sp>
      <p:sp>
        <p:nvSpPr>
          <p:cNvPr id="5" name="Footer Placeholder 4">
            <a:extLst>
              <a:ext uri="{FF2B5EF4-FFF2-40B4-BE49-F238E27FC236}">
                <a16:creationId xmlns:a16="http://schemas.microsoft.com/office/drawing/2014/main" id="{67766214-97E0-4830-8891-827F7F9AC0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D7952B-DA15-4AFF-A63B-46A2545621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177337-1202-4122-AEEF-38619FECDF6A}" type="slidenum">
              <a:rPr lang="en-US" smtClean="0"/>
              <a:t>‹#›</a:t>
            </a:fld>
            <a:endParaRPr lang="en-US"/>
          </a:p>
        </p:txBody>
      </p:sp>
    </p:spTree>
    <p:extLst>
      <p:ext uri="{BB962C8B-B14F-4D97-AF65-F5344CB8AC3E}">
        <p14:creationId xmlns:p14="http://schemas.microsoft.com/office/powerpoint/2010/main" val="4209947458"/>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29.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hyperlink" Target="https://odihpn.org/publication/call-for-action-to-the-international-community-support-for-civil-society-in-sudan-is-urgent-and-crucial/" TargetMode="External"/><Relationship Id="rId2" Type="http://schemas.openxmlformats.org/officeDocument/2006/relationships/hyperlink" Target="https://apnews.com/article/sudan-un-civil-war-darfur-griffiths-51ab940db8d5cf48b1c473c7846aa6ff" TargetMode="Externa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hyperlink" Target="https://www.unicef.org/executiveboard/media/6846/file/2021-PL28-Extensions_of_CPs-EN-ODS.pdf" TargetMode="External"/><Relationship Id="rId2" Type="http://schemas.openxmlformats.org/officeDocument/2006/relationships/notesSlide" Target="../notesSlides/notesSlide6.xml"/><Relationship Id="rId1" Type="http://schemas.openxmlformats.org/officeDocument/2006/relationships/slideLayout" Target="../slideLayouts/slideLayout29.xml"/><Relationship Id="rId6" Type="http://schemas.openxmlformats.org/officeDocument/2006/relationships/hyperlink" Target="https://reliefweb.int/report/sudan/iom-displacement-tracking-matrix-sudan-situation-report-15-30-july-2023" TargetMode="External"/><Relationship Id="rId5" Type="http://schemas.openxmlformats.org/officeDocument/2006/relationships/hyperlink" Target="https://dtm.iom.int/sudan" TargetMode="External"/><Relationship Id="rId4" Type="http://schemas.openxmlformats.org/officeDocument/2006/relationships/hyperlink" Target="https://www.unfpa.org/sites/default/files/board-documents/main-document/DP.FPA_.2022.11%20-%20CPExt%20for%202022%20SRS%20-%20FINAL%20-%2014Jul22%20_7.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3" Type="http://schemas.openxmlformats.org/officeDocument/2006/relationships/hyperlink" Target="https://www.humanitarianresponse.info/sites/www.humanitarianresponse.info/files/documents/files/ss_2017_hrp_prioritization_table.pdf" TargetMode="External"/><Relationship Id="rId2" Type="http://schemas.openxmlformats.org/officeDocument/2006/relationships/hyperlink" Target="https://cerf.un.org/sites/default/files/resources/CERF%20Life-Saving%20Criteria%202020.pdf" TargetMode="External"/><Relationship Id="rId1" Type="http://schemas.openxmlformats.org/officeDocument/2006/relationships/slideLayout" Target="../slideLayouts/slideLayout29.xml"/><Relationship Id="rId5" Type="http://schemas.openxmlformats.org/officeDocument/2006/relationships/hyperlink" Target="https://reliefweb.int/report/iraq/iraq-humanitarian-response-plan-2016-december-2015" TargetMode="External"/><Relationship Id="rId4" Type="http://schemas.openxmlformats.org/officeDocument/2006/relationships/hyperlink" Target="https://reliefweb.int/report/iraq/iraq-humanitarian-response-plan-2015"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3E80176A-70AE-46DD-A4CA-E41322778C13}"/>
              </a:ext>
            </a:extLst>
          </p:cNvPr>
          <p:cNvSpPr>
            <a:spLocks noGrp="1"/>
          </p:cNvSpPr>
          <p:nvPr>
            <p:ph type="title"/>
          </p:nvPr>
        </p:nvSpPr>
        <p:spPr>
          <a:xfrm>
            <a:off x="609599" y="2215472"/>
            <a:ext cx="7305676" cy="1661993"/>
          </a:xfrm>
        </p:spPr>
        <p:txBody>
          <a:bodyPr/>
          <a:lstStyle/>
          <a:p>
            <a:r>
              <a:rPr lang="en-US" b="0" dirty="0"/>
              <a:t>Sudan HPC 2024:</a:t>
            </a:r>
            <a:br>
              <a:rPr lang="en-US" b="0" dirty="0"/>
            </a:br>
            <a:r>
              <a:rPr lang="en-US" b="0" dirty="0"/>
              <a:t>Proposal on boundary-setting and prioritization</a:t>
            </a:r>
          </a:p>
        </p:txBody>
      </p:sp>
      <p:sp>
        <p:nvSpPr>
          <p:cNvPr id="41" name="Text Placeholder 40">
            <a:extLst>
              <a:ext uri="{FF2B5EF4-FFF2-40B4-BE49-F238E27FC236}">
                <a16:creationId xmlns:a16="http://schemas.microsoft.com/office/drawing/2014/main" id="{D7AA195A-F4A5-41CD-B54E-B58EF6B0AA75}"/>
              </a:ext>
            </a:extLst>
          </p:cNvPr>
          <p:cNvSpPr>
            <a:spLocks noGrp="1"/>
          </p:cNvSpPr>
          <p:nvPr>
            <p:ph type="body" sz="quarter" idx="10"/>
          </p:nvPr>
        </p:nvSpPr>
        <p:spPr/>
        <p:txBody>
          <a:bodyPr/>
          <a:lstStyle/>
          <a:p>
            <a:r>
              <a:rPr lang="en-US" dirty="0"/>
              <a:t>Sudan ICCG meeting</a:t>
            </a:r>
          </a:p>
          <a:p>
            <a:r>
              <a:rPr lang="en-US" dirty="0"/>
              <a:t>19 September 2023</a:t>
            </a:r>
          </a:p>
        </p:txBody>
      </p:sp>
      <p:sp>
        <p:nvSpPr>
          <p:cNvPr id="5" name="Text Placeholder 4">
            <a:extLst>
              <a:ext uri="{FF2B5EF4-FFF2-40B4-BE49-F238E27FC236}">
                <a16:creationId xmlns:a16="http://schemas.microsoft.com/office/drawing/2014/main" id="{B541800C-1076-4C6C-9AC2-CDA645B47C24}"/>
              </a:ext>
            </a:extLst>
          </p:cNvPr>
          <p:cNvSpPr>
            <a:spLocks noGrp="1"/>
          </p:cNvSpPr>
          <p:nvPr>
            <p:ph type="body" sz="quarter" idx="11"/>
          </p:nvPr>
        </p:nvSpPr>
        <p:spPr/>
        <p:txBody>
          <a:bodyPr/>
          <a:lstStyle/>
          <a:p>
            <a:endParaRPr lang="en-US"/>
          </a:p>
        </p:txBody>
      </p:sp>
      <p:pic>
        <p:nvPicPr>
          <p:cNvPr id="9" name="Graphic 8">
            <a:extLst>
              <a:ext uri="{FF2B5EF4-FFF2-40B4-BE49-F238E27FC236}">
                <a16:creationId xmlns:a16="http://schemas.microsoft.com/office/drawing/2014/main" id="{C26CFDB7-156B-5D45-8579-87FC42403A5A}"/>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9297384" y="5772150"/>
            <a:ext cx="2286000" cy="546890"/>
          </a:xfrm>
          <a:prstGeom prst="rect">
            <a:avLst/>
          </a:prstGeom>
        </p:spPr>
      </p:pic>
    </p:spTree>
    <p:extLst>
      <p:ext uri="{BB962C8B-B14F-4D97-AF65-F5344CB8AC3E}">
        <p14:creationId xmlns:p14="http://schemas.microsoft.com/office/powerpoint/2010/main" val="4112318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F72ACF3-77CB-B6DA-7AAF-0C72B3BA66A4}"/>
              </a:ext>
            </a:extLst>
          </p:cNvPr>
          <p:cNvSpPr>
            <a:spLocks noGrp="1"/>
          </p:cNvSpPr>
          <p:nvPr>
            <p:ph type="title"/>
          </p:nvPr>
        </p:nvSpPr>
        <p:spPr>
          <a:xfrm>
            <a:off x="609599" y="555171"/>
            <a:ext cx="8575497" cy="775597"/>
          </a:xfrm>
        </p:spPr>
        <p:txBody>
          <a:bodyPr/>
          <a:lstStyle/>
          <a:p>
            <a:r>
              <a:rPr lang="en-US" dirty="0"/>
              <a:t>FIVE PROPOSED ELEMENTS TO CONSIDER </a:t>
            </a:r>
            <a:r>
              <a:rPr lang="en-US" sz="2400" b="0" dirty="0"/>
              <a:t>(BUILDING UPON WHAT ALREADY EXISTS)</a:t>
            </a:r>
            <a:endParaRPr lang="en-AU" sz="2400" b="0" dirty="0"/>
          </a:p>
        </p:txBody>
      </p:sp>
      <p:pic>
        <p:nvPicPr>
          <p:cNvPr id="6" name="Picture 5">
            <a:extLst>
              <a:ext uri="{FF2B5EF4-FFF2-40B4-BE49-F238E27FC236}">
                <a16:creationId xmlns:a16="http://schemas.microsoft.com/office/drawing/2014/main" id="{75617374-3E08-1FE6-FB69-7EDA5FE04A78}"/>
              </a:ext>
            </a:extLst>
          </p:cNvPr>
          <p:cNvPicPr>
            <a:picLocks noChangeAspect="1"/>
          </p:cNvPicPr>
          <p:nvPr/>
        </p:nvPicPr>
        <p:blipFill>
          <a:blip r:embed="rId2"/>
          <a:stretch>
            <a:fillRect/>
          </a:stretch>
        </p:blipFill>
        <p:spPr>
          <a:xfrm>
            <a:off x="913216" y="1814727"/>
            <a:ext cx="859151" cy="1010603"/>
          </a:xfrm>
          <a:prstGeom prst="rect">
            <a:avLst/>
          </a:prstGeom>
        </p:spPr>
      </p:pic>
      <p:pic>
        <p:nvPicPr>
          <p:cNvPr id="7" name="Graphic 6">
            <a:extLst>
              <a:ext uri="{FF2B5EF4-FFF2-40B4-BE49-F238E27FC236}">
                <a16:creationId xmlns:a16="http://schemas.microsoft.com/office/drawing/2014/main" id="{C922E4B2-FC30-903F-3234-87F526DE573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145792" y="1979895"/>
            <a:ext cx="664466" cy="664466"/>
          </a:xfrm>
          <a:prstGeom prst="rect">
            <a:avLst/>
          </a:prstGeom>
        </p:spPr>
      </p:pic>
      <p:pic>
        <p:nvPicPr>
          <p:cNvPr id="11" name="Picture 10">
            <a:extLst>
              <a:ext uri="{FF2B5EF4-FFF2-40B4-BE49-F238E27FC236}">
                <a16:creationId xmlns:a16="http://schemas.microsoft.com/office/drawing/2014/main" id="{38523E8A-7B6E-1437-287B-DA6FCE961FDC}"/>
              </a:ext>
            </a:extLst>
          </p:cNvPr>
          <p:cNvPicPr>
            <a:picLocks noChangeAspect="1"/>
          </p:cNvPicPr>
          <p:nvPr/>
        </p:nvPicPr>
        <p:blipFill>
          <a:blip r:embed="rId5"/>
          <a:stretch>
            <a:fillRect/>
          </a:stretch>
        </p:blipFill>
        <p:spPr>
          <a:xfrm>
            <a:off x="5360153" y="1855886"/>
            <a:ext cx="848444" cy="788475"/>
          </a:xfrm>
          <a:prstGeom prst="rect">
            <a:avLst/>
          </a:prstGeom>
        </p:spPr>
      </p:pic>
      <p:pic>
        <p:nvPicPr>
          <p:cNvPr id="13" name="Picture 12">
            <a:extLst>
              <a:ext uri="{FF2B5EF4-FFF2-40B4-BE49-F238E27FC236}">
                <a16:creationId xmlns:a16="http://schemas.microsoft.com/office/drawing/2014/main" id="{816DB659-07EC-814F-5B70-2B1659EE7543}"/>
              </a:ext>
            </a:extLst>
          </p:cNvPr>
          <p:cNvPicPr>
            <a:picLocks noChangeAspect="1"/>
          </p:cNvPicPr>
          <p:nvPr/>
        </p:nvPicPr>
        <p:blipFill>
          <a:blip r:embed="rId6"/>
          <a:stretch>
            <a:fillRect/>
          </a:stretch>
        </p:blipFill>
        <p:spPr>
          <a:xfrm>
            <a:off x="10277211" y="1909064"/>
            <a:ext cx="779747" cy="788475"/>
          </a:xfrm>
          <a:prstGeom prst="rect">
            <a:avLst/>
          </a:prstGeom>
        </p:spPr>
      </p:pic>
      <p:pic>
        <p:nvPicPr>
          <p:cNvPr id="17" name="Picture 16">
            <a:extLst>
              <a:ext uri="{FF2B5EF4-FFF2-40B4-BE49-F238E27FC236}">
                <a16:creationId xmlns:a16="http://schemas.microsoft.com/office/drawing/2014/main" id="{3778D114-16AC-E470-46B6-9BB1E349EBC3}"/>
              </a:ext>
            </a:extLst>
          </p:cNvPr>
          <p:cNvPicPr>
            <a:picLocks noChangeAspect="1"/>
          </p:cNvPicPr>
          <p:nvPr/>
        </p:nvPicPr>
        <p:blipFill>
          <a:blip r:embed="rId7"/>
          <a:stretch>
            <a:fillRect/>
          </a:stretch>
        </p:blipFill>
        <p:spPr>
          <a:xfrm>
            <a:off x="7938950" y="1979895"/>
            <a:ext cx="664466" cy="675620"/>
          </a:xfrm>
          <a:prstGeom prst="rect">
            <a:avLst/>
          </a:prstGeom>
        </p:spPr>
      </p:pic>
      <p:sp>
        <p:nvSpPr>
          <p:cNvPr id="18" name="Rectangle: Rounded Corners 17">
            <a:extLst>
              <a:ext uri="{FF2B5EF4-FFF2-40B4-BE49-F238E27FC236}">
                <a16:creationId xmlns:a16="http://schemas.microsoft.com/office/drawing/2014/main" id="{162EF411-1FE0-F0DC-072B-CC26C16918A4}"/>
              </a:ext>
            </a:extLst>
          </p:cNvPr>
          <p:cNvSpPr/>
          <p:nvPr/>
        </p:nvSpPr>
        <p:spPr>
          <a:xfrm>
            <a:off x="506855" y="3209334"/>
            <a:ext cx="1794554" cy="1998323"/>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Strategic element (Strategic Objectives)</a:t>
            </a:r>
          </a:p>
        </p:txBody>
      </p:sp>
      <p:sp>
        <p:nvSpPr>
          <p:cNvPr id="19" name="Rectangle: Rounded Corners 18">
            <a:extLst>
              <a:ext uri="{FF2B5EF4-FFF2-40B4-BE49-F238E27FC236}">
                <a16:creationId xmlns:a16="http://schemas.microsoft.com/office/drawing/2014/main" id="{B8B5E3E7-D9B7-4439-617E-FDFBBEA992F5}"/>
              </a:ext>
            </a:extLst>
          </p:cNvPr>
          <p:cNvSpPr/>
          <p:nvPr/>
        </p:nvSpPr>
        <p:spPr>
          <a:xfrm>
            <a:off x="2676551" y="3209334"/>
            <a:ext cx="1782431" cy="1998323"/>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700" dirty="0"/>
              <a:t>Programmatic element</a:t>
            </a:r>
          </a:p>
        </p:txBody>
      </p:sp>
      <p:sp>
        <p:nvSpPr>
          <p:cNvPr id="20" name="Rectangle: Rounded Corners 19">
            <a:extLst>
              <a:ext uri="{FF2B5EF4-FFF2-40B4-BE49-F238E27FC236}">
                <a16:creationId xmlns:a16="http://schemas.microsoft.com/office/drawing/2014/main" id="{3767F9B3-B486-2E1D-5D0F-1A6999B971D5}"/>
              </a:ext>
            </a:extLst>
          </p:cNvPr>
          <p:cNvSpPr/>
          <p:nvPr/>
        </p:nvSpPr>
        <p:spPr>
          <a:xfrm>
            <a:off x="4940536" y="3229039"/>
            <a:ext cx="1794554" cy="1998323"/>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Geographical element</a:t>
            </a:r>
          </a:p>
        </p:txBody>
      </p:sp>
      <p:sp>
        <p:nvSpPr>
          <p:cNvPr id="21" name="Rectangle: Rounded Corners 20">
            <a:extLst>
              <a:ext uri="{FF2B5EF4-FFF2-40B4-BE49-F238E27FC236}">
                <a16:creationId xmlns:a16="http://schemas.microsoft.com/office/drawing/2014/main" id="{B3BFAA80-502F-345F-4656-DBBD9304F5A7}"/>
              </a:ext>
            </a:extLst>
          </p:cNvPr>
          <p:cNvSpPr/>
          <p:nvPr/>
        </p:nvSpPr>
        <p:spPr>
          <a:xfrm>
            <a:off x="7293672" y="3209333"/>
            <a:ext cx="2004438" cy="2927297"/>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Operational element</a:t>
            </a:r>
          </a:p>
          <a:p>
            <a:pPr algn="ctr"/>
            <a:endParaRPr lang="en-US" dirty="0"/>
          </a:p>
          <a:p>
            <a:pPr marL="285750" indent="-285750">
              <a:buFont typeface="Arial" panose="020B0604020202020204" pitchFamily="34" charset="0"/>
              <a:buChar char="•"/>
            </a:pPr>
            <a:r>
              <a:rPr lang="en-US" sz="1500" dirty="0"/>
              <a:t>Operational capacity </a:t>
            </a:r>
          </a:p>
          <a:p>
            <a:pPr marL="285750" indent="-285750">
              <a:buFont typeface="Arial" panose="020B0604020202020204" pitchFamily="34" charset="0"/>
              <a:buChar char="•"/>
            </a:pPr>
            <a:r>
              <a:rPr lang="en-US" sz="1500" dirty="0"/>
              <a:t>Access &amp; national capacity</a:t>
            </a:r>
          </a:p>
          <a:p>
            <a:pPr marL="285750" indent="-285750">
              <a:buFont typeface="Arial" panose="020B0604020202020204" pitchFamily="34" charset="0"/>
              <a:buChar char="•"/>
            </a:pPr>
            <a:r>
              <a:rPr lang="en-US" sz="1500" dirty="0"/>
              <a:t>Funding trends</a:t>
            </a:r>
          </a:p>
        </p:txBody>
      </p:sp>
      <p:sp>
        <p:nvSpPr>
          <p:cNvPr id="22" name="Rectangle: Rounded Corners 21">
            <a:extLst>
              <a:ext uri="{FF2B5EF4-FFF2-40B4-BE49-F238E27FC236}">
                <a16:creationId xmlns:a16="http://schemas.microsoft.com/office/drawing/2014/main" id="{8EE681B0-C729-A951-B4F5-CE190016F9D1}"/>
              </a:ext>
            </a:extLst>
          </p:cNvPr>
          <p:cNvSpPr/>
          <p:nvPr/>
        </p:nvSpPr>
        <p:spPr>
          <a:xfrm>
            <a:off x="9758141" y="3209333"/>
            <a:ext cx="1794554" cy="1998323"/>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Nexus</a:t>
            </a:r>
          </a:p>
          <a:p>
            <a:pPr algn="ctr"/>
            <a:r>
              <a:rPr lang="en-US" dirty="0"/>
              <a:t>element</a:t>
            </a:r>
          </a:p>
        </p:txBody>
      </p:sp>
    </p:spTree>
    <p:extLst>
      <p:ext uri="{BB962C8B-B14F-4D97-AF65-F5344CB8AC3E}">
        <p14:creationId xmlns:p14="http://schemas.microsoft.com/office/powerpoint/2010/main" val="4020572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F72ACF3-77CB-B6DA-7AAF-0C72B3BA66A4}"/>
              </a:ext>
            </a:extLst>
          </p:cNvPr>
          <p:cNvSpPr>
            <a:spLocks noGrp="1"/>
          </p:cNvSpPr>
          <p:nvPr>
            <p:ph type="title"/>
          </p:nvPr>
        </p:nvSpPr>
        <p:spPr>
          <a:xfrm>
            <a:off x="609599" y="721370"/>
            <a:ext cx="8575497" cy="443198"/>
          </a:xfrm>
        </p:spPr>
        <p:txBody>
          <a:bodyPr/>
          <a:lstStyle/>
          <a:p>
            <a:r>
              <a:rPr lang="en-US" dirty="0"/>
              <a:t>1. STRATEGIC ELEMENT</a:t>
            </a:r>
            <a:endParaRPr lang="en-AU" dirty="0"/>
          </a:p>
        </p:txBody>
      </p:sp>
      <p:graphicFrame>
        <p:nvGraphicFramePr>
          <p:cNvPr id="2" name="Table 3">
            <a:extLst>
              <a:ext uri="{FF2B5EF4-FFF2-40B4-BE49-F238E27FC236}">
                <a16:creationId xmlns:a16="http://schemas.microsoft.com/office/drawing/2014/main" id="{C9C3E0D0-34DC-B1AF-6722-D6D9ECBE0180}"/>
              </a:ext>
            </a:extLst>
          </p:cNvPr>
          <p:cNvGraphicFramePr>
            <a:graphicFrameLocks noGrp="1"/>
          </p:cNvGraphicFramePr>
          <p:nvPr>
            <p:extLst>
              <p:ext uri="{D42A27DB-BD31-4B8C-83A1-F6EECF244321}">
                <p14:modId xmlns:p14="http://schemas.microsoft.com/office/powerpoint/2010/main" val="296152881"/>
              </p:ext>
            </p:extLst>
          </p:nvPr>
        </p:nvGraphicFramePr>
        <p:xfrm>
          <a:off x="674667" y="1539713"/>
          <a:ext cx="10852937" cy="3305198"/>
        </p:xfrm>
        <a:graphic>
          <a:graphicData uri="http://schemas.openxmlformats.org/drawingml/2006/table">
            <a:tbl>
              <a:tblPr firstRow="1" bandRow="1">
                <a:tableStyleId>{5C22544A-7EE6-4342-B048-85BDC9FD1C3A}</a:tableStyleId>
              </a:tblPr>
              <a:tblGrid>
                <a:gridCol w="1943441">
                  <a:extLst>
                    <a:ext uri="{9D8B030D-6E8A-4147-A177-3AD203B41FA5}">
                      <a16:colId xmlns:a16="http://schemas.microsoft.com/office/drawing/2014/main" val="2715718435"/>
                    </a:ext>
                  </a:extLst>
                </a:gridCol>
                <a:gridCol w="8909496">
                  <a:extLst>
                    <a:ext uri="{9D8B030D-6E8A-4147-A177-3AD203B41FA5}">
                      <a16:colId xmlns:a16="http://schemas.microsoft.com/office/drawing/2014/main" val="1645838988"/>
                    </a:ext>
                  </a:extLst>
                </a:gridCol>
              </a:tblGrid>
              <a:tr h="1202078">
                <a:tc>
                  <a:txBody>
                    <a:bodyPr/>
                    <a:lstStyle/>
                    <a:p>
                      <a:pPr marL="0" algn="l" defTabSz="914400" rtl="0" eaLnBrk="1" latinLnBrk="0" hangingPunct="1"/>
                      <a:r>
                        <a:rPr lang="en-US" sz="1800" b="1" kern="1200" dirty="0">
                          <a:solidFill>
                            <a:schemeClr val="lt1"/>
                          </a:solidFill>
                          <a:latin typeface="+mn-lt"/>
                          <a:ea typeface="+mn-ea"/>
                          <a:cs typeface="+mn-cs"/>
                        </a:rPr>
                        <a:t>Current status</a:t>
                      </a:r>
                    </a:p>
                  </a:txBody>
                  <a:tcPr>
                    <a:solidFill>
                      <a:schemeClr val="accent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solidFill>
                            <a:schemeClr val="tx1">
                              <a:lumMod val="50000"/>
                            </a:schemeClr>
                          </a:solidFill>
                          <a:effectLst/>
                          <a:latin typeface="+mn-lt"/>
                          <a:ea typeface="+mn-ea"/>
                          <a:cs typeface="+mn-cs"/>
                        </a:rPr>
                        <a:t>The revised HRP focuses on the scale-up of life-saving multisectoral assistance and protection services (SO1 and 2).</a:t>
                      </a:r>
                    </a:p>
                    <a:p>
                      <a:pPr marL="285750" indent="-285750">
                        <a:buFont typeface="Arial" panose="020B0604020202020204" pitchFamily="34" charset="0"/>
                        <a:buChar char="•"/>
                      </a:pPr>
                      <a:r>
                        <a:rPr lang="en-US" sz="1800" b="0" kern="1200" dirty="0">
                          <a:solidFill>
                            <a:schemeClr val="tx1">
                              <a:lumMod val="50000"/>
                            </a:schemeClr>
                          </a:solidFill>
                          <a:effectLst/>
                          <a:latin typeface="+mn-lt"/>
                          <a:ea typeface="+mn-ea"/>
                          <a:cs typeface="+mn-cs"/>
                        </a:rPr>
                        <a:t>The HCT decided to pause programming related to SO 3 and 4 of the initial HRP (access to livelihood, basic services, and resilience solutions, respectively). </a:t>
                      </a:r>
                    </a:p>
                  </a:txBody>
                  <a:tcPr>
                    <a:solidFill>
                      <a:schemeClr val="accent1">
                        <a:lumMod val="40000"/>
                        <a:lumOff val="60000"/>
                      </a:schemeClr>
                    </a:solidFill>
                  </a:tcPr>
                </a:tc>
                <a:extLst>
                  <a:ext uri="{0D108BD9-81ED-4DB2-BD59-A6C34878D82A}">
                    <a16:rowId xmlns:a16="http://schemas.microsoft.com/office/drawing/2014/main" val="2139474045"/>
                  </a:ext>
                </a:extLst>
              </a:tr>
              <a:tr h="399201">
                <a:tc>
                  <a:txBody>
                    <a:bodyPr/>
                    <a:lstStyle/>
                    <a:p>
                      <a:pPr marL="0" algn="l" defTabSz="914400" rtl="0" eaLnBrk="1" latinLnBrk="0" hangingPunct="1"/>
                      <a:r>
                        <a:rPr lang="en-US" sz="1800" b="1" kern="1200" dirty="0">
                          <a:solidFill>
                            <a:schemeClr val="lt1"/>
                          </a:solidFill>
                          <a:latin typeface="+mn-lt"/>
                          <a:ea typeface="+mn-ea"/>
                          <a:cs typeface="+mn-cs"/>
                        </a:rPr>
                        <a:t>Proposal</a:t>
                      </a:r>
                    </a:p>
                  </a:txBody>
                  <a:tcPr>
                    <a:solidFill>
                      <a:schemeClr val="accent1"/>
                    </a:solidFill>
                  </a:tcPr>
                </a:tc>
                <a:tc>
                  <a:txBody>
                    <a:bodyPr/>
                    <a:lstStyle/>
                    <a:p>
                      <a:pPr marL="285750" indent="-285750">
                        <a:buFont typeface="Arial" panose="020B0604020202020204" pitchFamily="34" charset="0"/>
                        <a:buChar char="•"/>
                      </a:pPr>
                      <a:r>
                        <a:rPr lang="en-US" sz="1800" b="0" kern="1200" dirty="0">
                          <a:solidFill>
                            <a:schemeClr val="tx1">
                              <a:lumMod val="50000"/>
                            </a:schemeClr>
                          </a:solidFill>
                          <a:effectLst/>
                          <a:latin typeface="+mn-lt"/>
                          <a:ea typeface="+mn-ea"/>
                          <a:cs typeface="+mn-cs"/>
                        </a:rPr>
                        <a:t>The 2024 response planning be grounded on the analysis of the current situation as planning assumption as opposed to a hypothetical projection of situation and needs to ensure realistic boundaries.*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solidFill>
                            <a:schemeClr val="tx1">
                              <a:lumMod val="50000"/>
                            </a:schemeClr>
                          </a:solidFill>
                          <a:effectLst/>
                          <a:latin typeface="+mn-lt"/>
                          <a:ea typeface="+mn-ea"/>
                          <a:cs typeface="+mn-cs"/>
                        </a:rPr>
                        <a:t>The volatility of the situation has rapidly evolved over the past five months due to the elements not under the control of the humanitarian community.</a:t>
                      </a:r>
                    </a:p>
                  </a:txBody>
                  <a:tcPr>
                    <a:solidFill>
                      <a:schemeClr val="accent1">
                        <a:lumMod val="40000"/>
                        <a:lumOff val="60000"/>
                      </a:schemeClr>
                    </a:solidFill>
                  </a:tcPr>
                </a:tc>
                <a:extLst>
                  <a:ext uri="{0D108BD9-81ED-4DB2-BD59-A6C34878D82A}">
                    <a16:rowId xmlns:a16="http://schemas.microsoft.com/office/drawing/2014/main" val="2025147777"/>
                  </a:ext>
                </a:extLst>
              </a:tr>
              <a:tr h="399201">
                <a:tc>
                  <a:txBody>
                    <a:bodyPr/>
                    <a:lstStyle/>
                    <a:p>
                      <a:pPr marL="0" algn="l" defTabSz="914400" rtl="0" eaLnBrk="1" latinLnBrk="0" hangingPunct="1"/>
                      <a:r>
                        <a:rPr lang="en-US" sz="1800" b="1" kern="1200" dirty="0">
                          <a:solidFill>
                            <a:schemeClr val="lt1"/>
                          </a:solidFill>
                          <a:latin typeface="+mn-lt"/>
                          <a:ea typeface="+mn-ea"/>
                          <a:cs typeface="+mn-cs"/>
                        </a:rPr>
                        <a:t>Ask</a:t>
                      </a:r>
                    </a:p>
                  </a:txBody>
                  <a:tcPr>
                    <a:solidFill>
                      <a:schemeClr val="accent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solidFill>
                            <a:schemeClr val="tx1">
                              <a:lumMod val="50000"/>
                            </a:schemeClr>
                          </a:solidFill>
                          <a:effectLst/>
                          <a:latin typeface="+mn-lt"/>
                          <a:ea typeface="+mn-ea"/>
                          <a:cs typeface="+mn-cs"/>
                        </a:rPr>
                        <a:t>Agreement in keeping SOs 1 and 2 for 2024 HRP.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solidFill>
                            <a:schemeClr val="tx1">
                              <a:lumMod val="50000"/>
                            </a:schemeClr>
                          </a:solidFill>
                          <a:effectLst/>
                          <a:latin typeface="+mn-lt"/>
                          <a:ea typeface="+mn-ea"/>
                          <a:cs typeface="+mn-cs"/>
                        </a:rPr>
                        <a:t>This will determine what programming will go into the HRP (or not). </a:t>
                      </a:r>
                    </a:p>
                  </a:txBody>
                  <a:tcPr>
                    <a:solidFill>
                      <a:schemeClr val="accent1">
                        <a:lumMod val="40000"/>
                        <a:lumOff val="60000"/>
                      </a:schemeClr>
                    </a:solidFill>
                  </a:tcPr>
                </a:tc>
                <a:extLst>
                  <a:ext uri="{0D108BD9-81ED-4DB2-BD59-A6C34878D82A}">
                    <a16:rowId xmlns:a16="http://schemas.microsoft.com/office/drawing/2014/main" val="3645420209"/>
                  </a:ext>
                </a:extLst>
              </a:tr>
            </a:tbl>
          </a:graphicData>
        </a:graphic>
      </p:graphicFrame>
      <p:sp>
        <p:nvSpPr>
          <p:cNvPr id="4" name="TextBox 3">
            <a:extLst>
              <a:ext uri="{FF2B5EF4-FFF2-40B4-BE49-F238E27FC236}">
                <a16:creationId xmlns:a16="http://schemas.microsoft.com/office/drawing/2014/main" id="{42CEA9D9-1D9C-A1D9-8AD5-F46F3D342B36}"/>
              </a:ext>
            </a:extLst>
          </p:cNvPr>
          <p:cNvSpPr txBox="1"/>
          <p:nvPr/>
        </p:nvSpPr>
        <p:spPr>
          <a:xfrm>
            <a:off x="779692" y="5102015"/>
            <a:ext cx="10356350" cy="615553"/>
          </a:xfrm>
          <a:prstGeom prst="rect">
            <a:avLst/>
          </a:prstGeom>
          <a:noFill/>
        </p:spPr>
        <p:txBody>
          <a:bodyPr wrap="square" rtlCol="0">
            <a:spAutoFit/>
          </a:bodyPr>
          <a:lstStyle/>
          <a:p>
            <a:r>
              <a:rPr lang="en-US" sz="1600" b="0" kern="1200" dirty="0">
                <a:solidFill>
                  <a:schemeClr val="tx1">
                    <a:lumMod val="50000"/>
                  </a:schemeClr>
                </a:solidFill>
                <a:effectLst/>
                <a:latin typeface="+mn-lt"/>
                <a:ea typeface="+mn-ea"/>
                <a:cs typeface="+mn-cs"/>
              </a:rPr>
              <a:t>* Projection, including scenario-building, can guide the risk analysis to ensure a proactive vision of preparedness. </a:t>
            </a:r>
          </a:p>
          <a:p>
            <a:endParaRPr lang="en-US" dirty="0"/>
          </a:p>
        </p:txBody>
      </p:sp>
    </p:spTree>
    <p:extLst>
      <p:ext uri="{BB962C8B-B14F-4D97-AF65-F5344CB8AC3E}">
        <p14:creationId xmlns:p14="http://schemas.microsoft.com/office/powerpoint/2010/main" val="171823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F72ACF3-77CB-B6DA-7AAF-0C72B3BA66A4}"/>
              </a:ext>
            </a:extLst>
          </p:cNvPr>
          <p:cNvSpPr>
            <a:spLocks noGrp="1"/>
          </p:cNvSpPr>
          <p:nvPr>
            <p:ph type="title"/>
          </p:nvPr>
        </p:nvSpPr>
        <p:spPr>
          <a:xfrm>
            <a:off x="609599" y="721370"/>
            <a:ext cx="8575497" cy="443198"/>
          </a:xfrm>
        </p:spPr>
        <p:txBody>
          <a:bodyPr/>
          <a:lstStyle/>
          <a:p>
            <a:r>
              <a:rPr lang="en-US" dirty="0"/>
              <a:t>2. PROGRAMMATIC ELEMENT</a:t>
            </a:r>
            <a:endParaRPr lang="en-AU" dirty="0"/>
          </a:p>
        </p:txBody>
      </p:sp>
      <p:graphicFrame>
        <p:nvGraphicFramePr>
          <p:cNvPr id="2" name="Table 3">
            <a:extLst>
              <a:ext uri="{FF2B5EF4-FFF2-40B4-BE49-F238E27FC236}">
                <a16:creationId xmlns:a16="http://schemas.microsoft.com/office/drawing/2014/main" id="{C9C3E0D0-34DC-B1AF-6722-D6D9ECBE0180}"/>
              </a:ext>
            </a:extLst>
          </p:cNvPr>
          <p:cNvGraphicFramePr>
            <a:graphicFrameLocks noGrp="1"/>
          </p:cNvGraphicFramePr>
          <p:nvPr>
            <p:extLst>
              <p:ext uri="{D42A27DB-BD31-4B8C-83A1-F6EECF244321}">
                <p14:modId xmlns:p14="http://schemas.microsoft.com/office/powerpoint/2010/main" val="3350627546"/>
              </p:ext>
            </p:extLst>
          </p:nvPr>
        </p:nvGraphicFramePr>
        <p:xfrm>
          <a:off x="674667" y="1539713"/>
          <a:ext cx="10791293" cy="3840480"/>
        </p:xfrm>
        <a:graphic>
          <a:graphicData uri="http://schemas.openxmlformats.org/drawingml/2006/table">
            <a:tbl>
              <a:tblPr firstRow="1" bandRow="1">
                <a:tableStyleId>{5C22544A-7EE6-4342-B048-85BDC9FD1C3A}</a:tableStyleId>
              </a:tblPr>
              <a:tblGrid>
                <a:gridCol w="1932403">
                  <a:extLst>
                    <a:ext uri="{9D8B030D-6E8A-4147-A177-3AD203B41FA5}">
                      <a16:colId xmlns:a16="http://schemas.microsoft.com/office/drawing/2014/main" val="2715718435"/>
                    </a:ext>
                  </a:extLst>
                </a:gridCol>
                <a:gridCol w="8858890">
                  <a:extLst>
                    <a:ext uri="{9D8B030D-6E8A-4147-A177-3AD203B41FA5}">
                      <a16:colId xmlns:a16="http://schemas.microsoft.com/office/drawing/2014/main" val="1645838988"/>
                    </a:ext>
                  </a:extLst>
                </a:gridCol>
              </a:tblGrid>
              <a:tr h="1202078">
                <a:tc>
                  <a:txBody>
                    <a:bodyPr/>
                    <a:lstStyle/>
                    <a:p>
                      <a:pPr marL="0" algn="l" defTabSz="914400" rtl="0" eaLnBrk="1" latinLnBrk="0" hangingPunct="1"/>
                      <a:r>
                        <a:rPr lang="en-US" sz="1800" b="1" kern="1200" dirty="0">
                          <a:solidFill>
                            <a:schemeClr val="lt1"/>
                          </a:solidFill>
                          <a:latin typeface="+mn-lt"/>
                          <a:ea typeface="+mn-ea"/>
                          <a:cs typeface="+mn-cs"/>
                        </a:rPr>
                        <a:t>Current status</a:t>
                      </a:r>
                    </a:p>
                  </a:txBody>
                  <a:tcPr>
                    <a:solidFill>
                      <a:schemeClr val="accent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solidFill>
                            <a:schemeClr val="tx1">
                              <a:lumMod val="50000"/>
                            </a:schemeClr>
                          </a:solidFill>
                          <a:effectLst/>
                          <a:latin typeface="+mn-lt"/>
                          <a:ea typeface="+mn-ea"/>
                          <a:cs typeface="+mn-cs"/>
                        </a:rPr>
                        <a:t>Solid HPC experience among the Sudan humanitarian community.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solidFill>
                            <a:schemeClr val="tx1">
                              <a:lumMod val="50000"/>
                            </a:schemeClr>
                          </a:solidFill>
                          <a:effectLst/>
                          <a:latin typeface="+mn-lt"/>
                          <a:ea typeface="+mn-ea"/>
                          <a:cs typeface="+mn-cs"/>
                        </a:rPr>
                        <a:t>Mechanisms to minimize overlapping activities and ensure complementarity among different actors are already in place, thanks to the strong coordination structure and capacity that pre-exist.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solidFill>
                            <a:schemeClr val="tx1">
                              <a:lumMod val="50000"/>
                            </a:schemeClr>
                          </a:solidFill>
                          <a:effectLst/>
                          <a:highlight>
                            <a:srgbClr val="FFFF00"/>
                          </a:highlight>
                          <a:latin typeface="+mn-lt"/>
                          <a:ea typeface="+mn-ea"/>
                          <a:cs typeface="+mn-cs"/>
                        </a:rPr>
                        <a:t>Following the April eruption of hostilities, duty of care commitment took precedence, while operational challenges such as frequent disruption of telecommunications affect how humanitarian actors interact or collaborate.</a:t>
                      </a:r>
                    </a:p>
                  </a:txBody>
                  <a:tcPr>
                    <a:solidFill>
                      <a:schemeClr val="accent1">
                        <a:lumMod val="40000"/>
                        <a:lumOff val="60000"/>
                      </a:schemeClr>
                    </a:solidFill>
                  </a:tcPr>
                </a:tc>
                <a:extLst>
                  <a:ext uri="{0D108BD9-81ED-4DB2-BD59-A6C34878D82A}">
                    <a16:rowId xmlns:a16="http://schemas.microsoft.com/office/drawing/2014/main" val="2139474045"/>
                  </a:ext>
                </a:extLst>
              </a:tr>
              <a:tr h="399201">
                <a:tc>
                  <a:txBody>
                    <a:bodyPr/>
                    <a:lstStyle/>
                    <a:p>
                      <a:pPr marL="0" algn="l" defTabSz="914400" rtl="0" eaLnBrk="1" latinLnBrk="0" hangingPunct="1"/>
                      <a:r>
                        <a:rPr lang="en-US" sz="1800" b="1" kern="1200" dirty="0">
                          <a:solidFill>
                            <a:schemeClr val="lt1"/>
                          </a:solidFill>
                          <a:latin typeface="+mn-lt"/>
                          <a:ea typeface="+mn-ea"/>
                          <a:cs typeface="+mn-cs"/>
                        </a:rPr>
                        <a:t>Proposal</a:t>
                      </a:r>
                    </a:p>
                  </a:txBody>
                  <a:tcPr>
                    <a:solidFill>
                      <a:schemeClr val="accent1"/>
                    </a:solidFill>
                  </a:tcPr>
                </a:tc>
                <a:tc>
                  <a:txBody>
                    <a:bodyPr/>
                    <a:lstStyle/>
                    <a:p>
                      <a:pPr marL="285750" indent="-285750">
                        <a:buFont typeface="Arial" panose="020B0604020202020204" pitchFamily="34" charset="0"/>
                        <a:buChar char="•"/>
                      </a:pPr>
                      <a:r>
                        <a:rPr lang="en-US" sz="1800" b="0" kern="1200" dirty="0">
                          <a:solidFill>
                            <a:schemeClr val="tx1">
                              <a:lumMod val="50000"/>
                            </a:schemeClr>
                          </a:solidFill>
                          <a:effectLst/>
                          <a:latin typeface="+mn-lt"/>
                          <a:ea typeface="+mn-ea"/>
                          <a:cs typeface="+mn-cs"/>
                        </a:rPr>
                        <a:t>Consideration of the extent to which the 2024 humanitarian programming to be included in the HRP complement and/or overlap with those to be implemented by partners not traditionally part of the HRP should be factored in to minimize potential duplication of efforts and financial ask.</a:t>
                      </a:r>
                    </a:p>
                  </a:txBody>
                  <a:tcPr>
                    <a:solidFill>
                      <a:schemeClr val="accent1">
                        <a:lumMod val="40000"/>
                        <a:lumOff val="60000"/>
                      </a:schemeClr>
                    </a:solidFill>
                  </a:tcPr>
                </a:tc>
                <a:extLst>
                  <a:ext uri="{0D108BD9-81ED-4DB2-BD59-A6C34878D82A}">
                    <a16:rowId xmlns:a16="http://schemas.microsoft.com/office/drawing/2014/main" val="2025147777"/>
                  </a:ext>
                </a:extLst>
              </a:tr>
              <a:tr h="399201">
                <a:tc>
                  <a:txBody>
                    <a:bodyPr/>
                    <a:lstStyle/>
                    <a:p>
                      <a:pPr marL="0" algn="l" defTabSz="914400" rtl="0" eaLnBrk="1" latinLnBrk="0" hangingPunct="1"/>
                      <a:r>
                        <a:rPr lang="en-US" sz="1800" b="1" kern="1200" dirty="0">
                          <a:solidFill>
                            <a:schemeClr val="lt1"/>
                          </a:solidFill>
                          <a:latin typeface="+mn-lt"/>
                          <a:ea typeface="+mn-ea"/>
                          <a:cs typeface="+mn-cs"/>
                        </a:rPr>
                        <a:t>Ask</a:t>
                      </a:r>
                    </a:p>
                  </a:txBody>
                  <a:tcPr>
                    <a:solidFill>
                      <a:schemeClr val="accent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solidFill>
                            <a:schemeClr val="tx1">
                              <a:lumMod val="50000"/>
                            </a:schemeClr>
                          </a:solidFill>
                          <a:effectLst/>
                          <a:latin typeface="+mn-lt"/>
                          <a:ea typeface="+mn-ea"/>
                          <a:cs typeface="+mn-cs"/>
                        </a:rPr>
                        <a:t>Clusters are strongly encouraged to coordinate with non-traditional HRP partners to identify possible duplication during the response planning process.</a:t>
                      </a:r>
                    </a:p>
                  </a:txBody>
                  <a:tcPr>
                    <a:solidFill>
                      <a:schemeClr val="accent1">
                        <a:lumMod val="40000"/>
                        <a:lumOff val="60000"/>
                      </a:schemeClr>
                    </a:solidFill>
                  </a:tcPr>
                </a:tc>
                <a:extLst>
                  <a:ext uri="{0D108BD9-81ED-4DB2-BD59-A6C34878D82A}">
                    <a16:rowId xmlns:a16="http://schemas.microsoft.com/office/drawing/2014/main" val="3645420209"/>
                  </a:ext>
                </a:extLst>
              </a:tr>
            </a:tbl>
          </a:graphicData>
        </a:graphic>
      </p:graphicFrame>
    </p:spTree>
    <p:extLst>
      <p:ext uri="{BB962C8B-B14F-4D97-AF65-F5344CB8AC3E}">
        <p14:creationId xmlns:p14="http://schemas.microsoft.com/office/powerpoint/2010/main" val="3099278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F72ACF3-77CB-B6DA-7AAF-0C72B3BA66A4}"/>
              </a:ext>
            </a:extLst>
          </p:cNvPr>
          <p:cNvSpPr>
            <a:spLocks noGrp="1"/>
          </p:cNvSpPr>
          <p:nvPr>
            <p:ph type="title"/>
          </p:nvPr>
        </p:nvSpPr>
        <p:spPr>
          <a:xfrm>
            <a:off x="660969" y="361775"/>
            <a:ext cx="8575497" cy="443198"/>
          </a:xfrm>
        </p:spPr>
        <p:txBody>
          <a:bodyPr/>
          <a:lstStyle/>
          <a:p>
            <a:r>
              <a:rPr lang="en-US" dirty="0"/>
              <a:t>3. GEOGRAPHICAL ELEMENT</a:t>
            </a:r>
            <a:endParaRPr lang="en-AU" dirty="0"/>
          </a:p>
        </p:txBody>
      </p:sp>
      <p:graphicFrame>
        <p:nvGraphicFramePr>
          <p:cNvPr id="2" name="Table 3">
            <a:extLst>
              <a:ext uri="{FF2B5EF4-FFF2-40B4-BE49-F238E27FC236}">
                <a16:creationId xmlns:a16="http://schemas.microsoft.com/office/drawing/2014/main" id="{C9C3E0D0-34DC-B1AF-6722-D6D9ECBE0180}"/>
              </a:ext>
            </a:extLst>
          </p:cNvPr>
          <p:cNvGraphicFramePr>
            <a:graphicFrameLocks noGrp="1"/>
          </p:cNvGraphicFramePr>
          <p:nvPr>
            <p:extLst>
              <p:ext uri="{D42A27DB-BD31-4B8C-83A1-F6EECF244321}">
                <p14:modId xmlns:p14="http://schemas.microsoft.com/office/powerpoint/2010/main" val="3830067449"/>
              </p:ext>
            </p:extLst>
          </p:nvPr>
        </p:nvGraphicFramePr>
        <p:xfrm>
          <a:off x="660969" y="1007701"/>
          <a:ext cx="11090307" cy="5760720"/>
        </p:xfrm>
        <a:graphic>
          <a:graphicData uri="http://schemas.openxmlformats.org/drawingml/2006/table">
            <a:tbl>
              <a:tblPr firstRow="1" bandRow="1">
                <a:tableStyleId>{5C22544A-7EE6-4342-B048-85BDC9FD1C3A}</a:tableStyleId>
              </a:tblPr>
              <a:tblGrid>
                <a:gridCol w="1985948">
                  <a:extLst>
                    <a:ext uri="{9D8B030D-6E8A-4147-A177-3AD203B41FA5}">
                      <a16:colId xmlns:a16="http://schemas.microsoft.com/office/drawing/2014/main" val="2715718435"/>
                    </a:ext>
                  </a:extLst>
                </a:gridCol>
                <a:gridCol w="9104359">
                  <a:extLst>
                    <a:ext uri="{9D8B030D-6E8A-4147-A177-3AD203B41FA5}">
                      <a16:colId xmlns:a16="http://schemas.microsoft.com/office/drawing/2014/main" val="1645838988"/>
                    </a:ext>
                  </a:extLst>
                </a:gridCol>
              </a:tblGrid>
              <a:tr h="1202078">
                <a:tc>
                  <a:txBody>
                    <a:bodyPr/>
                    <a:lstStyle/>
                    <a:p>
                      <a:pPr marL="0" algn="l" defTabSz="914400" rtl="0" eaLnBrk="1" latinLnBrk="0" hangingPunct="1"/>
                      <a:r>
                        <a:rPr lang="en-US" sz="1800" b="1" kern="1200" dirty="0">
                          <a:solidFill>
                            <a:schemeClr val="lt1"/>
                          </a:solidFill>
                          <a:latin typeface="+mn-lt"/>
                          <a:ea typeface="+mn-ea"/>
                          <a:cs typeface="+mn-cs"/>
                        </a:rPr>
                        <a:t>Current status</a:t>
                      </a:r>
                    </a:p>
                  </a:txBody>
                  <a:tcPr>
                    <a:solidFill>
                      <a:schemeClr val="accent1"/>
                    </a:solidFill>
                  </a:tcPr>
                </a:tc>
                <a:tc>
                  <a:txBody>
                    <a:bodyPr/>
                    <a:lstStyle/>
                    <a:p>
                      <a:pPr marL="285750" indent="-285750">
                        <a:buFont typeface="Arial" panose="020B0604020202020204" pitchFamily="34" charset="0"/>
                        <a:buChar char="•"/>
                      </a:pPr>
                      <a:r>
                        <a:rPr lang="en-US" sz="1800" b="0" kern="1200" dirty="0">
                          <a:solidFill>
                            <a:schemeClr val="tx1">
                              <a:lumMod val="50000"/>
                            </a:schemeClr>
                          </a:solidFill>
                          <a:effectLst/>
                          <a:latin typeface="+mn-lt"/>
                          <a:ea typeface="+mn-ea"/>
                          <a:cs typeface="+mn-cs"/>
                        </a:rPr>
                        <a:t>The initial HRP classified 190 localities (including the Abyei PCA area) into four priorities, based on the multi-cluster convergence of needs, access constraints and conflict or non-conflicts driven needs of life-saving and life-sustaining response. </a:t>
                      </a:r>
                    </a:p>
                    <a:p>
                      <a:pPr marL="285750" indent="-285750">
                        <a:buFont typeface="Arial" panose="020B0604020202020204" pitchFamily="34" charset="0"/>
                        <a:buChar char="•"/>
                      </a:pPr>
                      <a:r>
                        <a:rPr lang="en-US" sz="1800" b="0" kern="1200" dirty="0">
                          <a:solidFill>
                            <a:schemeClr val="tx1">
                              <a:lumMod val="50000"/>
                            </a:schemeClr>
                          </a:solidFill>
                          <a:effectLst/>
                          <a:latin typeface="+mn-lt"/>
                          <a:ea typeface="+mn-ea"/>
                          <a:cs typeface="+mn-cs"/>
                        </a:rPr>
                        <a:t>Of the total of 190 localities, the planned response targeted a varying degree of </a:t>
                      </a:r>
                      <a:r>
                        <a:rPr lang="en-US" sz="1800" b="0" kern="1200" dirty="0" err="1">
                          <a:solidFill>
                            <a:schemeClr val="tx1">
                              <a:lumMod val="50000"/>
                            </a:schemeClr>
                          </a:solidFill>
                          <a:effectLst/>
                          <a:latin typeface="+mn-lt"/>
                          <a:ea typeface="+mn-ea"/>
                          <a:cs typeface="+mn-cs"/>
                        </a:rPr>
                        <a:t>PiN</a:t>
                      </a:r>
                      <a:r>
                        <a:rPr lang="en-US" sz="1800" b="0" kern="1200" dirty="0">
                          <a:solidFill>
                            <a:schemeClr val="tx1">
                              <a:lumMod val="50000"/>
                            </a:schemeClr>
                          </a:solidFill>
                          <a:effectLst/>
                          <a:latin typeface="+mn-lt"/>
                          <a:ea typeface="+mn-ea"/>
                          <a:cs typeface="+mn-cs"/>
                        </a:rPr>
                        <a:t> in 176 localities.</a:t>
                      </a:r>
                    </a:p>
                  </a:txBody>
                  <a:tcPr>
                    <a:solidFill>
                      <a:schemeClr val="accent1">
                        <a:lumMod val="40000"/>
                        <a:lumOff val="60000"/>
                      </a:schemeClr>
                    </a:solidFill>
                  </a:tcPr>
                </a:tc>
                <a:extLst>
                  <a:ext uri="{0D108BD9-81ED-4DB2-BD59-A6C34878D82A}">
                    <a16:rowId xmlns:a16="http://schemas.microsoft.com/office/drawing/2014/main" val="2139474045"/>
                  </a:ext>
                </a:extLst>
              </a:tr>
              <a:tr h="399201">
                <a:tc>
                  <a:txBody>
                    <a:bodyPr/>
                    <a:lstStyle/>
                    <a:p>
                      <a:pPr marL="0" algn="l" defTabSz="914400" rtl="0" eaLnBrk="1" latinLnBrk="0" hangingPunct="1"/>
                      <a:r>
                        <a:rPr lang="en-US" sz="1800" b="1" kern="1200" dirty="0">
                          <a:solidFill>
                            <a:schemeClr val="lt1"/>
                          </a:solidFill>
                          <a:latin typeface="+mn-lt"/>
                          <a:ea typeface="+mn-ea"/>
                          <a:cs typeface="+mn-cs"/>
                        </a:rPr>
                        <a:t>Proposal</a:t>
                      </a:r>
                    </a:p>
                  </a:txBody>
                  <a:tcPr>
                    <a:solidFill>
                      <a:schemeClr val="accent1"/>
                    </a:solidFill>
                  </a:tcPr>
                </a:tc>
                <a:tc>
                  <a:txBody>
                    <a:bodyPr/>
                    <a:lstStyle/>
                    <a:p>
                      <a:r>
                        <a:rPr lang="en-US" sz="1800" kern="1200" dirty="0">
                          <a:solidFill>
                            <a:schemeClr val="accent6"/>
                          </a:solidFill>
                          <a:effectLst/>
                          <a:latin typeface="+mn-lt"/>
                          <a:ea typeface="+mn-ea"/>
                          <a:cs typeface="+mn-cs"/>
                        </a:rPr>
                        <a:t>1) Revisit the ‘access’ classification, e.g. the likelihood of resolving ‘high’ access constraints, the possibility to delink ‘access constraints’ from these definitions and, assess it through different approaches, e.g. by analysis historical response monitoring data or through feasibility perspective. The HCT is committed to continuing to explore all possible means and utilize every opportunity to widen humanitarian access to reach people in need wherever they are. </a:t>
                      </a:r>
                    </a:p>
                    <a:p>
                      <a:r>
                        <a:rPr lang="en-US" sz="1800" kern="1200" dirty="0">
                          <a:solidFill>
                            <a:schemeClr val="accent6"/>
                          </a:solidFill>
                          <a:effectLst/>
                          <a:highlight>
                            <a:srgbClr val="FFFF00"/>
                          </a:highlight>
                          <a:latin typeface="+mn-lt"/>
                          <a:ea typeface="+mn-ea"/>
                          <a:cs typeface="+mn-cs"/>
                        </a:rPr>
                        <a:t>2) Clusters targeting will be guided by their own sectoral analysis of needs and severity.</a:t>
                      </a:r>
                    </a:p>
                    <a:p>
                      <a:r>
                        <a:rPr lang="en-US" sz="1800" kern="1200" dirty="0">
                          <a:solidFill>
                            <a:schemeClr val="accent6"/>
                          </a:solidFill>
                          <a:effectLst/>
                          <a:latin typeface="+mn-lt"/>
                          <a:ea typeface="+mn-ea"/>
                          <a:cs typeface="+mn-cs"/>
                        </a:rPr>
                        <a:t>3) At the inter-cluster level, re-identify priority level by locality based on JIAF 2.0 analysis of inter-sectoral severity results where only high severity areas (4 and 5 scales - as per the JIAF 2.0 analysis) should be considered for HRP prioritization. </a:t>
                      </a:r>
                    </a:p>
                    <a:p>
                      <a:r>
                        <a:rPr lang="en-US" sz="1800" kern="1200" dirty="0">
                          <a:solidFill>
                            <a:schemeClr val="accent6"/>
                          </a:solidFill>
                          <a:effectLst/>
                          <a:latin typeface="+mn-lt"/>
                          <a:ea typeface="+mn-ea"/>
                          <a:cs typeface="+mn-cs"/>
                        </a:rPr>
                        <a:t>4) For areas where convergence of high severity (intersectoral severity), consider a multi-sectoral response approach to ensure effectiveness and efficiency.</a:t>
                      </a:r>
                    </a:p>
                  </a:txBody>
                  <a:tcPr>
                    <a:solidFill>
                      <a:schemeClr val="accent1">
                        <a:lumMod val="40000"/>
                        <a:lumOff val="60000"/>
                      </a:schemeClr>
                    </a:solidFill>
                  </a:tcPr>
                </a:tc>
                <a:extLst>
                  <a:ext uri="{0D108BD9-81ED-4DB2-BD59-A6C34878D82A}">
                    <a16:rowId xmlns:a16="http://schemas.microsoft.com/office/drawing/2014/main" val="2025147777"/>
                  </a:ext>
                </a:extLst>
              </a:tr>
              <a:tr h="399201">
                <a:tc>
                  <a:txBody>
                    <a:bodyPr/>
                    <a:lstStyle/>
                    <a:p>
                      <a:pPr marL="0" algn="l" defTabSz="914400" rtl="0" eaLnBrk="1" latinLnBrk="0" hangingPunct="1"/>
                      <a:r>
                        <a:rPr lang="en-US" sz="1800" b="1" kern="1200" dirty="0">
                          <a:solidFill>
                            <a:schemeClr val="lt1"/>
                          </a:solidFill>
                          <a:latin typeface="+mn-lt"/>
                          <a:ea typeface="+mn-ea"/>
                          <a:cs typeface="+mn-cs"/>
                        </a:rPr>
                        <a:t>Ask</a:t>
                      </a:r>
                    </a:p>
                  </a:txBody>
                  <a:tcPr>
                    <a:solidFill>
                      <a:schemeClr val="accent1"/>
                    </a:solidFill>
                  </a:tcPr>
                </a:tc>
                <a:tc>
                  <a:txBody>
                    <a:bodyPr/>
                    <a:lstStyle/>
                    <a:p>
                      <a:r>
                        <a:rPr lang="en-US" sz="1800" kern="1200" dirty="0">
                          <a:solidFill>
                            <a:schemeClr val="tx1">
                              <a:lumMod val="50000"/>
                            </a:schemeClr>
                          </a:solidFill>
                          <a:effectLst/>
                          <a:latin typeface="+mn-lt"/>
                          <a:ea typeface="+mn-ea"/>
                          <a:cs typeface="+mn-cs"/>
                        </a:rPr>
                        <a:t>Clusters to use interoperable scales and global operational guidance of the JIAF 2.0 to consistently present sectoral results, including </a:t>
                      </a:r>
                      <a:r>
                        <a:rPr lang="en-US" sz="1800" kern="1200" dirty="0" err="1">
                          <a:solidFill>
                            <a:schemeClr val="tx1">
                              <a:lumMod val="50000"/>
                            </a:schemeClr>
                          </a:solidFill>
                          <a:effectLst/>
                          <a:latin typeface="+mn-lt"/>
                          <a:ea typeface="+mn-ea"/>
                          <a:cs typeface="+mn-cs"/>
                        </a:rPr>
                        <a:t>PiN</a:t>
                      </a:r>
                      <a:r>
                        <a:rPr lang="en-US" sz="1800" kern="1200" dirty="0">
                          <a:solidFill>
                            <a:schemeClr val="tx1">
                              <a:lumMod val="50000"/>
                            </a:schemeClr>
                          </a:solidFill>
                          <a:effectLst/>
                          <a:latin typeface="+mn-lt"/>
                          <a:ea typeface="+mn-ea"/>
                          <a:cs typeface="+mn-cs"/>
                        </a:rPr>
                        <a:t> and severity, and coherent intersectoral analysis. </a:t>
                      </a:r>
                    </a:p>
                  </a:txBody>
                  <a:tcPr>
                    <a:solidFill>
                      <a:schemeClr val="accent1">
                        <a:lumMod val="40000"/>
                        <a:lumOff val="60000"/>
                      </a:schemeClr>
                    </a:solidFill>
                  </a:tcPr>
                </a:tc>
                <a:extLst>
                  <a:ext uri="{0D108BD9-81ED-4DB2-BD59-A6C34878D82A}">
                    <a16:rowId xmlns:a16="http://schemas.microsoft.com/office/drawing/2014/main" val="3645420209"/>
                  </a:ext>
                </a:extLst>
              </a:tr>
            </a:tbl>
          </a:graphicData>
        </a:graphic>
      </p:graphicFrame>
    </p:spTree>
    <p:extLst>
      <p:ext uri="{BB962C8B-B14F-4D97-AF65-F5344CB8AC3E}">
        <p14:creationId xmlns:p14="http://schemas.microsoft.com/office/powerpoint/2010/main" val="481529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F72ACF3-77CB-B6DA-7AAF-0C72B3BA66A4}"/>
              </a:ext>
            </a:extLst>
          </p:cNvPr>
          <p:cNvSpPr>
            <a:spLocks noGrp="1"/>
          </p:cNvSpPr>
          <p:nvPr>
            <p:ph type="title"/>
          </p:nvPr>
        </p:nvSpPr>
        <p:spPr>
          <a:xfrm>
            <a:off x="599325" y="423419"/>
            <a:ext cx="8575497" cy="443198"/>
          </a:xfrm>
        </p:spPr>
        <p:txBody>
          <a:bodyPr/>
          <a:lstStyle/>
          <a:p>
            <a:r>
              <a:rPr lang="en-US" dirty="0"/>
              <a:t>4. OPERATIONAL ELEMENT (1/4)</a:t>
            </a:r>
            <a:endParaRPr lang="en-AU" dirty="0"/>
          </a:p>
        </p:txBody>
      </p:sp>
      <p:graphicFrame>
        <p:nvGraphicFramePr>
          <p:cNvPr id="2" name="Table 3">
            <a:extLst>
              <a:ext uri="{FF2B5EF4-FFF2-40B4-BE49-F238E27FC236}">
                <a16:creationId xmlns:a16="http://schemas.microsoft.com/office/drawing/2014/main" id="{C9C3E0D0-34DC-B1AF-6722-D6D9ECBE0180}"/>
              </a:ext>
            </a:extLst>
          </p:cNvPr>
          <p:cNvGraphicFramePr>
            <a:graphicFrameLocks noGrp="1"/>
          </p:cNvGraphicFramePr>
          <p:nvPr>
            <p:extLst>
              <p:ext uri="{D42A27DB-BD31-4B8C-83A1-F6EECF244321}">
                <p14:modId xmlns:p14="http://schemas.microsoft.com/office/powerpoint/2010/main" val="3228186377"/>
              </p:ext>
            </p:extLst>
          </p:nvPr>
        </p:nvGraphicFramePr>
        <p:xfrm>
          <a:off x="700353" y="1280575"/>
          <a:ext cx="10791293" cy="3300672"/>
        </p:xfrm>
        <a:graphic>
          <a:graphicData uri="http://schemas.openxmlformats.org/drawingml/2006/table">
            <a:tbl>
              <a:tblPr firstRow="1" bandRow="1">
                <a:tableStyleId>{5C22544A-7EE6-4342-B048-85BDC9FD1C3A}</a:tableStyleId>
              </a:tblPr>
              <a:tblGrid>
                <a:gridCol w="1932403">
                  <a:extLst>
                    <a:ext uri="{9D8B030D-6E8A-4147-A177-3AD203B41FA5}">
                      <a16:colId xmlns:a16="http://schemas.microsoft.com/office/drawing/2014/main" val="2715718435"/>
                    </a:ext>
                  </a:extLst>
                </a:gridCol>
                <a:gridCol w="8858890">
                  <a:extLst>
                    <a:ext uri="{9D8B030D-6E8A-4147-A177-3AD203B41FA5}">
                      <a16:colId xmlns:a16="http://schemas.microsoft.com/office/drawing/2014/main" val="1645838988"/>
                    </a:ext>
                  </a:extLst>
                </a:gridCol>
              </a:tblGrid>
              <a:tr h="466032">
                <a:tc gridSpan="2">
                  <a:txBody>
                    <a:bodyPr/>
                    <a:lstStyle/>
                    <a:p>
                      <a:pPr marL="0" algn="l" defTabSz="914400" rtl="0" eaLnBrk="1" latinLnBrk="0" hangingPunct="1"/>
                      <a:r>
                        <a:rPr lang="en-US" sz="1800" b="1" kern="1200" dirty="0">
                          <a:solidFill>
                            <a:schemeClr val="lt1"/>
                          </a:solidFill>
                          <a:latin typeface="+mn-lt"/>
                          <a:ea typeface="+mn-ea"/>
                          <a:cs typeface="+mn-cs"/>
                        </a:rPr>
                        <a:t>4.1 Operational capacity</a:t>
                      </a:r>
                    </a:p>
                  </a:txBody>
                  <a:tcPr>
                    <a:solidFill>
                      <a:schemeClr val="accent6"/>
                    </a:solidFill>
                  </a:tcPr>
                </a:tc>
                <a:tc hMerge="1">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b="0" kern="1200" dirty="0">
                        <a:solidFill>
                          <a:schemeClr val="tx1">
                            <a:lumMod val="50000"/>
                          </a:schemeClr>
                        </a:solidFill>
                        <a:effectLst/>
                        <a:latin typeface="+mn-lt"/>
                        <a:ea typeface="+mn-ea"/>
                        <a:cs typeface="+mn-cs"/>
                      </a:endParaRPr>
                    </a:p>
                  </a:txBody>
                  <a:tcPr>
                    <a:solidFill>
                      <a:schemeClr val="accent1">
                        <a:lumMod val="40000"/>
                        <a:lumOff val="60000"/>
                      </a:schemeClr>
                    </a:solidFill>
                  </a:tcPr>
                </a:tc>
                <a:extLst>
                  <a:ext uri="{0D108BD9-81ED-4DB2-BD59-A6C34878D82A}">
                    <a16:rowId xmlns:a16="http://schemas.microsoft.com/office/drawing/2014/main" val="1757199021"/>
                  </a:ext>
                </a:extLst>
              </a:tr>
              <a:tr h="1202078">
                <a:tc>
                  <a:txBody>
                    <a:bodyPr/>
                    <a:lstStyle/>
                    <a:p>
                      <a:pPr marL="0" algn="l" defTabSz="914400" rtl="0" eaLnBrk="1" latinLnBrk="0" hangingPunct="1"/>
                      <a:r>
                        <a:rPr lang="en-US" sz="1800" b="1" kern="1200" dirty="0">
                          <a:solidFill>
                            <a:schemeClr val="lt1"/>
                          </a:solidFill>
                          <a:latin typeface="+mn-lt"/>
                          <a:ea typeface="+mn-ea"/>
                          <a:cs typeface="+mn-cs"/>
                        </a:rPr>
                        <a:t>Current status</a:t>
                      </a:r>
                    </a:p>
                  </a:txBody>
                  <a:tcPr>
                    <a:solidFill>
                      <a:schemeClr val="accent1"/>
                    </a:solidFill>
                  </a:tcPr>
                </a:tc>
                <a:tc>
                  <a:txBody>
                    <a:bodyPr/>
                    <a:lstStyle/>
                    <a:p>
                      <a:pPr marL="285750" indent="-285750">
                        <a:buFont typeface="Arial" panose="020B0604020202020204" pitchFamily="34" charset="0"/>
                        <a:buChar char="•"/>
                      </a:pPr>
                      <a:r>
                        <a:rPr lang="en-US" sz="1800" b="0" kern="1200" dirty="0">
                          <a:solidFill>
                            <a:schemeClr val="tx1">
                              <a:lumMod val="50000"/>
                            </a:schemeClr>
                          </a:solidFill>
                          <a:effectLst/>
                          <a:latin typeface="+mn-lt"/>
                          <a:ea typeface="+mn-ea"/>
                          <a:cs typeface="+mn-cs"/>
                        </a:rPr>
                        <a:t>Historically, around 80-100 humanitarian organizations participated in the Sudan HRPs each year (about 40 per cent were national NGOs).</a:t>
                      </a:r>
                    </a:p>
                    <a:p>
                      <a:pPr marL="285750" indent="-285750">
                        <a:buFont typeface="Arial" panose="020B0604020202020204" pitchFamily="34" charset="0"/>
                        <a:buChar char="•"/>
                      </a:pPr>
                      <a:r>
                        <a:rPr lang="en-US" sz="1800" b="0" kern="1200" dirty="0">
                          <a:solidFill>
                            <a:schemeClr val="tx1">
                              <a:lumMod val="50000"/>
                            </a:schemeClr>
                          </a:solidFill>
                          <a:effectLst/>
                          <a:latin typeface="+mn-lt"/>
                          <a:ea typeface="+mn-ea"/>
                          <a:cs typeface="+mn-cs"/>
                        </a:rPr>
                        <a:t>The planned activities covered a large number of localities across the country, albeit at varying degrees.</a:t>
                      </a:r>
                    </a:p>
                    <a:p>
                      <a:pPr marL="285750" indent="-285750">
                        <a:buFont typeface="Arial" panose="020B0604020202020204" pitchFamily="34" charset="0"/>
                        <a:buChar char="•"/>
                      </a:pPr>
                      <a:r>
                        <a:rPr lang="en-US" sz="1800" b="0" kern="1200" dirty="0">
                          <a:solidFill>
                            <a:schemeClr val="tx1">
                              <a:lumMod val="50000"/>
                            </a:schemeClr>
                          </a:solidFill>
                          <a:effectLst/>
                          <a:latin typeface="+mn-lt"/>
                          <a:ea typeface="+mn-ea"/>
                          <a:cs typeface="+mn-cs"/>
                        </a:rPr>
                        <a:t>After April, it is generally assessed that partners have a reduced operational capacity due to several reasons. This has hampered the provision of assistance in several areas, particularly hot spot locations.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solidFill>
                            <a:schemeClr val="tx1">
                              <a:lumMod val="50000"/>
                            </a:schemeClr>
                          </a:solidFill>
                          <a:effectLst/>
                          <a:latin typeface="+mn-lt"/>
                          <a:ea typeface="+mn-ea"/>
                          <a:cs typeface="+mn-cs"/>
                        </a:rPr>
                        <a:t>About 3.2 million people (18% of the overall target) received life-saving assistance provided by 109 humanitarian organizations (Apr-Jul). National NGOs and Red Crescent accounted for 45 per cent of the overall response capacity.</a:t>
                      </a:r>
                    </a:p>
                  </a:txBody>
                  <a:tcPr>
                    <a:solidFill>
                      <a:schemeClr val="accent1">
                        <a:lumMod val="40000"/>
                        <a:lumOff val="60000"/>
                      </a:schemeClr>
                    </a:solidFill>
                  </a:tcPr>
                </a:tc>
                <a:extLst>
                  <a:ext uri="{0D108BD9-81ED-4DB2-BD59-A6C34878D82A}">
                    <a16:rowId xmlns:a16="http://schemas.microsoft.com/office/drawing/2014/main" val="2139474045"/>
                  </a:ext>
                </a:extLst>
              </a:tr>
            </a:tbl>
          </a:graphicData>
        </a:graphic>
      </p:graphicFrame>
    </p:spTree>
    <p:extLst>
      <p:ext uri="{BB962C8B-B14F-4D97-AF65-F5344CB8AC3E}">
        <p14:creationId xmlns:p14="http://schemas.microsoft.com/office/powerpoint/2010/main" val="3014641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F72ACF3-77CB-B6DA-7AAF-0C72B3BA66A4}"/>
              </a:ext>
            </a:extLst>
          </p:cNvPr>
          <p:cNvSpPr>
            <a:spLocks noGrp="1"/>
          </p:cNvSpPr>
          <p:nvPr>
            <p:ph type="title"/>
          </p:nvPr>
        </p:nvSpPr>
        <p:spPr>
          <a:xfrm>
            <a:off x="599325" y="423419"/>
            <a:ext cx="8575497" cy="443198"/>
          </a:xfrm>
        </p:spPr>
        <p:txBody>
          <a:bodyPr/>
          <a:lstStyle/>
          <a:p>
            <a:r>
              <a:rPr lang="en-US" dirty="0"/>
              <a:t>4. OPERATIONAL ELEMENT (2/4)</a:t>
            </a:r>
            <a:endParaRPr lang="en-AU" dirty="0"/>
          </a:p>
        </p:txBody>
      </p:sp>
      <p:graphicFrame>
        <p:nvGraphicFramePr>
          <p:cNvPr id="2" name="Table 3">
            <a:extLst>
              <a:ext uri="{FF2B5EF4-FFF2-40B4-BE49-F238E27FC236}">
                <a16:creationId xmlns:a16="http://schemas.microsoft.com/office/drawing/2014/main" id="{C9C3E0D0-34DC-B1AF-6722-D6D9ECBE0180}"/>
              </a:ext>
            </a:extLst>
          </p:cNvPr>
          <p:cNvGraphicFramePr>
            <a:graphicFrameLocks noGrp="1"/>
          </p:cNvGraphicFramePr>
          <p:nvPr>
            <p:extLst>
              <p:ext uri="{D42A27DB-BD31-4B8C-83A1-F6EECF244321}">
                <p14:modId xmlns:p14="http://schemas.microsoft.com/office/powerpoint/2010/main" val="3557090299"/>
              </p:ext>
            </p:extLst>
          </p:nvPr>
        </p:nvGraphicFramePr>
        <p:xfrm>
          <a:off x="700353" y="1160980"/>
          <a:ext cx="10791293" cy="4176396"/>
        </p:xfrm>
        <a:graphic>
          <a:graphicData uri="http://schemas.openxmlformats.org/drawingml/2006/table">
            <a:tbl>
              <a:tblPr firstRow="1" bandRow="1">
                <a:tableStyleId>{5C22544A-7EE6-4342-B048-85BDC9FD1C3A}</a:tableStyleId>
              </a:tblPr>
              <a:tblGrid>
                <a:gridCol w="1932403">
                  <a:extLst>
                    <a:ext uri="{9D8B030D-6E8A-4147-A177-3AD203B41FA5}">
                      <a16:colId xmlns:a16="http://schemas.microsoft.com/office/drawing/2014/main" val="2715718435"/>
                    </a:ext>
                  </a:extLst>
                </a:gridCol>
                <a:gridCol w="8858890">
                  <a:extLst>
                    <a:ext uri="{9D8B030D-6E8A-4147-A177-3AD203B41FA5}">
                      <a16:colId xmlns:a16="http://schemas.microsoft.com/office/drawing/2014/main" val="1645838988"/>
                    </a:ext>
                  </a:extLst>
                </a:gridCol>
              </a:tblGrid>
              <a:tr h="518796">
                <a:tc gridSpan="2">
                  <a:txBody>
                    <a:bodyPr/>
                    <a:lstStyle/>
                    <a:p>
                      <a:pPr marL="0" algn="l" defTabSz="914400" rtl="0" eaLnBrk="1" latinLnBrk="0" hangingPunct="1"/>
                      <a:r>
                        <a:rPr lang="en-US" sz="1800" b="1" kern="1200" dirty="0">
                          <a:solidFill>
                            <a:schemeClr val="lt1"/>
                          </a:solidFill>
                          <a:latin typeface="+mn-lt"/>
                          <a:ea typeface="+mn-ea"/>
                          <a:cs typeface="+mn-cs"/>
                        </a:rPr>
                        <a:t>4.2 Access and national capacity</a:t>
                      </a:r>
                    </a:p>
                  </a:txBody>
                  <a:tcPr>
                    <a:solidFill>
                      <a:schemeClr val="accent6"/>
                    </a:solidFill>
                  </a:tcPr>
                </a:tc>
                <a:tc hMerge="1">
                  <a:txBody>
                    <a:bodyPr/>
                    <a:lstStyle/>
                    <a:p>
                      <a:pPr marL="0" indent="-285750" algn="l" defTabSz="914400" rtl="0" eaLnBrk="1" latinLnBrk="0" hangingPunct="1">
                        <a:buFont typeface="Arial" panose="020B0604020202020204" pitchFamily="34" charset="0"/>
                        <a:buChar char="•"/>
                      </a:pPr>
                      <a:endParaRPr lang="en-US" sz="1800" b="1" kern="1200" dirty="0">
                        <a:solidFill>
                          <a:schemeClr val="lt1"/>
                        </a:solidFill>
                        <a:latin typeface="+mn-lt"/>
                        <a:ea typeface="+mn-ea"/>
                        <a:cs typeface="+mn-cs"/>
                      </a:endParaRPr>
                    </a:p>
                  </a:txBody>
                  <a:tcPr>
                    <a:solidFill>
                      <a:schemeClr val="accent1">
                        <a:lumMod val="40000"/>
                        <a:lumOff val="60000"/>
                      </a:schemeClr>
                    </a:solidFill>
                  </a:tcPr>
                </a:tc>
                <a:extLst>
                  <a:ext uri="{0D108BD9-81ED-4DB2-BD59-A6C34878D82A}">
                    <a16:rowId xmlns:a16="http://schemas.microsoft.com/office/drawing/2014/main" val="2558789488"/>
                  </a:ext>
                </a:extLst>
              </a:tr>
              <a:tr h="399201">
                <a:tc>
                  <a:txBody>
                    <a:bodyPr/>
                    <a:lstStyle/>
                    <a:p>
                      <a:pPr marL="0" algn="l" defTabSz="914400" rtl="0" eaLnBrk="1" latinLnBrk="0" hangingPunct="1"/>
                      <a:r>
                        <a:rPr lang="en-US" sz="1800" b="1" kern="1200" dirty="0">
                          <a:solidFill>
                            <a:schemeClr val="lt1"/>
                          </a:solidFill>
                          <a:latin typeface="+mn-lt"/>
                          <a:ea typeface="+mn-ea"/>
                          <a:cs typeface="+mn-cs"/>
                        </a:rPr>
                        <a:t>Current status</a:t>
                      </a:r>
                    </a:p>
                  </a:txBody>
                  <a:tcPr>
                    <a:solidFill>
                      <a:schemeClr val="accent1"/>
                    </a:solidFill>
                  </a:tcPr>
                </a:tc>
                <a:tc>
                  <a:txBody>
                    <a:bodyPr/>
                    <a:lstStyle/>
                    <a:p>
                      <a:pPr marL="285750" indent="-285750">
                        <a:buFont typeface="Arial" panose="020B0604020202020204" pitchFamily="34" charset="0"/>
                        <a:buChar char="•"/>
                      </a:pPr>
                      <a:r>
                        <a:rPr lang="en-US" sz="1800" b="0" kern="1200" dirty="0">
                          <a:solidFill>
                            <a:schemeClr val="tx1">
                              <a:lumMod val="50000"/>
                            </a:schemeClr>
                          </a:solidFill>
                          <a:effectLst/>
                          <a:latin typeface="+mn-lt"/>
                          <a:ea typeface="+mn-ea"/>
                          <a:cs typeface="+mn-cs"/>
                        </a:rPr>
                        <a:t>ERC: Sudan the </a:t>
                      </a:r>
                      <a:r>
                        <a:rPr lang="en-US" sz="1800" b="0" kern="1200" dirty="0">
                          <a:solidFill>
                            <a:schemeClr val="tx1">
                              <a:lumMod val="50000"/>
                            </a:schemeClr>
                          </a:solidFill>
                          <a:effectLst/>
                          <a:latin typeface="+mn-lt"/>
                          <a:ea typeface="+mn-ea"/>
                          <a:cs typeface="+mn-cs"/>
                          <a:hlinkClick r:id="rId2">
                            <a:extLst>
                              <a:ext uri="{A12FA001-AC4F-418D-AE19-62706E023703}">
                                <ahyp:hlinkClr xmlns:ahyp="http://schemas.microsoft.com/office/drawing/2018/hyperlinkcolor" val="tx"/>
                              </a:ext>
                            </a:extLst>
                          </a:hlinkClick>
                        </a:rPr>
                        <a:t>‘toughest place in the world’</a:t>
                      </a:r>
                      <a:r>
                        <a:rPr lang="en-US" sz="1800" b="0" kern="1200" dirty="0">
                          <a:solidFill>
                            <a:schemeClr val="tx1">
                              <a:lumMod val="50000"/>
                            </a:schemeClr>
                          </a:solidFill>
                          <a:effectLst/>
                          <a:latin typeface="+mn-lt"/>
                          <a:ea typeface="+mn-ea"/>
                          <a:cs typeface="+mn-cs"/>
                        </a:rPr>
                        <a:t> for humanitarian access. </a:t>
                      </a:r>
                    </a:p>
                    <a:p>
                      <a:pPr marL="285750" indent="-285750">
                        <a:buFont typeface="Arial" panose="020B0604020202020204" pitchFamily="34" charset="0"/>
                        <a:buChar char="•"/>
                      </a:pPr>
                      <a:r>
                        <a:rPr lang="en-US" sz="1800" b="0" kern="1200" dirty="0">
                          <a:solidFill>
                            <a:schemeClr val="tx1">
                              <a:lumMod val="50000"/>
                            </a:schemeClr>
                          </a:solidFill>
                          <a:effectLst/>
                          <a:latin typeface="+mn-lt"/>
                          <a:ea typeface="+mn-ea"/>
                          <a:cs typeface="+mn-cs"/>
                        </a:rPr>
                        <a:t>Bureaucratic and administrative impediments continue to curtail humanitarian partners’ ability to deploy technical teams into Sudan and parts of the country where needs are highest. </a:t>
                      </a:r>
                    </a:p>
                    <a:p>
                      <a:pPr marL="285750" indent="-285750">
                        <a:buFont typeface="Arial" panose="020B0604020202020204" pitchFamily="34" charset="0"/>
                        <a:buChar char="•"/>
                      </a:pPr>
                      <a:r>
                        <a:rPr lang="en-US" sz="1800" b="0" kern="1200" dirty="0">
                          <a:solidFill>
                            <a:schemeClr val="tx1">
                              <a:lumMod val="50000"/>
                            </a:schemeClr>
                          </a:solidFill>
                          <a:effectLst/>
                          <a:latin typeface="+mn-lt"/>
                          <a:ea typeface="+mn-ea"/>
                          <a:cs typeface="+mn-cs"/>
                        </a:rPr>
                        <a:t>Staff, volunteers and activists working for Sudanese CSOs and national NGOs continue to live and work in many of those ‘hard to access’ parts of the country. They have been critical frontline responders for the last four months, despite direct attacks on CSOs. </a:t>
                      </a:r>
                    </a:p>
                    <a:p>
                      <a:pPr marL="285750" indent="-285750">
                        <a:buFont typeface="Arial" panose="020B0604020202020204" pitchFamily="34" charset="0"/>
                        <a:buChar char="•"/>
                      </a:pPr>
                      <a:r>
                        <a:rPr lang="en-US" sz="1800" b="0" kern="1200" dirty="0">
                          <a:solidFill>
                            <a:schemeClr val="tx1">
                              <a:lumMod val="50000"/>
                            </a:schemeClr>
                          </a:solidFill>
                          <a:effectLst/>
                          <a:latin typeface="+mn-lt"/>
                          <a:ea typeface="+mn-ea"/>
                          <a:cs typeface="+mn-cs"/>
                        </a:rPr>
                        <a:t>There is a </a:t>
                      </a:r>
                      <a:r>
                        <a:rPr lang="en-US" sz="1800" b="0" kern="1200" dirty="0">
                          <a:solidFill>
                            <a:schemeClr val="tx1">
                              <a:lumMod val="50000"/>
                            </a:schemeClr>
                          </a:solidFill>
                          <a:effectLst/>
                          <a:latin typeface="+mn-lt"/>
                          <a:ea typeface="+mn-ea"/>
                          <a:cs typeface="+mn-cs"/>
                          <a:hlinkClick r:id="rId3">
                            <a:extLst>
                              <a:ext uri="{A12FA001-AC4F-418D-AE19-62706E023703}">
                                <ahyp:hlinkClr xmlns:ahyp="http://schemas.microsoft.com/office/drawing/2018/hyperlinkcolor" val="tx"/>
                              </a:ext>
                            </a:extLst>
                          </a:hlinkClick>
                        </a:rPr>
                        <a:t>renewed global call to support civil society in Sudan in all its diversity – from national NGOs to Emergency Response Rooms</a:t>
                      </a:r>
                      <a:r>
                        <a:rPr lang="en-US" sz="1800" b="0" kern="1200" dirty="0">
                          <a:solidFill>
                            <a:schemeClr val="tx1">
                              <a:lumMod val="50000"/>
                            </a:schemeClr>
                          </a:solidFill>
                          <a:effectLst/>
                          <a:latin typeface="+mn-lt"/>
                          <a:ea typeface="+mn-ea"/>
                          <a:cs typeface="+mn-cs"/>
                        </a:rPr>
                        <a:t>.</a:t>
                      </a:r>
                    </a:p>
                    <a:p>
                      <a:pPr marL="285750" indent="-285750">
                        <a:buFont typeface="Arial" panose="020B0604020202020204" pitchFamily="34" charset="0"/>
                        <a:buChar char="•"/>
                      </a:pPr>
                      <a:r>
                        <a:rPr lang="en-US" sz="1800" b="0" kern="1200" dirty="0">
                          <a:solidFill>
                            <a:schemeClr val="tx1">
                              <a:lumMod val="50000"/>
                            </a:schemeClr>
                          </a:solidFill>
                          <a:effectLst/>
                          <a:latin typeface="+mn-lt"/>
                          <a:ea typeface="+mn-ea"/>
                          <a:cs typeface="+mn-cs"/>
                        </a:rPr>
                        <a:t>The revised HRP includes $123.5 million of ask for the response by national NGOs, or less than 5% of the total ask. As of mid-September, only $9.5 million (less than 0.4% of the total amount received) has been allocated directly to them.*</a:t>
                      </a:r>
                    </a:p>
                  </a:txBody>
                  <a:tcPr>
                    <a:solidFill>
                      <a:schemeClr val="accent1">
                        <a:lumMod val="40000"/>
                        <a:lumOff val="60000"/>
                      </a:schemeClr>
                    </a:solidFill>
                  </a:tcPr>
                </a:tc>
                <a:extLst>
                  <a:ext uri="{0D108BD9-81ED-4DB2-BD59-A6C34878D82A}">
                    <a16:rowId xmlns:a16="http://schemas.microsoft.com/office/drawing/2014/main" val="2025147777"/>
                  </a:ext>
                </a:extLst>
              </a:tr>
            </a:tbl>
          </a:graphicData>
        </a:graphic>
      </p:graphicFrame>
      <p:sp>
        <p:nvSpPr>
          <p:cNvPr id="4" name="TextBox 3">
            <a:extLst>
              <a:ext uri="{FF2B5EF4-FFF2-40B4-BE49-F238E27FC236}">
                <a16:creationId xmlns:a16="http://schemas.microsoft.com/office/drawing/2014/main" id="{51BD3CFE-2ABC-EFCB-EAA4-4890778BDF07}"/>
              </a:ext>
            </a:extLst>
          </p:cNvPr>
          <p:cNvSpPr txBox="1"/>
          <p:nvPr/>
        </p:nvSpPr>
        <p:spPr>
          <a:xfrm>
            <a:off x="2730843" y="5486400"/>
            <a:ext cx="8760803" cy="738664"/>
          </a:xfrm>
          <a:prstGeom prst="rect">
            <a:avLst/>
          </a:prstGeom>
          <a:noFill/>
        </p:spPr>
        <p:txBody>
          <a:bodyPr wrap="square" rtlCol="0">
            <a:spAutoFit/>
          </a:bodyPr>
          <a:lstStyle/>
          <a:p>
            <a:r>
              <a:rPr lang="en-US" sz="1200" kern="0" dirty="0">
                <a:solidFill>
                  <a:schemeClr val="accent6"/>
                </a:solidFill>
                <a:effectLst/>
                <a:highlight>
                  <a:srgbClr val="FFFF00"/>
                </a:highlight>
                <a:ea typeface="Calibri" panose="020F0502020204030204" pitchFamily="34" charset="0"/>
                <a:cs typeface="Calibri" panose="020F0502020204030204" pitchFamily="34" charset="0"/>
              </a:rPr>
              <a:t>* The amount represents the sum of all projects directly submitted by national NGOs as appealing organization. It does not include the projects in which national NGOs are identified as “implementing partners”.</a:t>
            </a:r>
            <a:endParaRPr lang="en-US" sz="1200" kern="100" dirty="0">
              <a:solidFill>
                <a:schemeClr val="accent6"/>
              </a:solidFill>
              <a:effectLst/>
              <a:highlight>
                <a:srgbClr val="FFFF00"/>
              </a:highligh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84922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F72ACF3-77CB-B6DA-7AAF-0C72B3BA66A4}"/>
              </a:ext>
            </a:extLst>
          </p:cNvPr>
          <p:cNvSpPr>
            <a:spLocks noGrp="1"/>
          </p:cNvSpPr>
          <p:nvPr>
            <p:ph type="title"/>
          </p:nvPr>
        </p:nvSpPr>
        <p:spPr>
          <a:xfrm>
            <a:off x="599325" y="423419"/>
            <a:ext cx="8575497" cy="443198"/>
          </a:xfrm>
        </p:spPr>
        <p:txBody>
          <a:bodyPr/>
          <a:lstStyle/>
          <a:p>
            <a:r>
              <a:rPr lang="en-US" dirty="0"/>
              <a:t>4. OPERATIONAL ELEMENT (3/4)</a:t>
            </a:r>
            <a:endParaRPr lang="en-AU" dirty="0"/>
          </a:p>
        </p:txBody>
      </p:sp>
      <p:graphicFrame>
        <p:nvGraphicFramePr>
          <p:cNvPr id="2" name="Table 3">
            <a:extLst>
              <a:ext uri="{FF2B5EF4-FFF2-40B4-BE49-F238E27FC236}">
                <a16:creationId xmlns:a16="http://schemas.microsoft.com/office/drawing/2014/main" id="{C9C3E0D0-34DC-B1AF-6722-D6D9ECBE0180}"/>
              </a:ext>
            </a:extLst>
          </p:cNvPr>
          <p:cNvGraphicFramePr>
            <a:graphicFrameLocks noGrp="1"/>
          </p:cNvGraphicFramePr>
          <p:nvPr>
            <p:extLst>
              <p:ext uri="{D42A27DB-BD31-4B8C-83A1-F6EECF244321}">
                <p14:modId xmlns:p14="http://schemas.microsoft.com/office/powerpoint/2010/main" val="392130768"/>
              </p:ext>
            </p:extLst>
          </p:nvPr>
        </p:nvGraphicFramePr>
        <p:xfrm>
          <a:off x="700353" y="1284270"/>
          <a:ext cx="10791293" cy="2466776"/>
        </p:xfrm>
        <a:graphic>
          <a:graphicData uri="http://schemas.openxmlformats.org/drawingml/2006/table">
            <a:tbl>
              <a:tblPr firstRow="1" bandRow="1">
                <a:tableStyleId>{5C22544A-7EE6-4342-B048-85BDC9FD1C3A}</a:tableStyleId>
              </a:tblPr>
              <a:tblGrid>
                <a:gridCol w="1932403">
                  <a:extLst>
                    <a:ext uri="{9D8B030D-6E8A-4147-A177-3AD203B41FA5}">
                      <a16:colId xmlns:a16="http://schemas.microsoft.com/office/drawing/2014/main" val="2715718435"/>
                    </a:ext>
                  </a:extLst>
                </a:gridCol>
                <a:gridCol w="8858890">
                  <a:extLst>
                    <a:ext uri="{9D8B030D-6E8A-4147-A177-3AD203B41FA5}">
                      <a16:colId xmlns:a16="http://schemas.microsoft.com/office/drawing/2014/main" val="1645838988"/>
                    </a:ext>
                  </a:extLst>
                </a:gridCol>
              </a:tblGrid>
              <a:tr h="455096">
                <a:tc gridSpan="2">
                  <a:txBody>
                    <a:bodyPr/>
                    <a:lstStyle/>
                    <a:p>
                      <a:pPr marL="0" algn="l" defTabSz="914400" rtl="0" eaLnBrk="1" latinLnBrk="0" hangingPunct="1"/>
                      <a:r>
                        <a:rPr lang="en-US" sz="1800" b="1" kern="1200" dirty="0">
                          <a:solidFill>
                            <a:schemeClr val="lt1"/>
                          </a:solidFill>
                          <a:latin typeface="+mn-lt"/>
                          <a:ea typeface="+mn-ea"/>
                          <a:cs typeface="+mn-cs"/>
                        </a:rPr>
                        <a:t>4.3 Funding trends</a:t>
                      </a:r>
                    </a:p>
                  </a:txBody>
                  <a:tcPr>
                    <a:solidFill>
                      <a:schemeClr val="accent6"/>
                    </a:solidFill>
                  </a:tcPr>
                </a:tc>
                <a:tc hMerge="1">
                  <a:txBody>
                    <a:bodyPr/>
                    <a:lstStyle/>
                    <a:p>
                      <a:pPr marL="0" indent="-285750" algn="l" defTabSz="914400" rtl="0" eaLnBrk="1" latinLnBrk="0" hangingPunct="1">
                        <a:buFont typeface="Arial" panose="020B0604020202020204" pitchFamily="34" charset="0"/>
                        <a:buChar char="•"/>
                      </a:pPr>
                      <a:endParaRPr lang="en-US" sz="1800" b="1" kern="1200" dirty="0">
                        <a:solidFill>
                          <a:schemeClr val="lt1"/>
                        </a:solidFill>
                        <a:latin typeface="+mn-lt"/>
                        <a:ea typeface="+mn-ea"/>
                        <a:cs typeface="+mn-cs"/>
                      </a:endParaRPr>
                    </a:p>
                  </a:txBody>
                  <a:tcPr>
                    <a:solidFill>
                      <a:schemeClr val="accent1">
                        <a:lumMod val="40000"/>
                        <a:lumOff val="60000"/>
                      </a:schemeClr>
                    </a:solidFill>
                  </a:tcPr>
                </a:tc>
                <a:extLst>
                  <a:ext uri="{0D108BD9-81ED-4DB2-BD59-A6C34878D82A}">
                    <a16:rowId xmlns:a16="http://schemas.microsoft.com/office/drawing/2014/main" val="2558789488"/>
                  </a:ext>
                </a:extLst>
              </a:tr>
              <a:tr h="399201">
                <a:tc>
                  <a:txBody>
                    <a:bodyPr/>
                    <a:lstStyle/>
                    <a:p>
                      <a:pPr marL="0" algn="l" defTabSz="914400" rtl="0" eaLnBrk="1" latinLnBrk="0" hangingPunct="1"/>
                      <a:r>
                        <a:rPr lang="en-US" sz="1800" b="1" kern="1200" dirty="0">
                          <a:solidFill>
                            <a:schemeClr val="lt1"/>
                          </a:solidFill>
                          <a:latin typeface="+mn-lt"/>
                          <a:ea typeface="+mn-ea"/>
                          <a:cs typeface="+mn-cs"/>
                        </a:rPr>
                        <a:t>Current status</a:t>
                      </a:r>
                    </a:p>
                  </a:txBody>
                  <a:tcPr>
                    <a:solidFill>
                      <a:schemeClr val="accent1"/>
                    </a:solidFill>
                  </a:tcPr>
                </a:tc>
                <a:tc>
                  <a:txBody>
                    <a:bodyPr/>
                    <a:lstStyle/>
                    <a:p>
                      <a:pPr marL="285750" lvl="0" indent="-285750">
                        <a:buFont typeface="Arial" panose="020B0604020202020204" pitchFamily="34" charset="0"/>
                        <a:buChar char="•"/>
                      </a:pPr>
                      <a:r>
                        <a:rPr lang="en-US" sz="1800" kern="1200" dirty="0">
                          <a:solidFill>
                            <a:schemeClr val="tx1">
                              <a:lumMod val="50000"/>
                            </a:schemeClr>
                          </a:solidFill>
                          <a:effectLst/>
                          <a:latin typeface="+mn-lt"/>
                          <a:ea typeface="+mn-ea"/>
                          <a:cs typeface="+mn-cs"/>
                        </a:rPr>
                        <a:t>During 2020-2022, Sudan received an annual average of $1 billion of humanitarian funding, most channeled through the HRPs.</a:t>
                      </a:r>
                    </a:p>
                    <a:p>
                      <a:pPr marL="285750" indent="-285750">
                        <a:buFont typeface="Arial" panose="020B0604020202020204" pitchFamily="34" charset="0"/>
                        <a:buChar char="•"/>
                      </a:pPr>
                      <a:r>
                        <a:rPr lang="en-US" sz="1800" kern="1200" dirty="0">
                          <a:solidFill>
                            <a:schemeClr val="tx1">
                              <a:lumMod val="50000"/>
                            </a:schemeClr>
                          </a:solidFill>
                          <a:effectLst/>
                          <a:latin typeface="+mn-lt"/>
                          <a:ea typeface="+mn-ea"/>
                          <a:cs typeface="+mn-cs"/>
                        </a:rPr>
                        <a:t>As of 16 September, Sudan has received $770 million in humanitarian funding - $685 million of which has been channeled through the HRP (27% of the total ask).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tx1">
                              <a:lumMod val="50000"/>
                            </a:schemeClr>
                          </a:solidFill>
                          <a:effectLst/>
                          <a:latin typeface="+mn-lt"/>
                          <a:ea typeface="+mn-ea"/>
                          <a:cs typeface="+mn-cs"/>
                        </a:rPr>
                        <a:t>Around $532 million has gone to the UN (71% of the total received). </a:t>
                      </a:r>
                    </a:p>
                    <a:p>
                      <a:pPr marL="285750" lvl="0" indent="-285750">
                        <a:buFont typeface="Arial" panose="020B0604020202020204" pitchFamily="34" charset="0"/>
                        <a:buChar char="•"/>
                      </a:pPr>
                      <a:r>
                        <a:rPr lang="en-US" sz="1800" kern="1200" dirty="0">
                          <a:solidFill>
                            <a:schemeClr val="tx1">
                              <a:lumMod val="50000"/>
                            </a:schemeClr>
                          </a:solidFill>
                          <a:effectLst/>
                          <a:latin typeface="+mn-lt"/>
                          <a:ea typeface="+mn-ea"/>
                          <a:cs typeface="+mn-cs"/>
                        </a:rPr>
                        <a:t>So far, around 50 donor countries are humanitarian funders to Sudan. The top five donors are the United States, ECHO, CERF, UAE and Germany. </a:t>
                      </a:r>
                    </a:p>
                  </a:txBody>
                  <a:tcPr>
                    <a:solidFill>
                      <a:schemeClr val="accent1">
                        <a:lumMod val="40000"/>
                        <a:lumOff val="60000"/>
                      </a:schemeClr>
                    </a:solidFill>
                  </a:tcPr>
                </a:tc>
                <a:extLst>
                  <a:ext uri="{0D108BD9-81ED-4DB2-BD59-A6C34878D82A}">
                    <a16:rowId xmlns:a16="http://schemas.microsoft.com/office/drawing/2014/main" val="2025147777"/>
                  </a:ext>
                </a:extLst>
              </a:tr>
            </a:tbl>
          </a:graphicData>
        </a:graphic>
      </p:graphicFrame>
    </p:spTree>
    <p:extLst>
      <p:ext uri="{BB962C8B-B14F-4D97-AF65-F5344CB8AC3E}">
        <p14:creationId xmlns:p14="http://schemas.microsoft.com/office/powerpoint/2010/main" val="1060407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F72ACF3-77CB-B6DA-7AAF-0C72B3BA66A4}"/>
              </a:ext>
            </a:extLst>
          </p:cNvPr>
          <p:cNvSpPr>
            <a:spLocks noGrp="1"/>
          </p:cNvSpPr>
          <p:nvPr>
            <p:ph type="title"/>
          </p:nvPr>
        </p:nvSpPr>
        <p:spPr>
          <a:xfrm>
            <a:off x="599325" y="423419"/>
            <a:ext cx="8575497" cy="443198"/>
          </a:xfrm>
        </p:spPr>
        <p:txBody>
          <a:bodyPr/>
          <a:lstStyle/>
          <a:p>
            <a:r>
              <a:rPr lang="en-US" dirty="0"/>
              <a:t>4. OPERATIONAL ELEMENT (4/4)</a:t>
            </a:r>
            <a:endParaRPr lang="en-AU" dirty="0"/>
          </a:p>
        </p:txBody>
      </p:sp>
      <p:graphicFrame>
        <p:nvGraphicFramePr>
          <p:cNvPr id="2" name="Table 3">
            <a:extLst>
              <a:ext uri="{FF2B5EF4-FFF2-40B4-BE49-F238E27FC236}">
                <a16:creationId xmlns:a16="http://schemas.microsoft.com/office/drawing/2014/main" id="{C9C3E0D0-34DC-B1AF-6722-D6D9ECBE0180}"/>
              </a:ext>
            </a:extLst>
          </p:cNvPr>
          <p:cNvGraphicFramePr>
            <a:graphicFrameLocks noGrp="1"/>
          </p:cNvGraphicFramePr>
          <p:nvPr>
            <p:extLst>
              <p:ext uri="{D42A27DB-BD31-4B8C-83A1-F6EECF244321}">
                <p14:modId xmlns:p14="http://schemas.microsoft.com/office/powerpoint/2010/main" val="3432056187"/>
              </p:ext>
            </p:extLst>
          </p:nvPr>
        </p:nvGraphicFramePr>
        <p:xfrm>
          <a:off x="700353" y="1280575"/>
          <a:ext cx="10791293" cy="4297680"/>
        </p:xfrm>
        <a:graphic>
          <a:graphicData uri="http://schemas.openxmlformats.org/drawingml/2006/table">
            <a:tbl>
              <a:tblPr firstRow="1" bandRow="1">
                <a:tableStyleId>{5C22544A-7EE6-4342-B048-85BDC9FD1C3A}</a:tableStyleId>
              </a:tblPr>
              <a:tblGrid>
                <a:gridCol w="1932403">
                  <a:extLst>
                    <a:ext uri="{9D8B030D-6E8A-4147-A177-3AD203B41FA5}">
                      <a16:colId xmlns:a16="http://schemas.microsoft.com/office/drawing/2014/main" val="2715718435"/>
                    </a:ext>
                  </a:extLst>
                </a:gridCol>
                <a:gridCol w="8858890">
                  <a:extLst>
                    <a:ext uri="{9D8B030D-6E8A-4147-A177-3AD203B41FA5}">
                      <a16:colId xmlns:a16="http://schemas.microsoft.com/office/drawing/2014/main" val="1645838988"/>
                    </a:ext>
                  </a:extLst>
                </a:gridCol>
              </a:tblGrid>
              <a:tr h="399201">
                <a:tc>
                  <a:txBody>
                    <a:bodyPr/>
                    <a:lstStyle/>
                    <a:p>
                      <a:pPr marL="0" algn="l" defTabSz="914400" rtl="0" eaLnBrk="1" latinLnBrk="0" hangingPunct="1"/>
                      <a:r>
                        <a:rPr lang="en-US" sz="1800" b="1" kern="1200" dirty="0">
                          <a:solidFill>
                            <a:schemeClr val="lt1"/>
                          </a:solidFill>
                          <a:latin typeface="+mn-lt"/>
                          <a:ea typeface="+mn-ea"/>
                          <a:cs typeface="+mn-cs"/>
                        </a:rPr>
                        <a:t>Proposal (overall for this element)</a:t>
                      </a:r>
                    </a:p>
                  </a:txBody>
                  <a:tcPr>
                    <a:solidFill>
                      <a:schemeClr val="accent1"/>
                    </a:solidFill>
                  </a:tcPr>
                </a:tc>
                <a:tc>
                  <a:txBody>
                    <a:bodyPr/>
                    <a:lstStyle/>
                    <a:p>
                      <a:pPr marL="285750" lvl="0" indent="-285750">
                        <a:buFont typeface="Arial" panose="020B0604020202020204" pitchFamily="34" charset="0"/>
                        <a:buChar char="•"/>
                      </a:pPr>
                      <a:r>
                        <a:rPr lang="en-US" sz="1800" b="0" kern="1200" dirty="0">
                          <a:solidFill>
                            <a:schemeClr val="tx1">
                              <a:lumMod val="50000"/>
                            </a:schemeClr>
                          </a:solidFill>
                          <a:effectLst/>
                          <a:latin typeface="+mn-lt"/>
                          <a:ea typeface="+mn-ea"/>
                          <a:cs typeface="+mn-cs"/>
                        </a:rPr>
                        <a:t>The response planning is to be grounded on a realistic consideration of funding prospects in 2024 and access (or a lack thereof), particularly as a result of active hostilities and unpredictable conflict dynamics.</a:t>
                      </a:r>
                    </a:p>
                    <a:p>
                      <a:pPr marL="285750" lvl="0" indent="-285750">
                        <a:buFont typeface="Arial" panose="020B0604020202020204" pitchFamily="34" charset="0"/>
                        <a:buChar char="•"/>
                      </a:pPr>
                      <a:r>
                        <a:rPr lang="en-US" sz="1800" b="0" kern="1200" dirty="0">
                          <a:solidFill>
                            <a:schemeClr val="tx1">
                              <a:lumMod val="50000"/>
                            </a:schemeClr>
                          </a:solidFill>
                          <a:effectLst/>
                          <a:latin typeface="+mn-lt"/>
                          <a:ea typeface="+mn-ea"/>
                          <a:cs typeface="+mn-cs"/>
                        </a:rPr>
                        <a:t>Consider expanding – in a conflict-sensitive manner – support to locally-led aid efforts across Sudan, including grassroots organizations, CSOs, national NGOs. </a:t>
                      </a:r>
                    </a:p>
                  </a:txBody>
                  <a:tcPr>
                    <a:solidFill>
                      <a:schemeClr val="accent1">
                        <a:lumMod val="40000"/>
                        <a:lumOff val="60000"/>
                      </a:schemeClr>
                    </a:solidFill>
                  </a:tcPr>
                </a:tc>
                <a:extLst>
                  <a:ext uri="{0D108BD9-81ED-4DB2-BD59-A6C34878D82A}">
                    <a16:rowId xmlns:a16="http://schemas.microsoft.com/office/drawing/2014/main" val="4074075045"/>
                  </a:ext>
                </a:extLst>
              </a:tr>
              <a:tr h="399201">
                <a:tc>
                  <a:txBody>
                    <a:bodyPr/>
                    <a:lstStyle/>
                    <a:p>
                      <a:pPr marL="0" algn="l" defTabSz="914400" rtl="0" eaLnBrk="1" latinLnBrk="0" hangingPunct="1"/>
                      <a:r>
                        <a:rPr lang="en-US" sz="1800" b="1" kern="1200" dirty="0">
                          <a:solidFill>
                            <a:schemeClr val="lt1"/>
                          </a:solidFill>
                          <a:latin typeface="+mn-lt"/>
                          <a:ea typeface="+mn-ea"/>
                          <a:cs typeface="+mn-cs"/>
                        </a:rPr>
                        <a:t>Ask (overall for this element)</a:t>
                      </a:r>
                    </a:p>
                  </a:txBody>
                  <a:tcPr>
                    <a:solidFill>
                      <a:schemeClr val="accent1"/>
                    </a:solidFill>
                  </a:tcPr>
                </a:tc>
                <a:tc>
                  <a:txBody>
                    <a:bodyPr/>
                    <a:lstStyle/>
                    <a:p>
                      <a:pPr marL="285750" lvl="0" indent="-285750">
                        <a:buFont typeface="Arial" panose="020B0604020202020204" pitchFamily="34" charset="0"/>
                        <a:buChar char="•"/>
                      </a:pPr>
                      <a:r>
                        <a:rPr lang="en-US" sz="1800" kern="1200" dirty="0">
                          <a:solidFill>
                            <a:schemeClr val="tx1">
                              <a:lumMod val="50000"/>
                            </a:schemeClr>
                          </a:solidFill>
                          <a:effectLst/>
                          <a:latin typeface="+mn-lt"/>
                          <a:ea typeface="+mn-ea"/>
                          <a:cs typeface="+mn-cs"/>
                        </a:rPr>
                        <a:t>To the extent possible, use the existing access data and analysis to inform response planning, while acknowledging its limitations.</a:t>
                      </a:r>
                    </a:p>
                    <a:p>
                      <a:pPr marL="285750" lvl="0" indent="-285750">
                        <a:buFont typeface="Arial" panose="020B0604020202020204" pitchFamily="34" charset="0"/>
                        <a:buChar char="•"/>
                      </a:pPr>
                      <a:r>
                        <a:rPr lang="en-US" sz="1800" kern="1200" dirty="0">
                          <a:solidFill>
                            <a:schemeClr val="tx1">
                              <a:lumMod val="50000"/>
                            </a:schemeClr>
                          </a:solidFill>
                          <a:effectLst/>
                          <a:latin typeface="+mn-lt"/>
                          <a:ea typeface="+mn-ea"/>
                          <a:cs typeface="+mn-cs"/>
                        </a:rPr>
                        <a:t>Proactively engage the Sudan NNGOs Forum, grassroots organizations, and CSOs to assess capacity and their needs for additional resources for possible expansion of support to national NGOs. </a:t>
                      </a:r>
                    </a:p>
                    <a:p>
                      <a:pPr marL="285750" lvl="0" indent="-285750">
                        <a:buFont typeface="Arial" panose="020B0604020202020204" pitchFamily="34" charset="0"/>
                        <a:buChar char="•"/>
                      </a:pPr>
                      <a:r>
                        <a:rPr lang="en-US" sz="1800" kern="1200" dirty="0" err="1">
                          <a:solidFill>
                            <a:schemeClr val="tx1">
                              <a:lumMod val="50000"/>
                            </a:schemeClr>
                          </a:solidFill>
                          <a:effectLst/>
                          <a:latin typeface="+mn-lt"/>
                          <a:ea typeface="+mn-ea"/>
                          <a:cs typeface="+mn-cs"/>
                        </a:rPr>
                        <a:t>Analyse</a:t>
                      </a:r>
                      <a:r>
                        <a:rPr lang="en-US" sz="1800" kern="1200" dirty="0">
                          <a:solidFill>
                            <a:schemeClr val="tx1">
                              <a:lumMod val="50000"/>
                            </a:schemeClr>
                          </a:solidFill>
                          <a:effectLst/>
                          <a:latin typeface="+mn-lt"/>
                          <a:ea typeface="+mn-ea"/>
                          <a:cs typeface="+mn-cs"/>
                        </a:rPr>
                        <a:t> funding trends pre- and post-April 2023 and use the result to inform response planning.</a:t>
                      </a:r>
                    </a:p>
                    <a:p>
                      <a:pPr marL="285750" lvl="0" indent="-285750">
                        <a:buFont typeface="Arial" panose="020B0604020202020204" pitchFamily="34" charset="0"/>
                        <a:buChar char="•"/>
                      </a:pPr>
                      <a:r>
                        <a:rPr lang="en-US" sz="1800" kern="1200" dirty="0">
                          <a:solidFill>
                            <a:schemeClr val="tx1">
                              <a:lumMod val="50000"/>
                            </a:schemeClr>
                          </a:solidFill>
                          <a:effectLst/>
                          <a:latin typeface="+mn-lt"/>
                          <a:ea typeface="+mn-ea"/>
                          <a:cs typeface="+mn-cs"/>
                        </a:rPr>
                        <a:t>Clusters to deconflict financial asks, particularly of UN agencies, to remove or avoid overlaps of financial asks (between appealing and implementing organizations).</a:t>
                      </a:r>
                    </a:p>
                  </a:txBody>
                  <a:tcPr>
                    <a:solidFill>
                      <a:schemeClr val="accent1">
                        <a:lumMod val="40000"/>
                        <a:lumOff val="60000"/>
                      </a:schemeClr>
                    </a:solidFill>
                  </a:tcPr>
                </a:tc>
                <a:extLst>
                  <a:ext uri="{0D108BD9-81ED-4DB2-BD59-A6C34878D82A}">
                    <a16:rowId xmlns:a16="http://schemas.microsoft.com/office/drawing/2014/main" val="1599941544"/>
                  </a:ext>
                </a:extLst>
              </a:tr>
            </a:tbl>
          </a:graphicData>
        </a:graphic>
      </p:graphicFrame>
    </p:spTree>
    <p:extLst>
      <p:ext uri="{BB962C8B-B14F-4D97-AF65-F5344CB8AC3E}">
        <p14:creationId xmlns:p14="http://schemas.microsoft.com/office/powerpoint/2010/main" val="80288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F72ACF3-77CB-B6DA-7AAF-0C72B3BA66A4}"/>
              </a:ext>
            </a:extLst>
          </p:cNvPr>
          <p:cNvSpPr>
            <a:spLocks noGrp="1"/>
          </p:cNvSpPr>
          <p:nvPr>
            <p:ph type="title"/>
          </p:nvPr>
        </p:nvSpPr>
        <p:spPr>
          <a:xfrm>
            <a:off x="609599" y="461878"/>
            <a:ext cx="8575497" cy="443198"/>
          </a:xfrm>
        </p:spPr>
        <p:txBody>
          <a:bodyPr/>
          <a:lstStyle/>
          <a:p>
            <a:r>
              <a:rPr lang="en-US" dirty="0"/>
              <a:t>5. NEXUS ELEMENT</a:t>
            </a:r>
            <a:endParaRPr lang="en-AU" dirty="0"/>
          </a:p>
        </p:txBody>
      </p:sp>
      <p:graphicFrame>
        <p:nvGraphicFramePr>
          <p:cNvPr id="2" name="Table 3">
            <a:extLst>
              <a:ext uri="{FF2B5EF4-FFF2-40B4-BE49-F238E27FC236}">
                <a16:creationId xmlns:a16="http://schemas.microsoft.com/office/drawing/2014/main" id="{C9C3E0D0-34DC-B1AF-6722-D6D9ECBE0180}"/>
              </a:ext>
            </a:extLst>
          </p:cNvPr>
          <p:cNvGraphicFramePr>
            <a:graphicFrameLocks noGrp="1"/>
          </p:cNvGraphicFramePr>
          <p:nvPr>
            <p:extLst>
              <p:ext uri="{D42A27DB-BD31-4B8C-83A1-F6EECF244321}">
                <p14:modId xmlns:p14="http://schemas.microsoft.com/office/powerpoint/2010/main" val="4162361820"/>
              </p:ext>
            </p:extLst>
          </p:nvPr>
        </p:nvGraphicFramePr>
        <p:xfrm>
          <a:off x="609599" y="1002542"/>
          <a:ext cx="11274178" cy="5760720"/>
        </p:xfrm>
        <a:graphic>
          <a:graphicData uri="http://schemas.openxmlformats.org/drawingml/2006/table">
            <a:tbl>
              <a:tblPr firstRow="1" bandRow="1">
                <a:tableStyleId>{5C22544A-7EE6-4342-B048-85BDC9FD1C3A}</a:tableStyleId>
              </a:tblPr>
              <a:tblGrid>
                <a:gridCol w="2018873">
                  <a:extLst>
                    <a:ext uri="{9D8B030D-6E8A-4147-A177-3AD203B41FA5}">
                      <a16:colId xmlns:a16="http://schemas.microsoft.com/office/drawing/2014/main" val="2715718435"/>
                    </a:ext>
                  </a:extLst>
                </a:gridCol>
                <a:gridCol w="9255305">
                  <a:extLst>
                    <a:ext uri="{9D8B030D-6E8A-4147-A177-3AD203B41FA5}">
                      <a16:colId xmlns:a16="http://schemas.microsoft.com/office/drawing/2014/main" val="1645838988"/>
                    </a:ext>
                  </a:extLst>
                </a:gridCol>
              </a:tblGrid>
              <a:tr h="1202078">
                <a:tc>
                  <a:txBody>
                    <a:bodyPr/>
                    <a:lstStyle/>
                    <a:p>
                      <a:pPr marL="0" algn="l" defTabSz="914400" rtl="0" eaLnBrk="1" latinLnBrk="0" hangingPunct="1"/>
                      <a:r>
                        <a:rPr lang="en-US" sz="1800" b="1" kern="1200" dirty="0">
                          <a:solidFill>
                            <a:schemeClr val="lt1"/>
                          </a:solidFill>
                          <a:latin typeface="+mn-lt"/>
                          <a:ea typeface="+mn-ea"/>
                          <a:cs typeface="+mn-cs"/>
                        </a:rPr>
                        <a:t>Current status</a:t>
                      </a:r>
                    </a:p>
                  </a:txBody>
                  <a:tcPr>
                    <a:solidFill>
                      <a:schemeClr val="accent1"/>
                    </a:solidFill>
                  </a:tcPr>
                </a:tc>
                <a:tc>
                  <a:txBody>
                    <a:bodyPr/>
                    <a:lstStyle/>
                    <a:p>
                      <a:pPr marL="285750" indent="-285750">
                        <a:buFont typeface="Arial" panose="020B0604020202020204" pitchFamily="34" charset="0"/>
                        <a:buChar char="•"/>
                      </a:pPr>
                      <a:r>
                        <a:rPr lang="en-US" sz="1800" b="0" kern="1200" dirty="0">
                          <a:solidFill>
                            <a:schemeClr val="tx1">
                              <a:lumMod val="50000"/>
                            </a:schemeClr>
                          </a:solidFill>
                          <a:effectLst/>
                          <a:latin typeface="+mn-lt"/>
                          <a:ea typeface="+mn-ea"/>
                          <a:cs typeface="+mn-cs"/>
                        </a:rPr>
                        <a:t>The UNDAF covering 2018-2021 underwent two extensions – the </a:t>
                      </a:r>
                      <a:r>
                        <a:rPr lang="en-US" sz="1800" b="0" u="sng" kern="1200" dirty="0">
                          <a:solidFill>
                            <a:schemeClr val="tx1">
                              <a:lumMod val="50000"/>
                            </a:schemeClr>
                          </a:solidFill>
                          <a:effectLst/>
                          <a:latin typeface="+mn-lt"/>
                          <a:ea typeface="+mn-ea"/>
                          <a:cs typeface="+mn-cs"/>
                          <a:hlinkClick r:id="rId3">
                            <a:extLst>
                              <a:ext uri="{A12FA001-AC4F-418D-AE19-62706E023703}">
                                <ahyp:hlinkClr xmlns:ahyp="http://schemas.microsoft.com/office/drawing/2018/hyperlinkcolor" val="tx"/>
                              </a:ext>
                            </a:extLst>
                          </a:hlinkClick>
                        </a:rPr>
                        <a:t>first in July 2021</a:t>
                      </a:r>
                      <a:r>
                        <a:rPr lang="en-US" sz="1800" b="0" kern="1200" dirty="0">
                          <a:solidFill>
                            <a:schemeClr val="tx1">
                              <a:lumMod val="50000"/>
                            </a:schemeClr>
                          </a:solidFill>
                          <a:effectLst/>
                          <a:latin typeface="+mn-lt"/>
                          <a:ea typeface="+mn-ea"/>
                          <a:cs typeface="+mn-cs"/>
                        </a:rPr>
                        <a:t> to cover until the end of 2022 and the </a:t>
                      </a:r>
                      <a:r>
                        <a:rPr lang="en-US" sz="1800" b="0" u="sng" kern="1200" dirty="0">
                          <a:solidFill>
                            <a:schemeClr val="tx1">
                              <a:lumMod val="50000"/>
                            </a:schemeClr>
                          </a:solidFill>
                          <a:effectLst/>
                          <a:latin typeface="+mn-lt"/>
                          <a:ea typeface="+mn-ea"/>
                          <a:cs typeface="+mn-cs"/>
                          <a:hlinkClick r:id="rId4">
                            <a:extLst>
                              <a:ext uri="{A12FA001-AC4F-418D-AE19-62706E023703}">
                                <ahyp:hlinkClr xmlns:ahyp="http://schemas.microsoft.com/office/drawing/2018/hyperlinkcolor" val="tx"/>
                              </a:ext>
                            </a:extLst>
                          </a:hlinkClick>
                        </a:rPr>
                        <a:t>second extension</a:t>
                      </a:r>
                      <a:r>
                        <a:rPr lang="en-US" sz="1800" b="0" kern="1200" dirty="0">
                          <a:solidFill>
                            <a:schemeClr val="tx1">
                              <a:lumMod val="50000"/>
                            </a:schemeClr>
                          </a:solidFill>
                          <a:effectLst/>
                          <a:latin typeface="+mn-lt"/>
                          <a:ea typeface="+mn-ea"/>
                          <a:cs typeface="+mn-cs"/>
                        </a:rPr>
                        <a:t> (in July 2022) to cover until the end of 2023 as an interim framework. </a:t>
                      </a:r>
                    </a:p>
                    <a:p>
                      <a:pPr marL="285750" indent="-285750">
                        <a:buFont typeface="Arial" panose="020B0604020202020204" pitchFamily="34" charset="0"/>
                        <a:buChar char="•"/>
                      </a:pPr>
                      <a:r>
                        <a:rPr lang="en-US" sz="1800" b="0" kern="1200" dirty="0">
                          <a:solidFill>
                            <a:schemeClr val="tx1">
                              <a:lumMod val="50000"/>
                            </a:schemeClr>
                          </a:solidFill>
                          <a:effectLst/>
                          <a:latin typeface="+mn-lt"/>
                          <a:ea typeface="+mn-ea"/>
                          <a:cs typeface="+mn-cs"/>
                        </a:rPr>
                        <a:t>Development </a:t>
                      </a:r>
                      <a:r>
                        <a:rPr lang="en-US" sz="1800" b="0" kern="1200" dirty="0" err="1">
                          <a:solidFill>
                            <a:schemeClr val="tx1">
                              <a:lumMod val="50000"/>
                            </a:schemeClr>
                          </a:solidFill>
                          <a:effectLst/>
                          <a:latin typeface="+mn-lt"/>
                          <a:ea typeface="+mn-ea"/>
                          <a:cs typeface="+mn-cs"/>
                        </a:rPr>
                        <a:t>programmes</a:t>
                      </a:r>
                      <a:r>
                        <a:rPr lang="en-US" sz="1800" b="0" kern="1200" dirty="0">
                          <a:solidFill>
                            <a:schemeClr val="tx1">
                              <a:lumMod val="50000"/>
                            </a:schemeClr>
                          </a:solidFill>
                          <a:effectLst/>
                          <a:latin typeface="+mn-lt"/>
                          <a:ea typeface="+mn-ea"/>
                          <a:cs typeface="+mn-cs"/>
                        </a:rPr>
                        <a:t> have been suspended, while the fighting has forcibly displaced over </a:t>
                      </a:r>
                      <a:r>
                        <a:rPr lang="en-US" sz="1800" b="0" u="sng" kern="1200" dirty="0">
                          <a:solidFill>
                            <a:schemeClr val="tx1">
                              <a:lumMod val="50000"/>
                            </a:schemeClr>
                          </a:solidFill>
                          <a:effectLst/>
                          <a:latin typeface="+mn-lt"/>
                          <a:ea typeface="+mn-ea"/>
                          <a:cs typeface="+mn-cs"/>
                          <a:hlinkClick r:id="rId5">
                            <a:extLst>
                              <a:ext uri="{A12FA001-AC4F-418D-AE19-62706E023703}">
                                <ahyp:hlinkClr xmlns:ahyp="http://schemas.microsoft.com/office/drawing/2018/hyperlinkcolor" val="tx"/>
                              </a:ext>
                            </a:extLst>
                          </a:hlinkClick>
                        </a:rPr>
                        <a:t>3.6 million</a:t>
                      </a:r>
                      <a:r>
                        <a:rPr lang="en-US" sz="1800" b="0" kern="1200" dirty="0">
                          <a:solidFill>
                            <a:schemeClr val="tx1">
                              <a:lumMod val="50000"/>
                            </a:schemeClr>
                          </a:solidFill>
                          <a:effectLst/>
                          <a:latin typeface="+mn-lt"/>
                          <a:ea typeface="+mn-ea"/>
                          <a:cs typeface="+mn-cs"/>
                        </a:rPr>
                        <a:t> people (as of August), over </a:t>
                      </a:r>
                      <a:r>
                        <a:rPr lang="en-US" sz="1800" b="0" u="sng" kern="1200" dirty="0">
                          <a:solidFill>
                            <a:schemeClr val="tx1">
                              <a:lumMod val="50000"/>
                            </a:schemeClr>
                          </a:solidFill>
                          <a:effectLst/>
                          <a:latin typeface="+mn-lt"/>
                          <a:ea typeface="+mn-ea"/>
                          <a:cs typeface="+mn-cs"/>
                          <a:hlinkClick r:id="rId6">
                            <a:extLst>
                              <a:ext uri="{A12FA001-AC4F-418D-AE19-62706E023703}">
                                <ahyp:hlinkClr xmlns:ahyp="http://schemas.microsoft.com/office/drawing/2018/hyperlinkcolor" val="tx"/>
                              </a:ext>
                            </a:extLst>
                          </a:hlinkClick>
                        </a:rPr>
                        <a:t>half of them to urban areas</a:t>
                      </a:r>
                      <a:r>
                        <a:rPr lang="en-US" sz="1800" b="0" kern="1200" dirty="0">
                          <a:solidFill>
                            <a:schemeClr val="tx1">
                              <a:lumMod val="50000"/>
                            </a:schemeClr>
                          </a:solidFill>
                          <a:effectLst/>
                          <a:latin typeface="+mn-lt"/>
                          <a:ea typeface="+mn-ea"/>
                          <a:cs typeface="+mn-cs"/>
                        </a:rPr>
                        <a:t>.</a:t>
                      </a:r>
                    </a:p>
                  </a:txBody>
                  <a:tcPr>
                    <a:solidFill>
                      <a:schemeClr val="accent1">
                        <a:lumMod val="40000"/>
                        <a:lumOff val="60000"/>
                      </a:schemeClr>
                    </a:solidFill>
                  </a:tcPr>
                </a:tc>
                <a:extLst>
                  <a:ext uri="{0D108BD9-81ED-4DB2-BD59-A6C34878D82A}">
                    <a16:rowId xmlns:a16="http://schemas.microsoft.com/office/drawing/2014/main" val="2139474045"/>
                  </a:ext>
                </a:extLst>
              </a:tr>
              <a:tr h="399201">
                <a:tc>
                  <a:txBody>
                    <a:bodyPr/>
                    <a:lstStyle/>
                    <a:p>
                      <a:pPr marL="0" algn="l" defTabSz="914400" rtl="0" eaLnBrk="1" latinLnBrk="0" hangingPunct="1"/>
                      <a:r>
                        <a:rPr lang="en-US" sz="1800" b="1" kern="1200" dirty="0">
                          <a:solidFill>
                            <a:schemeClr val="lt1"/>
                          </a:solidFill>
                          <a:latin typeface="+mn-lt"/>
                          <a:ea typeface="+mn-ea"/>
                          <a:cs typeface="+mn-cs"/>
                        </a:rPr>
                        <a:t>Proposal</a:t>
                      </a:r>
                    </a:p>
                  </a:txBody>
                  <a:tcPr>
                    <a:solidFill>
                      <a:schemeClr val="accent1"/>
                    </a:solidFill>
                  </a:tcPr>
                </a:tc>
                <a:tc>
                  <a:txBody>
                    <a:bodyPr/>
                    <a:lstStyle/>
                    <a:p>
                      <a:pPr marL="285750" indent="-285750">
                        <a:buFont typeface="Arial" panose="020B0604020202020204" pitchFamily="34" charset="0"/>
                        <a:buChar char="•"/>
                      </a:pPr>
                      <a:r>
                        <a:rPr lang="en-US" sz="1800" b="0" kern="1200" dirty="0">
                          <a:solidFill>
                            <a:schemeClr val="tx1">
                              <a:lumMod val="50000"/>
                            </a:schemeClr>
                          </a:solidFill>
                          <a:effectLst/>
                          <a:latin typeface="+mn-lt"/>
                          <a:ea typeface="+mn-ea"/>
                          <a:cs typeface="+mn-cs"/>
                        </a:rPr>
                        <a:t>While the relevance of a development cooperation framework may be questioned under the current circumstances, the humanitarian-development collaboration element cannot be completely ignored when planning the 2024 humanitarian response. </a:t>
                      </a:r>
                    </a:p>
                    <a:p>
                      <a:pPr marL="285750" indent="-285750">
                        <a:buFont typeface="Arial" panose="020B0604020202020204" pitchFamily="34" charset="0"/>
                        <a:buChar char="•"/>
                      </a:pPr>
                      <a:r>
                        <a:rPr lang="en-US" sz="1800" b="0" kern="1200" dirty="0">
                          <a:solidFill>
                            <a:schemeClr val="tx1">
                              <a:lumMod val="50000"/>
                            </a:schemeClr>
                          </a:solidFill>
                          <a:effectLst/>
                          <a:latin typeface="+mn-lt"/>
                          <a:ea typeface="+mn-ea"/>
                          <a:cs typeface="+mn-cs"/>
                        </a:rPr>
                        <a:t>This include the challenge of urban displacement, which cannot be addressed through humanitarian interventions alone. It should equally be addressed as a development and economic challenge that requires collaboration beyond the humanitarian domain.</a:t>
                      </a:r>
                    </a:p>
                  </a:txBody>
                  <a:tcPr>
                    <a:solidFill>
                      <a:schemeClr val="accent1">
                        <a:lumMod val="40000"/>
                        <a:lumOff val="60000"/>
                      </a:schemeClr>
                    </a:solidFill>
                  </a:tcPr>
                </a:tc>
                <a:extLst>
                  <a:ext uri="{0D108BD9-81ED-4DB2-BD59-A6C34878D82A}">
                    <a16:rowId xmlns:a16="http://schemas.microsoft.com/office/drawing/2014/main" val="2025147777"/>
                  </a:ext>
                </a:extLst>
              </a:tr>
              <a:tr h="0">
                <a:tc>
                  <a:txBody>
                    <a:bodyPr/>
                    <a:lstStyle/>
                    <a:p>
                      <a:pPr marL="0" algn="l" defTabSz="914400" rtl="0" eaLnBrk="1" latinLnBrk="0" hangingPunct="1"/>
                      <a:r>
                        <a:rPr lang="en-US" sz="1800" b="1" kern="1200" dirty="0">
                          <a:solidFill>
                            <a:schemeClr val="lt1"/>
                          </a:solidFill>
                          <a:latin typeface="+mn-lt"/>
                          <a:ea typeface="+mn-ea"/>
                          <a:cs typeface="+mn-cs"/>
                        </a:rPr>
                        <a:t>Ask</a:t>
                      </a:r>
                    </a:p>
                  </a:txBody>
                  <a:tcPr>
                    <a:solidFill>
                      <a:schemeClr val="accent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solidFill>
                            <a:schemeClr val="tx1">
                              <a:lumMod val="50000"/>
                            </a:schemeClr>
                          </a:solidFill>
                          <a:effectLst/>
                          <a:latin typeface="+mn-lt"/>
                          <a:ea typeface="+mn-ea"/>
                          <a:cs typeface="+mn-cs"/>
                        </a:rPr>
                        <a:t>The HCT in collaboration with the UNCT, under the leadership of the HC/RC to take a proactive approach in identifying opportunities to (re)initiate dialogues with key Development partners and/or other non-humanitarian actors on humanitarian-development collaboration to guide urban displacement response.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solidFill>
                            <a:schemeClr val="tx1">
                              <a:lumMod val="50000"/>
                            </a:schemeClr>
                          </a:solidFill>
                          <a:effectLst/>
                          <a:latin typeface="+mn-lt"/>
                          <a:ea typeface="+mn-ea"/>
                          <a:cs typeface="+mn-cs"/>
                        </a:rPr>
                        <a:t>Wherever appropriate and applicable, pre-existing work, systems and networks/partnerships were in place before the conflict could be capitalized upon.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solidFill>
                            <a:schemeClr val="tx1">
                              <a:lumMod val="50000"/>
                            </a:schemeClr>
                          </a:solidFill>
                          <a:effectLst/>
                          <a:highlight>
                            <a:srgbClr val="FFFF00"/>
                          </a:highlight>
                          <a:latin typeface="+mn-lt"/>
                          <a:ea typeface="+mn-ea"/>
                          <a:cs typeface="+mn-cs"/>
                        </a:rPr>
                        <a:t>For the 2024 response planning, interventions that seek to respond to the life-saving and protection needs of IDPs, including those sheltering in urban areas, will be of humanitarian nature.</a:t>
                      </a:r>
                    </a:p>
                  </a:txBody>
                  <a:tcPr>
                    <a:solidFill>
                      <a:schemeClr val="accent1">
                        <a:lumMod val="40000"/>
                        <a:lumOff val="60000"/>
                      </a:schemeClr>
                    </a:solidFill>
                  </a:tcPr>
                </a:tc>
                <a:extLst>
                  <a:ext uri="{0D108BD9-81ED-4DB2-BD59-A6C34878D82A}">
                    <a16:rowId xmlns:a16="http://schemas.microsoft.com/office/drawing/2014/main" val="3645420209"/>
                  </a:ext>
                </a:extLst>
              </a:tr>
            </a:tbl>
          </a:graphicData>
        </a:graphic>
      </p:graphicFrame>
    </p:spTree>
    <p:extLst>
      <p:ext uri="{BB962C8B-B14F-4D97-AF65-F5344CB8AC3E}">
        <p14:creationId xmlns:p14="http://schemas.microsoft.com/office/powerpoint/2010/main" val="823253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196B656-A27A-644F-4870-DD24FB2DB9EF}"/>
              </a:ext>
            </a:extLst>
          </p:cNvPr>
          <p:cNvSpPr>
            <a:spLocks noGrp="1"/>
          </p:cNvSpPr>
          <p:nvPr>
            <p:ph type="body" sz="quarter" idx="21"/>
          </p:nvPr>
        </p:nvSpPr>
        <p:spPr/>
        <p:txBody>
          <a:bodyPr/>
          <a:lstStyle/>
          <a:p>
            <a:r>
              <a:rPr lang="en-US" dirty="0"/>
              <a:t>3</a:t>
            </a:r>
            <a:endParaRPr lang="en-AU" dirty="0"/>
          </a:p>
        </p:txBody>
      </p:sp>
      <p:sp>
        <p:nvSpPr>
          <p:cNvPr id="3" name="Text Placeholder 2">
            <a:extLst>
              <a:ext uri="{FF2B5EF4-FFF2-40B4-BE49-F238E27FC236}">
                <a16:creationId xmlns:a16="http://schemas.microsoft.com/office/drawing/2014/main" id="{FCDBA51F-05CE-744F-8356-6BD8E1D06D92}"/>
              </a:ext>
            </a:extLst>
          </p:cNvPr>
          <p:cNvSpPr>
            <a:spLocks noGrp="1"/>
          </p:cNvSpPr>
          <p:nvPr>
            <p:ph type="body" sz="quarter" idx="22"/>
          </p:nvPr>
        </p:nvSpPr>
        <p:spPr/>
        <p:txBody>
          <a:bodyPr/>
          <a:lstStyle/>
          <a:p>
            <a:r>
              <a:rPr lang="en-US" sz="2400" dirty="0"/>
              <a:t>PRIORITIZATION</a:t>
            </a:r>
            <a:endParaRPr lang="en-AU" sz="2400" dirty="0"/>
          </a:p>
        </p:txBody>
      </p:sp>
    </p:spTree>
    <p:extLst>
      <p:ext uri="{BB962C8B-B14F-4D97-AF65-F5344CB8AC3E}">
        <p14:creationId xmlns:p14="http://schemas.microsoft.com/office/powerpoint/2010/main" val="951433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A254C-B751-A723-B832-D2C4864B9012}"/>
              </a:ext>
            </a:extLst>
          </p:cNvPr>
          <p:cNvSpPr>
            <a:spLocks noGrp="1"/>
          </p:cNvSpPr>
          <p:nvPr>
            <p:ph type="title"/>
          </p:nvPr>
        </p:nvSpPr>
        <p:spPr/>
        <p:txBody>
          <a:bodyPr/>
          <a:lstStyle/>
          <a:p>
            <a:r>
              <a:rPr lang="en-US" sz="3200" b="1" dirty="0">
                <a:solidFill>
                  <a:schemeClr val="accent1"/>
                </a:solidFill>
                <a:latin typeface="Roboto"/>
              </a:rPr>
              <a:t>CONTENT</a:t>
            </a:r>
          </a:p>
        </p:txBody>
      </p:sp>
      <p:sp>
        <p:nvSpPr>
          <p:cNvPr id="6" name="Oval 5">
            <a:extLst>
              <a:ext uri="{FF2B5EF4-FFF2-40B4-BE49-F238E27FC236}">
                <a16:creationId xmlns:a16="http://schemas.microsoft.com/office/drawing/2014/main" id="{631F2F71-170F-1598-2B89-F7B1989D85BF}"/>
              </a:ext>
            </a:extLst>
          </p:cNvPr>
          <p:cNvSpPr/>
          <p:nvPr/>
        </p:nvSpPr>
        <p:spPr>
          <a:xfrm>
            <a:off x="2307609" y="2265834"/>
            <a:ext cx="936104" cy="936104"/>
          </a:xfrm>
          <a:prstGeom prst="ellipse">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ACB2EE51-DFB7-2730-7556-E876639A2689}"/>
              </a:ext>
            </a:extLst>
          </p:cNvPr>
          <p:cNvSpPr/>
          <p:nvPr/>
        </p:nvSpPr>
        <p:spPr>
          <a:xfrm>
            <a:off x="5690289" y="2265834"/>
            <a:ext cx="936104" cy="936104"/>
          </a:xfrm>
          <a:prstGeom prst="ellipse">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227277D4-E0F3-BECB-047C-18F7AC7262E2}"/>
              </a:ext>
            </a:extLst>
          </p:cNvPr>
          <p:cNvSpPr/>
          <p:nvPr/>
        </p:nvSpPr>
        <p:spPr>
          <a:xfrm>
            <a:off x="8962757" y="2265834"/>
            <a:ext cx="936104" cy="936104"/>
          </a:xfrm>
          <a:prstGeom prst="ellipse">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 Placeholder 3">
            <a:extLst>
              <a:ext uri="{FF2B5EF4-FFF2-40B4-BE49-F238E27FC236}">
                <a16:creationId xmlns:a16="http://schemas.microsoft.com/office/drawing/2014/main" id="{4C106B58-302A-C1B3-4A23-1D02F29C7DE7}"/>
              </a:ext>
            </a:extLst>
          </p:cNvPr>
          <p:cNvSpPr txBox="1">
            <a:spLocks/>
          </p:cNvSpPr>
          <p:nvPr/>
        </p:nvSpPr>
        <p:spPr>
          <a:xfrm>
            <a:off x="1371891" y="3484146"/>
            <a:ext cx="2932182" cy="162297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0"/>
              </a:spcBef>
              <a:spcAft>
                <a:spcPts val="500"/>
              </a:spcAft>
              <a:buClr>
                <a:srgbClr val="4472C4"/>
              </a:buClr>
              <a:buSzTx/>
              <a:buFont typeface="Arial" panose="020B0604020202020204" pitchFamily="34" charset="0"/>
              <a:buNone/>
              <a:tabLst/>
              <a:defRPr/>
            </a:pPr>
            <a:r>
              <a:rPr kumimoji="0" lang="en-US" sz="2200" b="1" i="0" u="none" strike="noStrike" kern="1200" cap="none" spc="0" normalizeH="0" baseline="0" noProof="0" dirty="0">
                <a:ln>
                  <a:noFill/>
                </a:ln>
                <a:solidFill>
                  <a:prstClr val="black">
                    <a:lumMod val="50000"/>
                    <a:lumOff val="50000"/>
                  </a:prstClr>
                </a:solidFill>
                <a:effectLst/>
                <a:uLnTx/>
                <a:uFillTx/>
                <a:latin typeface="Roboto"/>
                <a:ea typeface="+mn-ea"/>
                <a:cs typeface="+mn-cs"/>
              </a:rPr>
              <a:t>Background, Purpose &amp; Objectives</a:t>
            </a:r>
          </a:p>
        </p:txBody>
      </p:sp>
      <p:sp>
        <p:nvSpPr>
          <p:cNvPr id="14" name="Text Placeholder 5">
            <a:extLst>
              <a:ext uri="{FF2B5EF4-FFF2-40B4-BE49-F238E27FC236}">
                <a16:creationId xmlns:a16="http://schemas.microsoft.com/office/drawing/2014/main" id="{D518BD84-8FF8-DD15-8C10-DC4CDBFBC16F}"/>
              </a:ext>
            </a:extLst>
          </p:cNvPr>
          <p:cNvSpPr txBox="1">
            <a:spLocks/>
          </p:cNvSpPr>
          <p:nvPr/>
        </p:nvSpPr>
        <p:spPr>
          <a:xfrm>
            <a:off x="8347766" y="3484146"/>
            <a:ext cx="2249423" cy="157735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500"/>
              </a:spcAft>
              <a:buClr>
                <a:srgbClr val="4472C4"/>
              </a:buClr>
              <a:buSzTx/>
              <a:buFont typeface="Arial" panose="020B0604020202020204" pitchFamily="34" charset="0"/>
              <a:buNone/>
              <a:tabLst/>
              <a:defRPr/>
            </a:pPr>
            <a:r>
              <a:rPr kumimoji="0" lang="en-US" sz="2200" b="1" i="0" u="none" strike="noStrike" kern="1200" cap="none" spc="0" normalizeH="0" baseline="0" noProof="0" dirty="0">
                <a:ln>
                  <a:noFill/>
                </a:ln>
                <a:solidFill>
                  <a:prstClr val="black">
                    <a:lumMod val="50000"/>
                    <a:lumOff val="50000"/>
                  </a:prstClr>
                </a:solidFill>
                <a:effectLst/>
                <a:uLnTx/>
                <a:uFillTx/>
                <a:latin typeface="Roboto"/>
                <a:ea typeface="+mn-ea"/>
                <a:cs typeface="+mn-cs"/>
              </a:rPr>
              <a:t>Prioritization</a:t>
            </a:r>
          </a:p>
        </p:txBody>
      </p:sp>
      <p:sp>
        <p:nvSpPr>
          <p:cNvPr id="19" name="TextBox 18">
            <a:extLst>
              <a:ext uri="{FF2B5EF4-FFF2-40B4-BE49-F238E27FC236}">
                <a16:creationId xmlns:a16="http://schemas.microsoft.com/office/drawing/2014/main" id="{906D0E55-15F8-DD87-830A-3376757BEE7C}"/>
              </a:ext>
            </a:extLst>
          </p:cNvPr>
          <p:cNvSpPr txBox="1"/>
          <p:nvPr/>
        </p:nvSpPr>
        <p:spPr>
          <a:xfrm>
            <a:off x="2461247" y="2410720"/>
            <a:ext cx="93610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5B9BD5">
                    <a:lumMod val="40000"/>
                    <a:lumOff val="60000"/>
                  </a:srgbClr>
                </a:solidFill>
                <a:effectLst/>
                <a:uLnTx/>
                <a:uFillTx/>
                <a:latin typeface="Roboto" panose="02000000000000000000" pitchFamily="2" charset="0"/>
                <a:ea typeface="Roboto" panose="02000000000000000000" pitchFamily="2" charset="0"/>
                <a:cs typeface="+mn-cs"/>
              </a:rPr>
              <a:t>0</a:t>
            </a:r>
            <a:r>
              <a:rPr kumimoji="0" lang="en-US" sz="3600" b="1" i="0" u="none" strike="noStrike" kern="1200" cap="none" spc="0" normalizeH="0" baseline="0" noProof="0" dirty="0">
                <a:ln>
                  <a:noFill/>
                </a:ln>
                <a:solidFill>
                  <a:prstClr val="white"/>
                </a:solidFill>
                <a:effectLst/>
                <a:uLnTx/>
                <a:uFillTx/>
                <a:latin typeface="Roboto" panose="02000000000000000000" pitchFamily="2" charset="0"/>
                <a:ea typeface="Roboto" panose="02000000000000000000" pitchFamily="2" charset="0"/>
                <a:cs typeface="+mn-cs"/>
              </a:rPr>
              <a:t>1</a:t>
            </a:r>
          </a:p>
        </p:txBody>
      </p:sp>
      <p:sp>
        <p:nvSpPr>
          <p:cNvPr id="21" name="TextBox 20">
            <a:extLst>
              <a:ext uri="{FF2B5EF4-FFF2-40B4-BE49-F238E27FC236}">
                <a16:creationId xmlns:a16="http://schemas.microsoft.com/office/drawing/2014/main" id="{05041FE3-8959-93DC-FFFA-11FD067DC448}"/>
              </a:ext>
            </a:extLst>
          </p:cNvPr>
          <p:cNvSpPr txBox="1"/>
          <p:nvPr/>
        </p:nvSpPr>
        <p:spPr>
          <a:xfrm>
            <a:off x="5843927" y="2385686"/>
            <a:ext cx="93610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5B9BD5">
                    <a:lumMod val="40000"/>
                    <a:lumOff val="60000"/>
                  </a:srgbClr>
                </a:solidFill>
                <a:effectLst/>
                <a:uLnTx/>
                <a:uFillTx/>
                <a:latin typeface="Roboto" panose="02000000000000000000" pitchFamily="2" charset="0"/>
                <a:ea typeface="Roboto" panose="02000000000000000000" pitchFamily="2" charset="0"/>
                <a:cs typeface="+mn-cs"/>
              </a:rPr>
              <a:t>0</a:t>
            </a:r>
            <a:r>
              <a:rPr kumimoji="0" lang="en-US" sz="3600" b="1" i="0" u="none" strike="noStrike" kern="1200" cap="none" spc="0" normalizeH="0" baseline="0" noProof="0" dirty="0">
                <a:ln>
                  <a:noFill/>
                </a:ln>
                <a:solidFill>
                  <a:prstClr val="white"/>
                </a:solidFill>
                <a:effectLst/>
                <a:uLnTx/>
                <a:uFillTx/>
                <a:latin typeface="Roboto" panose="02000000000000000000" pitchFamily="2" charset="0"/>
                <a:ea typeface="Roboto" panose="02000000000000000000" pitchFamily="2" charset="0"/>
                <a:cs typeface="+mn-cs"/>
              </a:rPr>
              <a:t>2</a:t>
            </a:r>
          </a:p>
        </p:txBody>
      </p:sp>
      <p:sp>
        <p:nvSpPr>
          <p:cNvPr id="22" name="TextBox 21">
            <a:extLst>
              <a:ext uri="{FF2B5EF4-FFF2-40B4-BE49-F238E27FC236}">
                <a16:creationId xmlns:a16="http://schemas.microsoft.com/office/drawing/2014/main" id="{B1CB2691-DFBD-2CD1-B63A-622D94A4320E}"/>
              </a:ext>
            </a:extLst>
          </p:cNvPr>
          <p:cNvSpPr txBox="1"/>
          <p:nvPr/>
        </p:nvSpPr>
        <p:spPr>
          <a:xfrm>
            <a:off x="9079015" y="2422923"/>
            <a:ext cx="93610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5B9BD5">
                    <a:lumMod val="40000"/>
                    <a:lumOff val="60000"/>
                  </a:srgbClr>
                </a:solidFill>
                <a:effectLst/>
                <a:uLnTx/>
                <a:uFillTx/>
                <a:latin typeface="Roboto" panose="02000000000000000000" pitchFamily="2" charset="0"/>
                <a:ea typeface="Roboto" panose="02000000000000000000" pitchFamily="2" charset="0"/>
                <a:cs typeface="+mn-cs"/>
              </a:rPr>
              <a:t>0</a:t>
            </a:r>
            <a:r>
              <a:rPr kumimoji="0" lang="en-US" sz="3600" b="1" i="0" u="none" strike="noStrike" kern="1200" cap="none" spc="0" normalizeH="0" baseline="0" noProof="0" dirty="0">
                <a:ln>
                  <a:noFill/>
                </a:ln>
                <a:solidFill>
                  <a:prstClr val="white"/>
                </a:solidFill>
                <a:effectLst/>
                <a:uLnTx/>
                <a:uFillTx/>
                <a:latin typeface="Roboto" panose="02000000000000000000" pitchFamily="2" charset="0"/>
                <a:ea typeface="Roboto" panose="02000000000000000000" pitchFamily="2" charset="0"/>
                <a:cs typeface="+mn-cs"/>
              </a:rPr>
              <a:t>3</a:t>
            </a:r>
          </a:p>
        </p:txBody>
      </p:sp>
      <p:sp>
        <p:nvSpPr>
          <p:cNvPr id="3" name="Text Placeholder 5">
            <a:extLst>
              <a:ext uri="{FF2B5EF4-FFF2-40B4-BE49-F238E27FC236}">
                <a16:creationId xmlns:a16="http://schemas.microsoft.com/office/drawing/2014/main" id="{FE615C31-7EA8-25B7-3D5E-A0A4A3A35428}"/>
              </a:ext>
            </a:extLst>
          </p:cNvPr>
          <p:cNvSpPr txBox="1">
            <a:spLocks/>
          </p:cNvSpPr>
          <p:nvPr/>
        </p:nvSpPr>
        <p:spPr>
          <a:xfrm>
            <a:off x="4836824" y="3484146"/>
            <a:ext cx="2641639" cy="64633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500"/>
              </a:spcAft>
              <a:buClr>
                <a:srgbClr val="4472C4"/>
              </a:buClr>
              <a:buSzTx/>
              <a:buFont typeface="Arial" panose="020B0604020202020204" pitchFamily="34" charset="0"/>
              <a:buNone/>
              <a:tabLst/>
              <a:defRPr/>
            </a:pPr>
            <a:r>
              <a:rPr kumimoji="0" lang="en-US" sz="2200" b="1" i="0" u="none" strike="noStrike" kern="1200" cap="none" spc="0" normalizeH="0" baseline="0" noProof="0" dirty="0">
                <a:ln>
                  <a:noFill/>
                </a:ln>
                <a:solidFill>
                  <a:prstClr val="black">
                    <a:lumMod val="50000"/>
                    <a:lumOff val="50000"/>
                  </a:prstClr>
                </a:solidFill>
                <a:effectLst/>
                <a:uLnTx/>
                <a:uFillTx/>
                <a:latin typeface="Roboto"/>
                <a:ea typeface="+mn-ea"/>
                <a:cs typeface="+mn-cs"/>
              </a:rPr>
              <a:t>Boundary-setting</a:t>
            </a:r>
          </a:p>
        </p:txBody>
      </p:sp>
    </p:spTree>
    <p:extLst>
      <p:ext uri="{BB962C8B-B14F-4D97-AF65-F5344CB8AC3E}">
        <p14:creationId xmlns:p14="http://schemas.microsoft.com/office/powerpoint/2010/main" val="17374397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F72ACF3-77CB-B6DA-7AAF-0C72B3BA66A4}"/>
              </a:ext>
            </a:extLst>
          </p:cNvPr>
          <p:cNvSpPr>
            <a:spLocks noGrp="1"/>
          </p:cNvSpPr>
          <p:nvPr>
            <p:ph type="title"/>
          </p:nvPr>
        </p:nvSpPr>
        <p:spPr>
          <a:xfrm>
            <a:off x="609599" y="721370"/>
            <a:ext cx="8575497" cy="443198"/>
          </a:xfrm>
        </p:spPr>
        <p:txBody>
          <a:bodyPr/>
          <a:lstStyle/>
          <a:p>
            <a:r>
              <a:rPr lang="en-AU" dirty="0"/>
              <a:t>PURPOSES &amp; RATIONALE</a:t>
            </a:r>
          </a:p>
        </p:txBody>
      </p:sp>
      <p:sp>
        <p:nvSpPr>
          <p:cNvPr id="5" name="TextBox 4">
            <a:extLst>
              <a:ext uri="{FF2B5EF4-FFF2-40B4-BE49-F238E27FC236}">
                <a16:creationId xmlns:a16="http://schemas.microsoft.com/office/drawing/2014/main" id="{17527278-399C-007E-8C03-01586CF0EF18}"/>
              </a:ext>
            </a:extLst>
          </p:cNvPr>
          <p:cNvSpPr txBox="1"/>
          <p:nvPr/>
        </p:nvSpPr>
        <p:spPr>
          <a:xfrm>
            <a:off x="657545" y="1520575"/>
            <a:ext cx="10983075" cy="5293757"/>
          </a:xfrm>
          <a:prstGeom prst="rect">
            <a:avLst/>
          </a:prstGeom>
          <a:noFill/>
        </p:spPr>
        <p:txBody>
          <a:bodyPr wrap="square" rtlCol="0">
            <a:spAutoFit/>
          </a:bodyPr>
          <a:lstStyle/>
          <a:p>
            <a:pPr marL="285750" indent="-285750" fontAlgn="base">
              <a:buFont typeface="Arial" panose="020B0604020202020204" pitchFamily="34" charset="0"/>
              <a:buChar char="•"/>
            </a:pPr>
            <a:r>
              <a:rPr lang="en-US" sz="2000" b="1" dirty="0">
                <a:ea typeface="Calibri" panose="020F0502020204030204" pitchFamily="34" charset="0"/>
                <a:cs typeface="Arial" panose="020B0604020202020204" pitchFamily="34" charset="0"/>
              </a:rPr>
              <a:t>The HRP will remain the entirety of the financial ask for the humanitarian response in Sudan for the whole year of 2024.</a:t>
            </a:r>
          </a:p>
          <a:p>
            <a:pPr fontAlgn="base"/>
            <a:endParaRPr lang="en-US" sz="800" b="1" dirty="0">
              <a:ea typeface="Times New Roman" panose="02020603050405020304" pitchFamily="18" charset="0"/>
            </a:endParaRPr>
          </a:p>
          <a:p>
            <a:pPr marL="285750" indent="-285750" fontAlgn="base">
              <a:buFont typeface="Arial" panose="020B0604020202020204" pitchFamily="34" charset="0"/>
              <a:buChar char="•"/>
            </a:pPr>
            <a:r>
              <a:rPr lang="en-US" sz="2000" dirty="0">
                <a:ea typeface="Calibri" panose="020F0502020204030204" pitchFamily="34" charset="0"/>
                <a:cs typeface="Arial" panose="020B0604020202020204" pitchFamily="34" charset="0"/>
              </a:rPr>
              <a:t>In most cases, it will be </a:t>
            </a:r>
            <a:r>
              <a:rPr lang="en-US" sz="2000" b="1" dirty="0">
                <a:ea typeface="Calibri" panose="020F0502020204030204" pitchFamily="34" charset="0"/>
                <a:cs typeface="Arial" panose="020B0604020202020204" pitchFamily="34" charset="0"/>
              </a:rPr>
              <a:t>impossible to implement all activities planned in the HRP simultaneously </a:t>
            </a:r>
            <a:r>
              <a:rPr lang="en-US" sz="2000" dirty="0">
                <a:ea typeface="Calibri" panose="020F0502020204030204" pitchFamily="34" charset="0"/>
                <a:cs typeface="Arial" panose="020B0604020202020204" pitchFamily="34" charset="0"/>
              </a:rPr>
              <a:t>due to various reasons, e.g. limited funding, lack of actors or access challenges. </a:t>
            </a:r>
          </a:p>
          <a:p>
            <a:pPr fontAlgn="base"/>
            <a:endParaRPr lang="en-US" sz="800" dirty="0">
              <a:ea typeface="Calibri" panose="020F0502020204030204" pitchFamily="34" charset="0"/>
              <a:cs typeface="Arial" panose="020B0604020202020204" pitchFamily="34" charset="0"/>
            </a:endParaRPr>
          </a:p>
          <a:p>
            <a:pPr marL="285750" indent="-285750" fontAlgn="base">
              <a:buFont typeface="Arial" panose="020B0604020202020204" pitchFamily="34" charset="0"/>
              <a:buChar char="•"/>
            </a:pPr>
            <a:r>
              <a:rPr lang="en-US" sz="2000" dirty="0">
                <a:ea typeface="Calibri" panose="020F0502020204030204" pitchFamily="34" charset="0"/>
                <a:cs typeface="Arial" panose="020B0604020202020204" pitchFamily="34" charset="0"/>
              </a:rPr>
              <a:t>W</a:t>
            </a:r>
            <a:r>
              <a:rPr lang="en-US" sz="2000" dirty="0">
                <a:effectLst/>
                <a:ea typeface="Calibri" panose="020F0502020204030204" pitchFamily="34" charset="0"/>
                <a:cs typeface="Arial" panose="020B0604020202020204" pitchFamily="34" charset="0"/>
              </a:rPr>
              <a:t>ithin the agreed boundaries and scope of the HRP, </a:t>
            </a:r>
            <a:r>
              <a:rPr lang="en-US" sz="2000" b="1" dirty="0">
                <a:effectLst/>
                <a:ea typeface="Calibri" panose="020F0502020204030204" pitchFamily="34" charset="0"/>
                <a:cs typeface="Arial" panose="020B0604020202020204" pitchFamily="34" charset="0"/>
              </a:rPr>
              <a:t>to define a subset of those activities that should be prioritized. </a:t>
            </a:r>
          </a:p>
          <a:p>
            <a:pPr fontAlgn="base"/>
            <a:endParaRPr lang="en-US" sz="800" b="1" dirty="0">
              <a:effectLst/>
              <a:ea typeface="Calibri" panose="020F0502020204030204" pitchFamily="34" charset="0"/>
              <a:cs typeface="Arial" panose="020B0604020202020204" pitchFamily="34" charset="0"/>
            </a:endParaRPr>
          </a:p>
          <a:p>
            <a:pPr fontAlgn="base"/>
            <a:endParaRPr lang="en-US" sz="800" dirty="0">
              <a:ea typeface="Calibri" panose="020F0502020204030204" pitchFamily="34" charset="0"/>
            </a:endParaRPr>
          </a:p>
          <a:p>
            <a:pPr marL="285750" indent="-285750" fontAlgn="base">
              <a:buFont typeface="Arial" panose="020B0604020202020204" pitchFamily="34" charset="0"/>
              <a:buChar char="•"/>
            </a:pPr>
            <a:r>
              <a:rPr lang="en-US" sz="2000" b="1" dirty="0">
                <a:ea typeface="Calibri" panose="020F0502020204030204" pitchFamily="34" charset="0"/>
                <a:cs typeface="Arial" panose="020B0604020202020204" pitchFamily="34" charset="0"/>
              </a:rPr>
              <a:t>T</a:t>
            </a:r>
            <a:r>
              <a:rPr lang="en-US" sz="2000" b="1" dirty="0">
                <a:effectLst/>
                <a:ea typeface="Calibri" panose="020F0502020204030204" pitchFamily="34" charset="0"/>
                <a:cs typeface="Arial" panose="020B0604020202020204" pitchFamily="34" charset="0"/>
              </a:rPr>
              <a:t>he prioritization exercise does not suggest that some activities are more important than others. </a:t>
            </a:r>
          </a:p>
          <a:p>
            <a:pPr fontAlgn="base"/>
            <a:endParaRPr lang="en-US" sz="800" b="1" dirty="0">
              <a:effectLst/>
              <a:ea typeface="Calibri" panose="020F0502020204030204" pitchFamily="34" charset="0"/>
              <a:cs typeface="Arial" panose="020B0604020202020204" pitchFamily="34" charset="0"/>
            </a:endParaRPr>
          </a:p>
          <a:p>
            <a:pPr marL="285750" indent="-285750" fontAlgn="base">
              <a:buFont typeface="Arial" panose="020B0604020202020204" pitchFamily="34" charset="0"/>
              <a:buChar char="•"/>
            </a:pPr>
            <a:r>
              <a:rPr lang="en-US" sz="2000" dirty="0">
                <a:effectLst/>
                <a:ea typeface="Calibri" panose="020F0502020204030204" pitchFamily="34" charset="0"/>
                <a:cs typeface="Arial" panose="020B0604020202020204" pitchFamily="34" charset="0"/>
              </a:rPr>
              <a:t>On the contrary, it seeks to </a:t>
            </a:r>
            <a:r>
              <a:rPr lang="en-US" sz="2000" b="1" dirty="0">
                <a:effectLst/>
                <a:ea typeface="Calibri" panose="020F0502020204030204" pitchFamily="34" charset="0"/>
                <a:cs typeface="Arial" panose="020B0604020202020204" pitchFamily="34" charset="0"/>
              </a:rPr>
              <a:t>guide humanitarian actors who need to know on which issues they should concentrate their efforts</a:t>
            </a:r>
            <a:r>
              <a:rPr lang="en-US" sz="2000" dirty="0">
                <a:effectLst/>
                <a:ea typeface="Calibri" panose="020F0502020204030204" pitchFamily="34" charset="0"/>
                <a:cs typeface="Arial" panose="020B0604020202020204" pitchFamily="34" charset="0"/>
              </a:rPr>
              <a:t>, and donors who want to know the most time-critical activities (and associated financial requirements) and when to </a:t>
            </a:r>
            <a:r>
              <a:rPr lang="en-US" sz="2000" dirty="0" err="1">
                <a:effectLst/>
                <a:ea typeface="Calibri" panose="020F0502020204030204" pitchFamily="34" charset="0"/>
                <a:cs typeface="Arial" panose="020B0604020202020204" pitchFamily="34" charset="0"/>
              </a:rPr>
              <a:t>mobilise</a:t>
            </a:r>
            <a:r>
              <a:rPr lang="en-US" sz="2000" dirty="0">
                <a:effectLst/>
                <a:ea typeface="Calibri" panose="020F0502020204030204" pitchFamily="34" charset="0"/>
                <a:cs typeface="Arial" panose="020B0604020202020204" pitchFamily="34" charset="0"/>
              </a:rPr>
              <a:t> resources to enable implementation. </a:t>
            </a:r>
          </a:p>
          <a:p>
            <a:pPr fontAlgn="base"/>
            <a:endParaRPr lang="en-US" sz="800" dirty="0">
              <a:effectLst/>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921266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F72ACF3-77CB-B6DA-7AAF-0C72B3BA66A4}"/>
              </a:ext>
            </a:extLst>
          </p:cNvPr>
          <p:cNvSpPr>
            <a:spLocks noGrp="1"/>
          </p:cNvSpPr>
          <p:nvPr>
            <p:ph type="title"/>
          </p:nvPr>
        </p:nvSpPr>
        <p:spPr>
          <a:xfrm>
            <a:off x="609599" y="423419"/>
            <a:ext cx="8575497" cy="443198"/>
          </a:xfrm>
        </p:spPr>
        <p:txBody>
          <a:bodyPr/>
          <a:lstStyle/>
          <a:p>
            <a:r>
              <a:rPr lang="en-AU" dirty="0"/>
              <a:t>PROPOSAL</a:t>
            </a:r>
          </a:p>
        </p:txBody>
      </p:sp>
      <p:sp>
        <p:nvSpPr>
          <p:cNvPr id="5" name="TextBox 4">
            <a:extLst>
              <a:ext uri="{FF2B5EF4-FFF2-40B4-BE49-F238E27FC236}">
                <a16:creationId xmlns:a16="http://schemas.microsoft.com/office/drawing/2014/main" id="{17527278-399C-007E-8C03-01586CF0EF18}"/>
              </a:ext>
            </a:extLst>
          </p:cNvPr>
          <p:cNvSpPr txBox="1"/>
          <p:nvPr/>
        </p:nvSpPr>
        <p:spPr>
          <a:xfrm>
            <a:off x="609599" y="1099335"/>
            <a:ext cx="11215956" cy="5847755"/>
          </a:xfrm>
          <a:prstGeom prst="rect">
            <a:avLst/>
          </a:prstGeom>
          <a:noFill/>
        </p:spPr>
        <p:txBody>
          <a:bodyPr wrap="square" rtlCol="0">
            <a:spAutoFit/>
          </a:bodyPr>
          <a:lstStyle/>
          <a:p>
            <a:r>
              <a:rPr lang="en-US" sz="1800" dirty="0">
                <a:effectLst/>
                <a:latin typeface="Roboto" panose="02000000000000000000" pitchFamily="2" charset="0"/>
                <a:ea typeface="Calibri" panose="020F0502020204030204" pitchFamily="34" charset="0"/>
                <a:cs typeface="Arial" panose="020B0604020202020204" pitchFamily="34" charset="0"/>
              </a:rPr>
              <a:t>1. The HCT should agree on </a:t>
            </a:r>
            <a:r>
              <a:rPr lang="en-US" sz="1800" b="1" dirty="0">
                <a:effectLst/>
                <a:latin typeface="Roboto" panose="02000000000000000000" pitchFamily="2" charset="0"/>
                <a:ea typeface="Calibri" panose="020F0502020204030204" pitchFamily="34" charset="0"/>
                <a:cs typeface="Arial" panose="020B0604020202020204" pitchFamily="34" charset="0"/>
              </a:rPr>
              <a:t>clear prioritization criteria</a:t>
            </a:r>
            <a:r>
              <a:rPr lang="en-US" sz="1800" dirty="0">
                <a:effectLst/>
                <a:latin typeface="Roboto" panose="02000000000000000000" pitchFamily="2" charset="0"/>
                <a:ea typeface="Calibri" panose="020F0502020204030204" pitchFamily="34" charset="0"/>
                <a:cs typeface="Arial" panose="020B0604020202020204" pitchFamily="34" charset="0"/>
              </a:rPr>
              <a:t> to guide the prioritization decision. This may include:</a:t>
            </a:r>
            <a:endParaRPr lang="en-US" sz="1800" dirty="0">
              <a:effectLst/>
              <a:latin typeface="Times New Roman" panose="02020603050405020304" pitchFamily="18" charset="0"/>
              <a:ea typeface="Times New Roman" panose="02020603050405020304" pitchFamily="18" charset="0"/>
            </a:endParaRPr>
          </a:p>
          <a:p>
            <a:pPr marL="800100" lvl="1" indent="-342900">
              <a:buFont typeface="Wingdings" panose="05000000000000000000" pitchFamily="2" charset="2"/>
              <a:buChar char=""/>
            </a:pPr>
            <a:r>
              <a:rPr lang="en-US" b="1" dirty="0">
                <a:effectLst/>
                <a:latin typeface="Roboto" panose="02000000000000000000" pitchFamily="2" charset="0"/>
                <a:ea typeface="Calibri" panose="020F0502020204030204" pitchFamily="34" charset="0"/>
                <a:cs typeface="Arial" panose="020B0604020202020204" pitchFamily="34" charset="0"/>
              </a:rPr>
              <a:t>Life-saving component</a:t>
            </a:r>
            <a:r>
              <a:rPr lang="en-US" dirty="0">
                <a:effectLst/>
                <a:latin typeface="Roboto" panose="02000000000000000000" pitchFamily="2" charset="0"/>
                <a:ea typeface="Calibri" panose="020F0502020204030204" pitchFamily="34" charset="0"/>
                <a:cs typeface="Arial" panose="020B0604020202020204" pitchFamily="34" charset="0"/>
              </a:rPr>
              <a:t>: the definition of the </a:t>
            </a:r>
            <a:r>
              <a:rPr lang="en-US" u="sng" dirty="0">
                <a:solidFill>
                  <a:srgbClr val="0563C1"/>
                </a:solidFill>
                <a:effectLst/>
                <a:latin typeface="Roboto" panose="02000000000000000000" pitchFamily="2" charset="0"/>
                <a:ea typeface="Calibri" panose="020F0502020204030204" pitchFamily="34" charset="0"/>
                <a:cs typeface="Arial" panose="020B0604020202020204" pitchFamily="34" charset="0"/>
                <a:hlinkClick r:id="rId2"/>
              </a:rPr>
              <a:t>CERF life-saving criteria</a:t>
            </a:r>
            <a:r>
              <a:rPr lang="en-US" dirty="0">
                <a:effectLst/>
                <a:latin typeface="Roboto" panose="02000000000000000000" pitchFamily="2" charset="0"/>
                <a:ea typeface="Calibri" panose="020F0502020204030204" pitchFamily="34" charset="0"/>
                <a:cs typeface="Arial" panose="020B0604020202020204" pitchFamily="34" charset="0"/>
              </a:rPr>
              <a:t> can be adopted. </a:t>
            </a:r>
            <a:endParaRPr lang="en-US" dirty="0">
              <a:effectLst/>
              <a:latin typeface="Times New Roman" panose="02020603050405020304" pitchFamily="18" charset="0"/>
              <a:ea typeface="Times New Roman" panose="02020603050405020304" pitchFamily="18" charset="0"/>
            </a:endParaRPr>
          </a:p>
          <a:p>
            <a:pPr marL="800100" lvl="1" indent="-342900">
              <a:buFont typeface="Wingdings" panose="05000000000000000000" pitchFamily="2" charset="2"/>
              <a:buChar char=""/>
            </a:pPr>
            <a:r>
              <a:rPr lang="en-US" b="1" dirty="0">
                <a:effectLst/>
                <a:latin typeface="Roboto" panose="02000000000000000000" pitchFamily="2" charset="0"/>
                <a:ea typeface="Calibri" panose="020F0502020204030204" pitchFamily="34" charset="0"/>
                <a:cs typeface="Arial" panose="020B0604020202020204" pitchFamily="34" charset="0"/>
              </a:rPr>
              <a:t>Time-criticality/sensitivity </a:t>
            </a:r>
            <a:r>
              <a:rPr lang="en-US" dirty="0">
                <a:effectLst/>
                <a:latin typeface="Roboto" panose="02000000000000000000" pitchFamily="2" charset="0"/>
                <a:ea typeface="Calibri" panose="020F0502020204030204" pitchFamily="34" charset="0"/>
                <a:cs typeface="Arial" panose="020B0604020202020204" pitchFamily="34" charset="0"/>
              </a:rPr>
              <a:t>(e.g. winterization, distribution of seeds before planting season, repair of damaged schools before the beginning of school year, or in case of foreseen access opportunities, </a:t>
            </a:r>
            <a:r>
              <a:rPr lang="en-US" dirty="0" err="1">
                <a:effectLst/>
                <a:latin typeface="Roboto" panose="02000000000000000000" pitchFamily="2" charset="0"/>
                <a:ea typeface="Calibri" panose="020F0502020204030204" pitchFamily="34" charset="0"/>
                <a:cs typeface="Arial" panose="020B0604020202020204" pitchFamily="34" charset="0"/>
              </a:rPr>
              <a:t>etc</a:t>
            </a:r>
            <a:r>
              <a:rPr lang="en-US" dirty="0">
                <a:effectLst/>
                <a:latin typeface="Roboto" panose="02000000000000000000" pitchFamily="2" charset="0"/>
                <a:ea typeface="Calibri" panose="020F0502020204030204" pitchFamily="34" charset="0"/>
                <a:cs typeface="Arial" panose="020B0604020202020204" pitchFamily="34" charset="0"/>
              </a:rPr>
              <a:t>).</a:t>
            </a:r>
            <a:endParaRPr lang="en-US" dirty="0">
              <a:effectLst/>
              <a:latin typeface="Times New Roman" panose="02020603050405020304" pitchFamily="18" charset="0"/>
              <a:ea typeface="Times New Roman" panose="02020603050405020304" pitchFamily="18" charset="0"/>
            </a:endParaRPr>
          </a:p>
          <a:p>
            <a:pPr marL="800100" lvl="1" indent="-342900">
              <a:buFont typeface="Wingdings" panose="05000000000000000000" pitchFamily="2" charset="2"/>
              <a:buChar char=""/>
            </a:pPr>
            <a:r>
              <a:rPr lang="en-US" b="1" dirty="0">
                <a:effectLst/>
                <a:latin typeface="Roboto" panose="02000000000000000000" pitchFamily="2" charset="0"/>
                <a:ea typeface="Calibri" panose="020F0502020204030204" pitchFamily="34" charset="0"/>
                <a:cs typeface="Arial" panose="020B0604020202020204" pitchFamily="34" charset="0"/>
              </a:rPr>
              <a:t>Critically-enabling consideration </a:t>
            </a:r>
            <a:r>
              <a:rPr lang="en-US" dirty="0">
                <a:effectLst/>
                <a:latin typeface="Roboto" panose="02000000000000000000" pitchFamily="2" charset="0"/>
                <a:ea typeface="Calibri" panose="020F0502020204030204" pitchFamily="34" charset="0"/>
                <a:cs typeface="Arial" panose="020B0604020202020204" pitchFamily="34" charset="0"/>
              </a:rPr>
              <a:t>(e.g. repairing a road that provides access to a population in need, re-establishing telecommunication services for humanitarian actors, etc.)</a:t>
            </a:r>
            <a:endParaRPr lang="en-US" dirty="0">
              <a:effectLst/>
              <a:latin typeface="Times New Roman" panose="02020603050405020304" pitchFamily="18" charset="0"/>
              <a:ea typeface="Times New Roman" panose="02020603050405020304" pitchFamily="18" charset="0"/>
            </a:endParaRPr>
          </a:p>
          <a:p>
            <a:pPr marL="800100" lvl="1" indent="-342900">
              <a:buFont typeface="Wingdings" panose="05000000000000000000" pitchFamily="2" charset="2"/>
              <a:buChar char=""/>
            </a:pPr>
            <a:r>
              <a:rPr lang="en-US" b="1" dirty="0">
                <a:effectLst/>
                <a:latin typeface="Roboto" panose="02000000000000000000" pitchFamily="2" charset="0"/>
                <a:ea typeface="Calibri" panose="020F0502020204030204" pitchFamily="34" charset="0"/>
                <a:cs typeface="Arial" panose="020B0604020202020204" pitchFamily="34" charset="0"/>
              </a:rPr>
              <a:t>Other leverageable considerations </a:t>
            </a:r>
            <a:r>
              <a:rPr lang="en-US" dirty="0">
                <a:effectLst/>
                <a:latin typeface="Roboto" panose="02000000000000000000" pitchFamily="2" charset="0"/>
                <a:ea typeface="Calibri" panose="020F0502020204030204" pitchFamily="34" charset="0"/>
                <a:cs typeface="Arial" panose="020B0604020202020204" pitchFamily="34" charset="0"/>
              </a:rPr>
              <a:t>(e.g. delivering aid to a location where more people can be reached for a limited cost; leveraging national actors’ access to people in need, etc.)</a:t>
            </a:r>
          </a:p>
          <a:p>
            <a:pPr lvl="1"/>
            <a:endParaRPr lang="en-US" sz="800" dirty="0">
              <a:effectLst/>
              <a:latin typeface="Times New Roman" panose="02020603050405020304" pitchFamily="18" charset="0"/>
              <a:ea typeface="Times New Roman" panose="02020603050405020304" pitchFamily="18" charset="0"/>
            </a:endParaRPr>
          </a:p>
          <a:p>
            <a:r>
              <a:rPr lang="en-US" sz="1800" dirty="0">
                <a:effectLst/>
                <a:latin typeface="Roboto" panose="02000000000000000000" pitchFamily="2" charset="0"/>
                <a:ea typeface="Calibri" panose="020F0502020204030204" pitchFamily="34" charset="0"/>
                <a:cs typeface="Arial" panose="020B0604020202020204" pitchFamily="34" charset="0"/>
              </a:rPr>
              <a:t>2. </a:t>
            </a:r>
            <a:r>
              <a:rPr lang="en-US" dirty="0">
                <a:latin typeface="Roboto" panose="02000000000000000000" pitchFamily="2" charset="0"/>
                <a:ea typeface="Calibri" panose="020F0502020204030204" pitchFamily="34" charset="0"/>
                <a:cs typeface="Arial" panose="020B0604020202020204" pitchFamily="34" charset="0"/>
              </a:rPr>
              <a:t>C</a:t>
            </a:r>
            <a:r>
              <a:rPr lang="en-US" sz="1800" dirty="0">
                <a:effectLst/>
                <a:latin typeface="Roboto" panose="02000000000000000000" pitchFamily="2" charset="0"/>
                <a:ea typeface="Calibri" panose="020F0502020204030204" pitchFamily="34" charset="0"/>
                <a:cs typeface="Arial" panose="020B0604020202020204" pitchFamily="34" charset="0"/>
              </a:rPr>
              <a:t>lusters </a:t>
            </a:r>
            <a:r>
              <a:rPr lang="en-US" sz="1800" b="1" dirty="0">
                <a:effectLst/>
                <a:latin typeface="Roboto" panose="02000000000000000000" pitchFamily="2" charset="0"/>
                <a:ea typeface="Calibri" panose="020F0502020204030204" pitchFamily="34" charset="0"/>
                <a:cs typeface="Arial" panose="020B0604020202020204" pitchFamily="34" charset="0"/>
              </a:rPr>
              <a:t>apply the agreed prioritization criteria</a:t>
            </a:r>
            <a:r>
              <a:rPr lang="en-US" sz="1800" dirty="0">
                <a:effectLst/>
                <a:latin typeface="Roboto" panose="02000000000000000000" pitchFamily="2" charset="0"/>
                <a:ea typeface="Calibri" panose="020F0502020204030204" pitchFamily="34" charset="0"/>
                <a:cs typeface="Arial" panose="020B0604020202020204" pitchFamily="34" charset="0"/>
              </a:rPr>
              <a:t> during their planning, based on their operational perspective and in consultation with their partners. Prioritization decisions should also be guided by</a:t>
            </a:r>
            <a:r>
              <a:rPr lang="en-US" sz="1800" b="1" dirty="0">
                <a:effectLst/>
                <a:latin typeface="Roboto" panose="02000000000000000000" pitchFamily="2" charset="0"/>
                <a:ea typeface="Calibri" panose="020F0502020204030204" pitchFamily="34" charset="0"/>
              </a:rPr>
              <a:t> a multisectoral/integrated approach</a:t>
            </a:r>
            <a:r>
              <a:rPr lang="en-US" sz="1800" dirty="0">
                <a:effectLst/>
                <a:latin typeface="Roboto" panose="02000000000000000000" pitchFamily="2" charset="0"/>
                <a:ea typeface="Calibri" panose="020F0502020204030204" pitchFamily="34" charset="0"/>
              </a:rPr>
              <a:t>, as opposed to a siloed one, e.g. </a:t>
            </a:r>
            <a:r>
              <a:rPr lang="en-US" sz="1800" dirty="0">
                <a:effectLst/>
                <a:latin typeface="Roboto" panose="02000000000000000000" pitchFamily="2" charset="0"/>
                <a:ea typeface="Times New Roman" panose="02020603050405020304" pitchFamily="18" charset="0"/>
              </a:rPr>
              <a:t>for areas where convergence of high severity is observed.</a:t>
            </a:r>
          </a:p>
          <a:p>
            <a:endParaRPr lang="en-US" sz="800" dirty="0">
              <a:effectLst/>
              <a:latin typeface="Times New Roman" panose="02020603050405020304" pitchFamily="18" charset="0"/>
              <a:ea typeface="Times New Roman" panose="02020603050405020304" pitchFamily="18" charset="0"/>
            </a:endParaRPr>
          </a:p>
          <a:p>
            <a:r>
              <a:rPr lang="en-US" sz="1800" dirty="0">
                <a:effectLst/>
                <a:latin typeface="Roboto" panose="02000000000000000000" pitchFamily="2" charset="0"/>
                <a:ea typeface="Calibri" panose="020F0502020204030204" pitchFamily="34" charset="0"/>
                <a:cs typeface="Arial" panose="020B0604020202020204" pitchFamily="34" charset="0"/>
              </a:rPr>
              <a:t>3. If applicable, the response could be categorized into </a:t>
            </a:r>
            <a:r>
              <a:rPr lang="en-US" sz="1800" b="1" dirty="0">
                <a:effectLst/>
                <a:latin typeface="Roboto" panose="02000000000000000000" pitchFamily="2" charset="0"/>
                <a:ea typeface="Calibri" panose="020F0502020204030204" pitchFamily="34" charset="0"/>
                <a:cs typeface="Arial" panose="020B0604020202020204" pitchFamily="34" charset="0"/>
              </a:rPr>
              <a:t>first-line, second-line and full-cluster responses</a:t>
            </a:r>
            <a:r>
              <a:rPr lang="en-US" sz="1800" dirty="0">
                <a:effectLst/>
                <a:latin typeface="Roboto" panose="02000000000000000000" pitchFamily="2" charset="0"/>
                <a:ea typeface="Calibri" panose="020F0502020204030204" pitchFamily="34" charset="0"/>
                <a:cs typeface="Arial" panose="020B0604020202020204" pitchFamily="34" charset="0"/>
              </a:rPr>
              <a:t>. Minimum packages are designed to be flexible and can be scaled up if additional funding is secured. Examples: </a:t>
            </a:r>
            <a:r>
              <a:rPr lang="en-US" sz="1800" u="sng" dirty="0">
                <a:solidFill>
                  <a:srgbClr val="0563C1"/>
                </a:solidFill>
                <a:effectLst/>
                <a:latin typeface="Roboto" panose="02000000000000000000" pitchFamily="2" charset="0"/>
                <a:ea typeface="Calibri" panose="020F0502020204030204" pitchFamily="34" charset="0"/>
                <a:cs typeface="Arial" panose="020B0604020202020204" pitchFamily="34" charset="0"/>
                <a:hlinkClick r:id="rId3"/>
              </a:rPr>
              <a:t>South Sudan 2017</a:t>
            </a:r>
            <a:r>
              <a:rPr lang="en-US" sz="1800" dirty="0">
                <a:effectLst/>
                <a:latin typeface="Roboto" panose="02000000000000000000" pitchFamily="2" charset="0"/>
                <a:ea typeface="Calibri" panose="020F0502020204030204" pitchFamily="34" charset="0"/>
                <a:cs typeface="Arial" panose="020B0604020202020204" pitchFamily="34" charset="0"/>
              </a:rPr>
              <a:t>, </a:t>
            </a:r>
            <a:r>
              <a:rPr lang="en-US" sz="1800" u="sng" dirty="0">
                <a:solidFill>
                  <a:srgbClr val="0563C1"/>
                </a:solidFill>
                <a:effectLst/>
                <a:latin typeface="Roboto" panose="02000000000000000000" pitchFamily="2" charset="0"/>
                <a:ea typeface="Calibri" panose="020F0502020204030204" pitchFamily="34" charset="0"/>
                <a:cs typeface="Arial" panose="020B0604020202020204" pitchFamily="34" charset="0"/>
                <a:hlinkClick r:id="rId4"/>
              </a:rPr>
              <a:t>Iraq 2015</a:t>
            </a:r>
            <a:r>
              <a:rPr lang="en-US" sz="1800" dirty="0">
                <a:effectLst/>
                <a:latin typeface="Roboto" panose="02000000000000000000" pitchFamily="2" charset="0"/>
                <a:ea typeface="Calibri" panose="020F0502020204030204" pitchFamily="34" charset="0"/>
                <a:cs typeface="Arial" panose="020B0604020202020204" pitchFamily="34" charset="0"/>
              </a:rPr>
              <a:t>, </a:t>
            </a:r>
            <a:r>
              <a:rPr lang="en-US" sz="1800" u="sng" dirty="0">
                <a:solidFill>
                  <a:srgbClr val="0563C1"/>
                </a:solidFill>
                <a:effectLst/>
                <a:latin typeface="Roboto" panose="02000000000000000000" pitchFamily="2" charset="0"/>
                <a:ea typeface="Calibri" panose="020F0502020204030204" pitchFamily="34" charset="0"/>
                <a:cs typeface="Arial" panose="020B0604020202020204" pitchFamily="34" charset="0"/>
                <a:hlinkClick r:id="rId5"/>
              </a:rPr>
              <a:t>Iraq 2016</a:t>
            </a:r>
            <a:r>
              <a:rPr lang="en-US" sz="1800" dirty="0">
                <a:effectLst/>
                <a:latin typeface="Roboto" panose="02000000000000000000" pitchFamily="2" charset="0"/>
                <a:ea typeface="Calibri" panose="020F0502020204030204" pitchFamily="34" charset="0"/>
                <a:cs typeface="Arial" panose="020B0604020202020204" pitchFamily="34" charset="0"/>
              </a:rPr>
              <a:t>.</a:t>
            </a:r>
          </a:p>
          <a:p>
            <a:endParaRPr lang="en-US" sz="800" dirty="0">
              <a:effectLst/>
              <a:latin typeface="Times New Roman" panose="02020603050405020304" pitchFamily="18" charset="0"/>
              <a:ea typeface="Times New Roman" panose="02020603050405020304" pitchFamily="18" charset="0"/>
            </a:endParaRPr>
          </a:p>
          <a:p>
            <a:r>
              <a:rPr lang="en-US" sz="1800" dirty="0">
                <a:effectLst/>
                <a:latin typeface="Roboto" panose="02000000000000000000" pitchFamily="2" charset="0"/>
                <a:ea typeface="Calibri" panose="020F0502020204030204" pitchFamily="34" charset="0"/>
                <a:cs typeface="Arial" panose="020B0604020202020204" pitchFamily="34" charset="0"/>
              </a:rPr>
              <a:t>4. The prioritization outcome will support the triangulation of the </a:t>
            </a:r>
            <a:r>
              <a:rPr lang="en-US" sz="1800" b="1" dirty="0">
                <a:effectLst/>
                <a:latin typeface="Roboto" panose="02000000000000000000" pitchFamily="2" charset="0"/>
                <a:ea typeface="Calibri" panose="020F0502020204030204" pitchFamily="34" charset="0"/>
                <a:cs typeface="Arial" panose="020B0604020202020204" pitchFamily="34" charset="0"/>
              </a:rPr>
              <a:t>response monitoring analysis</a:t>
            </a:r>
            <a:r>
              <a:rPr lang="en-US" sz="1800" dirty="0">
                <a:effectLst/>
                <a:latin typeface="Roboto" panose="02000000000000000000" pitchFamily="2" charset="0"/>
                <a:ea typeface="Calibri" panose="020F0502020204030204" pitchFamily="34" charset="0"/>
                <a:cs typeface="Arial" panose="020B0604020202020204" pitchFamily="34" charset="0"/>
              </a:rPr>
              <a:t> that will inform course corrections and guide the (re)channeling of resources throughout 2024.</a:t>
            </a: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5A5A5A"/>
              </a:solidFill>
              <a:effectLst/>
              <a:uLnTx/>
              <a:uFillTx/>
              <a:latin typeface="Roboto"/>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A5A5A"/>
              </a:solidFill>
              <a:effectLst/>
              <a:uLnTx/>
              <a:uFillTx/>
              <a:latin typeface="Roboto"/>
              <a:ea typeface="+mn-ea"/>
              <a:cs typeface="+mn-cs"/>
            </a:endParaRPr>
          </a:p>
        </p:txBody>
      </p:sp>
    </p:spTree>
    <p:extLst>
      <p:ext uri="{BB962C8B-B14F-4D97-AF65-F5344CB8AC3E}">
        <p14:creationId xmlns:p14="http://schemas.microsoft.com/office/powerpoint/2010/main" val="3524865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196B656-A27A-644F-4870-DD24FB2DB9EF}"/>
              </a:ext>
            </a:extLst>
          </p:cNvPr>
          <p:cNvSpPr>
            <a:spLocks noGrp="1"/>
          </p:cNvSpPr>
          <p:nvPr>
            <p:ph type="body" sz="quarter" idx="21"/>
          </p:nvPr>
        </p:nvSpPr>
        <p:spPr/>
        <p:txBody>
          <a:bodyPr/>
          <a:lstStyle/>
          <a:p>
            <a:r>
              <a:rPr lang="en-US"/>
              <a:t>1</a:t>
            </a:r>
            <a:endParaRPr lang="en-AU"/>
          </a:p>
        </p:txBody>
      </p:sp>
      <p:sp>
        <p:nvSpPr>
          <p:cNvPr id="3" name="Text Placeholder 2">
            <a:extLst>
              <a:ext uri="{FF2B5EF4-FFF2-40B4-BE49-F238E27FC236}">
                <a16:creationId xmlns:a16="http://schemas.microsoft.com/office/drawing/2014/main" id="{FCDBA51F-05CE-744F-8356-6BD8E1D06D92}"/>
              </a:ext>
            </a:extLst>
          </p:cNvPr>
          <p:cNvSpPr>
            <a:spLocks noGrp="1"/>
          </p:cNvSpPr>
          <p:nvPr>
            <p:ph type="body" sz="quarter" idx="22"/>
          </p:nvPr>
        </p:nvSpPr>
        <p:spPr/>
        <p:txBody>
          <a:bodyPr/>
          <a:lstStyle/>
          <a:p>
            <a:r>
              <a:rPr lang="en-US" sz="2400" dirty="0"/>
              <a:t>BACKGROUND, PURPOSE &amp; OBJECTIVES</a:t>
            </a:r>
            <a:endParaRPr lang="en-AU" sz="2400" dirty="0"/>
          </a:p>
        </p:txBody>
      </p:sp>
    </p:spTree>
    <p:extLst>
      <p:ext uri="{BB962C8B-B14F-4D97-AF65-F5344CB8AC3E}">
        <p14:creationId xmlns:p14="http://schemas.microsoft.com/office/powerpoint/2010/main" val="2297486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AE06D3B8-50A4-1F7A-02E6-8AF916049085}"/>
              </a:ext>
            </a:extLst>
          </p:cNvPr>
          <p:cNvSpPr>
            <a:spLocks noGrp="1"/>
          </p:cNvSpPr>
          <p:nvPr>
            <p:ph type="title"/>
          </p:nvPr>
        </p:nvSpPr>
        <p:spPr/>
        <p:txBody>
          <a:bodyPr/>
          <a:lstStyle/>
          <a:p>
            <a:r>
              <a:rPr lang="en-US" dirty="0"/>
              <a:t>THE GROWING HUMANITARIAN APPEALS</a:t>
            </a:r>
          </a:p>
        </p:txBody>
      </p:sp>
      <p:pic>
        <p:nvPicPr>
          <p:cNvPr id="2049" name="Picture 998079686" descr="A graph of the global economic crisis&#10;&#10;Description automatically generated with medium confidence">
            <a:extLst>
              <a:ext uri="{FF2B5EF4-FFF2-40B4-BE49-F238E27FC236}">
                <a16:creationId xmlns:a16="http://schemas.microsoft.com/office/drawing/2014/main" id="{E7236569-4448-C8C3-749A-C6125B7012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004"/>
          <a:stretch>
            <a:fillRect/>
          </a:stretch>
        </p:blipFill>
        <p:spPr bwMode="auto">
          <a:xfrm>
            <a:off x="609601" y="1905720"/>
            <a:ext cx="7661828" cy="4516101"/>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50032F3C-0089-65A0-F4C5-C28C95DA952F}"/>
              </a:ext>
            </a:extLst>
          </p:cNvPr>
          <p:cNvSpPr txBox="1"/>
          <p:nvPr/>
        </p:nvSpPr>
        <p:spPr>
          <a:xfrm>
            <a:off x="582569" y="1444055"/>
            <a:ext cx="787000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5A5A5A"/>
                </a:solidFill>
                <a:effectLst/>
                <a:uLnTx/>
                <a:uFillTx/>
                <a:latin typeface="Roboto"/>
                <a:ea typeface="+mn-ea"/>
                <a:cs typeface="+mn-cs"/>
              </a:rPr>
              <a:t>Evolution of the funding requirements since 2015</a:t>
            </a:r>
          </a:p>
        </p:txBody>
      </p:sp>
      <p:sp>
        <p:nvSpPr>
          <p:cNvPr id="5" name="Text Placeholder 6">
            <a:extLst>
              <a:ext uri="{FF2B5EF4-FFF2-40B4-BE49-F238E27FC236}">
                <a16:creationId xmlns:a16="http://schemas.microsoft.com/office/drawing/2014/main" id="{8C8A7513-63F0-E4EE-4ECF-746E8C8CBF2E}"/>
              </a:ext>
            </a:extLst>
          </p:cNvPr>
          <p:cNvSpPr txBox="1">
            <a:spLocks/>
          </p:cNvSpPr>
          <p:nvPr/>
        </p:nvSpPr>
        <p:spPr>
          <a:xfrm>
            <a:off x="8158282" y="2746546"/>
            <a:ext cx="1763483" cy="923330"/>
          </a:xfrm>
          <a:prstGeom prst="rect">
            <a:avLst/>
          </a:prstGeom>
        </p:spPr>
        <p:txBody>
          <a:bodyPr vert="horz" lIns="0" tIns="0" rIns="0" bIns="0" rtlCol="0">
            <a:noAutofit/>
          </a:bodyPr>
          <a:lstStyle>
            <a:lvl1pPr marL="0" indent="0" algn="l" defTabSz="914400" rtl="0" eaLnBrk="1" latinLnBrk="0" hangingPunct="1">
              <a:lnSpc>
                <a:spcPct val="90000"/>
              </a:lnSpc>
              <a:spcBef>
                <a:spcPts val="0"/>
              </a:spcBef>
              <a:spcAft>
                <a:spcPts val="500"/>
              </a:spcAft>
              <a:buFont typeface="Arial" panose="020B0604020202020204" pitchFamily="34" charset="0"/>
              <a:buNone/>
              <a:defRPr sz="2800" b="1" kern="1200">
                <a:solidFill>
                  <a:schemeClr val="tx1"/>
                </a:solidFill>
                <a:latin typeface="+mn-lt"/>
                <a:ea typeface="+mn-ea"/>
                <a:cs typeface="+mn-cs"/>
              </a:defRPr>
            </a:lvl1pPr>
            <a:lvl2pPr marL="0" indent="0" algn="l" defTabSz="914400" rtl="0" eaLnBrk="1" latinLnBrk="0" hangingPunct="1">
              <a:lnSpc>
                <a:spcPct val="90000"/>
              </a:lnSpc>
              <a:spcBef>
                <a:spcPts val="500"/>
              </a:spcBef>
              <a:buFont typeface="Arial" panose="020B0604020202020204" pitchFamily="34" charset="0"/>
              <a:buNone/>
              <a:defRPr sz="2400" kern="1200">
                <a:solidFill>
                  <a:schemeClr val="tx1">
                    <a:lumMod val="50000"/>
                    <a:lumOff val="50000"/>
                  </a:schemeClr>
                </a:solidFill>
                <a:latin typeface="+mn-lt"/>
                <a:ea typeface="+mn-ea"/>
                <a:cs typeface="+mn-cs"/>
              </a:defRPr>
            </a:lvl2pPr>
            <a:lvl3pPr marL="0" indent="0" algn="l" defTabSz="914400" rtl="0" eaLnBrk="1" latinLnBrk="0" hangingPunct="1">
              <a:lnSpc>
                <a:spcPct val="90000"/>
              </a:lnSpc>
              <a:spcBef>
                <a:spcPts val="500"/>
              </a:spcBef>
              <a:buFont typeface="Arial" panose="020B0604020202020204" pitchFamily="34" charset="0"/>
              <a:buNone/>
              <a:defRPr sz="2400" kern="1200">
                <a:solidFill>
                  <a:schemeClr val="tx1">
                    <a:lumMod val="50000"/>
                    <a:lumOff val="50000"/>
                  </a:schemeClr>
                </a:solidFill>
                <a:latin typeface="+mn-lt"/>
                <a:ea typeface="+mn-ea"/>
                <a:cs typeface="+mn-cs"/>
              </a:defRPr>
            </a:lvl3pPr>
            <a:lvl4pPr marL="0" indent="0" algn="l" defTabSz="914400" rtl="0" eaLnBrk="1" latinLnBrk="0" hangingPunct="1">
              <a:lnSpc>
                <a:spcPct val="90000"/>
              </a:lnSpc>
              <a:spcBef>
                <a:spcPts val="500"/>
              </a:spcBef>
              <a:buFont typeface="Arial" panose="020B0604020202020204" pitchFamily="34" charset="0"/>
              <a:buNone/>
              <a:defRPr sz="2400" kern="1200">
                <a:solidFill>
                  <a:schemeClr val="tx1">
                    <a:lumMod val="50000"/>
                    <a:lumOff val="50000"/>
                  </a:schemeClr>
                </a:solidFill>
                <a:latin typeface="+mn-lt"/>
                <a:ea typeface="+mn-ea"/>
                <a:cs typeface="+mn-cs"/>
              </a:defRPr>
            </a:lvl4pPr>
            <a:lvl5pPr marL="0" indent="0" algn="l" defTabSz="914400" rtl="0" eaLnBrk="1" latinLnBrk="0" hangingPunct="1">
              <a:lnSpc>
                <a:spcPct val="90000"/>
              </a:lnSpc>
              <a:spcBef>
                <a:spcPts val="500"/>
              </a:spcBef>
              <a:buFont typeface="Arial" panose="020B0604020202020204" pitchFamily="34" charset="0"/>
              <a:buNone/>
              <a:defRPr sz="24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500"/>
              </a:spcAft>
              <a:buClrTx/>
              <a:buSzTx/>
              <a:buFont typeface="Arial" panose="020B0604020202020204" pitchFamily="34" charset="0"/>
              <a:buNone/>
              <a:tabLst/>
              <a:defRPr/>
            </a:pPr>
            <a:r>
              <a:rPr kumimoji="0" lang="en-US" sz="6000" b="1" i="0" u="none" strike="noStrike" kern="1200" cap="none" spc="0" normalizeH="0" baseline="0" noProof="0">
                <a:ln>
                  <a:noFill/>
                </a:ln>
                <a:solidFill>
                  <a:srgbClr val="418FDE"/>
                </a:solidFill>
                <a:effectLst/>
                <a:uLnTx/>
                <a:uFillTx/>
                <a:latin typeface="Roboto"/>
                <a:ea typeface="+mn-ea"/>
                <a:cs typeface="+mn-cs"/>
              </a:rPr>
              <a:t>364</a:t>
            </a:r>
            <a:r>
              <a:rPr kumimoji="0" lang="en-US" sz="4000" b="1" i="0" u="none" strike="noStrike" kern="1200" cap="none" spc="0" normalizeH="0" baseline="0" noProof="0">
                <a:ln>
                  <a:noFill/>
                </a:ln>
                <a:solidFill>
                  <a:srgbClr val="418FDE"/>
                </a:solidFill>
                <a:effectLst/>
                <a:uLnTx/>
                <a:uFillTx/>
                <a:latin typeface="Roboto"/>
                <a:ea typeface="+mn-ea"/>
                <a:cs typeface="+mn-cs"/>
              </a:rPr>
              <a:t>%</a:t>
            </a:r>
          </a:p>
        </p:txBody>
      </p:sp>
      <p:sp>
        <p:nvSpPr>
          <p:cNvPr id="8" name="TextBox 7">
            <a:extLst>
              <a:ext uri="{FF2B5EF4-FFF2-40B4-BE49-F238E27FC236}">
                <a16:creationId xmlns:a16="http://schemas.microsoft.com/office/drawing/2014/main" id="{0F9BF88B-ECD8-1B6E-7FC6-A0090739E887}"/>
              </a:ext>
            </a:extLst>
          </p:cNvPr>
          <p:cNvSpPr txBox="1"/>
          <p:nvPr/>
        </p:nvSpPr>
        <p:spPr>
          <a:xfrm>
            <a:off x="10077838" y="2838879"/>
            <a:ext cx="2102070" cy="830997"/>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18FDE"/>
                </a:solidFill>
                <a:effectLst/>
                <a:uLnTx/>
                <a:uFillTx/>
                <a:latin typeface="Roboto"/>
                <a:ea typeface="+mn-ea"/>
                <a:cs typeface="+mn-cs"/>
              </a:rPr>
              <a:t># </a:t>
            </a:r>
            <a:r>
              <a:rPr lang="en-US" b="1" dirty="0">
                <a:solidFill>
                  <a:srgbClr val="418FDE"/>
                </a:solidFill>
                <a:latin typeface="Roboto"/>
              </a:rPr>
              <a:t>People in Need</a:t>
            </a:r>
            <a:endParaRPr kumimoji="0" lang="en-US" sz="1800" b="1" i="0" u="none" strike="noStrike" kern="1200" cap="none" spc="0" normalizeH="0" baseline="0" noProof="0" dirty="0">
              <a:ln>
                <a:noFill/>
              </a:ln>
              <a:solidFill>
                <a:srgbClr val="418FDE"/>
              </a:solidFill>
              <a:effectLst/>
              <a:uLnTx/>
              <a:uFillTx/>
              <a:latin typeface="Roboto"/>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A5A5A">
                    <a:lumMod val="50000"/>
                    <a:lumOff val="50000"/>
                  </a:srgbClr>
                </a:solidFill>
                <a:effectLst/>
                <a:uLnTx/>
                <a:uFillTx/>
                <a:latin typeface="Roboto"/>
                <a:ea typeface="+mn-ea"/>
                <a:cs typeface="+mn-cs"/>
              </a:rPr>
              <a:t>From 2015 to 2023 from 78 M to 362 M</a:t>
            </a:r>
          </a:p>
        </p:txBody>
      </p:sp>
      <p:sp>
        <p:nvSpPr>
          <p:cNvPr id="10" name="Text Placeholder 6">
            <a:extLst>
              <a:ext uri="{FF2B5EF4-FFF2-40B4-BE49-F238E27FC236}">
                <a16:creationId xmlns:a16="http://schemas.microsoft.com/office/drawing/2014/main" id="{7C296217-7834-5C33-3307-63702AC9F06F}"/>
              </a:ext>
            </a:extLst>
          </p:cNvPr>
          <p:cNvSpPr txBox="1">
            <a:spLocks/>
          </p:cNvSpPr>
          <p:nvPr/>
        </p:nvSpPr>
        <p:spPr>
          <a:xfrm>
            <a:off x="8207830" y="4209190"/>
            <a:ext cx="2376088" cy="923330"/>
          </a:xfrm>
          <a:prstGeom prst="rect">
            <a:avLst/>
          </a:prstGeom>
        </p:spPr>
        <p:txBody>
          <a:bodyPr vert="horz" lIns="0" tIns="0" rIns="0" bIns="0" rtlCol="0">
            <a:noAutofit/>
          </a:bodyPr>
          <a:lstStyle>
            <a:lvl1pPr marL="0" indent="0" algn="l" defTabSz="914400" rtl="0" eaLnBrk="1" latinLnBrk="0" hangingPunct="1">
              <a:lnSpc>
                <a:spcPct val="90000"/>
              </a:lnSpc>
              <a:spcBef>
                <a:spcPts val="0"/>
              </a:spcBef>
              <a:spcAft>
                <a:spcPts val="500"/>
              </a:spcAft>
              <a:buFont typeface="Arial" panose="020B0604020202020204" pitchFamily="34" charset="0"/>
              <a:buNone/>
              <a:defRPr sz="2800" b="1" kern="1200">
                <a:solidFill>
                  <a:schemeClr val="tx1"/>
                </a:solidFill>
                <a:latin typeface="+mn-lt"/>
                <a:ea typeface="+mn-ea"/>
                <a:cs typeface="+mn-cs"/>
              </a:defRPr>
            </a:lvl1pPr>
            <a:lvl2pPr marL="0" indent="0" algn="l" defTabSz="914400" rtl="0" eaLnBrk="1" latinLnBrk="0" hangingPunct="1">
              <a:lnSpc>
                <a:spcPct val="90000"/>
              </a:lnSpc>
              <a:spcBef>
                <a:spcPts val="500"/>
              </a:spcBef>
              <a:buFont typeface="Arial" panose="020B0604020202020204" pitchFamily="34" charset="0"/>
              <a:buNone/>
              <a:defRPr sz="2400" kern="1200">
                <a:solidFill>
                  <a:schemeClr val="tx1">
                    <a:lumMod val="50000"/>
                    <a:lumOff val="50000"/>
                  </a:schemeClr>
                </a:solidFill>
                <a:latin typeface="+mn-lt"/>
                <a:ea typeface="+mn-ea"/>
                <a:cs typeface="+mn-cs"/>
              </a:defRPr>
            </a:lvl2pPr>
            <a:lvl3pPr marL="0" indent="0" algn="l" defTabSz="914400" rtl="0" eaLnBrk="1" latinLnBrk="0" hangingPunct="1">
              <a:lnSpc>
                <a:spcPct val="90000"/>
              </a:lnSpc>
              <a:spcBef>
                <a:spcPts val="500"/>
              </a:spcBef>
              <a:buFont typeface="Arial" panose="020B0604020202020204" pitchFamily="34" charset="0"/>
              <a:buNone/>
              <a:defRPr sz="2400" kern="1200">
                <a:solidFill>
                  <a:schemeClr val="tx1">
                    <a:lumMod val="50000"/>
                    <a:lumOff val="50000"/>
                  </a:schemeClr>
                </a:solidFill>
                <a:latin typeface="+mn-lt"/>
                <a:ea typeface="+mn-ea"/>
                <a:cs typeface="+mn-cs"/>
              </a:defRPr>
            </a:lvl3pPr>
            <a:lvl4pPr marL="0" indent="0" algn="l" defTabSz="914400" rtl="0" eaLnBrk="1" latinLnBrk="0" hangingPunct="1">
              <a:lnSpc>
                <a:spcPct val="90000"/>
              </a:lnSpc>
              <a:spcBef>
                <a:spcPts val="500"/>
              </a:spcBef>
              <a:buFont typeface="Arial" panose="020B0604020202020204" pitchFamily="34" charset="0"/>
              <a:buNone/>
              <a:defRPr sz="2400" kern="1200">
                <a:solidFill>
                  <a:schemeClr val="tx1">
                    <a:lumMod val="50000"/>
                    <a:lumOff val="50000"/>
                  </a:schemeClr>
                </a:solidFill>
                <a:latin typeface="+mn-lt"/>
                <a:ea typeface="+mn-ea"/>
                <a:cs typeface="+mn-cs"/>
              </a:defRPr>
            </a:lvl4pPr>
            <a:lvl5pPr marL="0" indent="0" algn="l" defTabSz="914400" rtl="0" eaLnBrk="1" latinLnBrk="0" hangingPunct="1">
              <a:lnSpc>
                <a:spcPct val="90000"/>
              </a:lnSpc>
              <a:spcBef>
                <a:spcPts val="500"/>
              </a:spcBef>
              <a:buFont typeface="Arial" panose="020B0604020202020204" pitchFamily="34" charset="0"/>
              <a:buNone/>
              <a:defRPr sz="24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500"/>
              </a:spcAft>
              <a:buClrTx/>
              <a:buSzTx/>
              <a:buFont typeface="Arial" panose="020B0604020202020204" pitchFamily="34" charset="0"/>
              <a:buNone/>
              <a:tabLst/>
              <a:defRPr/>
            </a:pPr>
            <a:r>
              <a:rPr kumimoji="0" lang="en-US" sz="6000" b="1" i="0" u="none" strike="noStrike" kern="1200" cap="none" spc="0" normalizeH="0" baseline="0" noProof="0">
                <a:ln>
                  <a:noFill/>
                </a:ln>
                <a:solidFill>
                  <a:srgbClr val="418FDE"/>
                </a:solidFill>
                <a:effectLst/>
                <a:uLnTx/>
                <a:uFillTx/>
                <a:latin typeface="Roboto"/>
                <a:ea typeface="+mn-ea"/>
                <a:cs typeface="+mn-cs"/>
              </a:rPr>
              <a:t>184</a:t>
            </a:r>
            <a:r>
              <a:rPr kumimoji="0" lang="en-US" sz="4000" b="1" i="0" u="none" strike="noStrike" kern="1200" cap="none" spc="0" normalizeH="0" baseline="0" noProof="0">
                <a:ln>
                  <a:noFill/>
                </a:ln>
                <a:solidFill>
                  <a:srgbClr val="418FDE"/>
                </a:solidFill>
                <a:effectLst/>
                <a:uLnTx/>
                <a:uFillTx/>
                <a:latin typeface="Roboto"/>
                <a:ea typeface="+mn-ea"/>
                <a:cs typeface="+mn-cs"/>
              </a:rPr>
              <a:t>%</a:t>
            </a:r>
            <a:r>
              <a:rPr kumimoji="0" lang="en-US" sz="6000" b="1" i="0" u="none" strike="noStrike" kern="1200" cap="none" spc="0" normalizeH="0" baseline="0" noProof="0">
                <a:ln>
                  <a:noFill/>
                </a:ln>
                <a:solidFill>
                  <a:srgbClr val="418FDE"/>
                </a:solidFill>
                <a:effectLst/>
                <a:uLnTx/>
                <a:uFillTx/>
                <a:latin typeface="Roboto"/>
                <a:ea typeface="+mn-ea"/>
                <a:cs typeface="+mn-cs"/>
              </a:rPr>
              <a:t> </a:t>
            </a:r>
          </a:p>
        </p:txBody>
      </p:sp>
      <p:sp>
        <p:nvSpPr>
          <p:cNvPr id="11" name="TextBox 10">
            <a:extLst>
              <a:ext uri="{FF2B5EF4-FFF2-40B4-BE49-F238E27FC236}">
                <a16:creationId xmlns:a16="http://schemas.microsoft.com/office/drawing/2014/main" id="{770303EA-69AE-A322-D730-F3C341335824}"/>
              </a:ext>
            </a:extLst>
          </p:cNvPr>
          <p:cNvSpPr txBox="1"/>
          <p:nvPr/>
        </p:nvSpPr>
        <p:spPr>
          <a:xfrm>
            <a:off x="10119878" y="4209190"/>
            <a:ext cx="1969382" cy="1384995"/>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18FDE"/>
                </a:solidFill>
                <a:effectLst/>
                <a:uLnTx/>
                <a:uFillTx/>
                <a:latin typeface="Roboto"/>
                <a:ea typeface="+mn-ea"/>
                <a:cs typeface="+mn-cs"/>
              </a:rPr>
              <a:t>Growth of global humanitarian requirements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A5A5A">
                    <a:lumMod val="50000"/>
                    <a:lumOff val="50000"/>
                  </a:srgbClr>
                </a:solidFill>
                <a:effectLst/>
                <a:uLnTx/>
                <a:uFillTx/>
                <a:latin typeface="Roboto"/>
                <a:ea typeface="+mn-ea"/>
                <a:cs typeface="+mn-cs"/>
              </a:rPr>
              <a:t>Since 2015 – From $19.5B to $55B  </a:t>
            </a:r>
          </a:p>
        </p:txBody>
      </p:sp>
    </p:spTree>
    <p:extLst>
      <p:ext uri="{BB962C8B-B14F-4D97-AF65-F5344CB8AC3E}">
        <p14:creationId xmlns:p14="http://schemas.microsoft.com/office/powerpoint/2010/main" val="545116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AE06D3B8-50A4-1F7A-02E6-8AF916049085}"/>
              </a:ext>
            </a:extLst>
          </p:cNvPr>
          <p:cNvSpPr>
            <a:spLocks noGrp="1"/>
          </p:cNvSpPr>
          <p:nvPr>
            <p:ph type="title"/>
          </p:nvPr>
        </p:nvSpPr>
        <p:spPr/>
        <p:txBody>
          <a:bodyPr/>
          <a:lstStyle/>
          <a:p>
            <a:r>
              <a:rPr lang="en-US" dirty="0"/>
              <a:t>GROWING HUMANITARIAN NEEDS IN SUDAN</a:t>
            </a:r>
          </a:p>
        </p:txBody>
      </p:sp>
      <p:sp>
        <p:nvSpPr>
          <p:cNvPr id="15" name="TextBox 14">
            <a:extLst>
              <a:ext uri="{FF2B5EF4-FFF2-40B4-BE49-F238E27FC236}">
                <a16:creationId xmlns:a16="http://schemas.microsoft.com/office/drawing/2014/main" id="{50032F3C-0089-65A0-F4C5-C28C95DA952F}"/>
              </a:ext>
            </a:extLst>
          </p:cNvPr>
          <p:cNvSpPr txBox="1"/>
          <p:nvPr/>
        </p:nvSpPr>
        <p:spPr>
          <a:xfrm>
            <a:off x="510650" y="1361279"/>
            <a:ext cx="787000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5A5A5A"/>
                </a:solidFill>
                <a:effectLst/>
                <a:uLnTx/>
                <a:uFillTx/>
                <a:latin typeface="Roboto"/>
                <a:ea typeface="+mn-ea"/>
                <a:cs typeface="+mn-cs"/>
              </a:rPr>
              <a:t>Evolution of the PIN and target since 2015</a:t>
            </a:r>
          </a:p>
        </p:txBody>
      </p:sp>
      <p:sp>
        <p:nvSpPr>
          <p:cNvPr id="5" name="Text Placeholder 6">
            <a:extLst>
              <a:ext uri="{FF2B5EF4-FFF2-40B4-BE49-F238E27FC236}">
                <a16:creationId xmlns:a16="http://schemas.microsoft.com/office/drawing/2014/main" id="{8C8A7513-63F0-E4EE-4ECF-746E8C8CBF2E}"/>
              </a:ext>
            </a:extLst>
          </p:cNvPr>
          <p:cNvSpPr txBox="1">
            <a:spLocks/>
          </p:cNvSpPr>
          <p:nvPr/>
        </p:nvSpPr>
        <p:spPr>
          <a:xfrm>
            <a:off x="8067049" y="2746546"/>
            <a:ext cx="1763483" cy="923330"/>
          </a:xfrm>
          <a:prstGeom prst="rect">
            <a:avLst/>
          </a:prstGeom>
        </p:spPr>
        <p:txBody>
          <a:bodyPr vert="horz" lIns="0" tIns="0" rIns="0" bIns="0" rtlCol="0">
            <a:noAutofit/>
          </a:bodyPr>
          <a:lstStyle>
            <a:lvl1pPr marL="0" indent="0" algn="l" defTabSz="914400" rtl="0" eaLnBrk="1" latinLnBrk="0" hangingPunct="1">
              <a:lnSpc>
                <a:spcPct val="90000"/>
              </a:lnSpc>
              <a:spcBef>
                <a:spcPts val="0"/>
              </a:spcBef>
              <a:spcAft>
                <a:spcPts val="500"/>
              </a:spcAft>
              <a:buFont typeface="Arial" panose="020B0604020202020204" pitchFamily="34" charset="0"/>
              <a:buNone/>
              <a:defRPr sz="2800" b="1" kern="1200">
                <a:solidFill>
                  <a:schemeClr val="tx1"/>
                </a:solidFill>
                <a:latin typeface="+mn-lt"/>
                <a:ea typeface="+mn-ea"/>
                <a:cs typeface="+mn-cs"/>
              </a:defRPr>
            </a:lvl1pPr>
            <a:lvl2pPr marL="0" indent="0" algn="l" defTabSz="914400" rtl="0" eaLnBrk="1" latinLnBrk="0" hangingPunct="1">
              <a:lnSpc>
                <a:spcPct val="90000"/>
              </a:lnSpc>
              <a:spcBef>
                <a:spcPts val="500"/>
              </a:spcBef>
              <a:buFont typeface="Arial" panose="020B0604020202020204" pitchFamily="34" charset="0"/>
              <a:buNone/>
              <a:defRPr sz="2400" kern="1200">
                <a:solidFill>
                  <a:schemeClr val="tx1">
                    <a:lumMod val="50000"/>
                    <a:lumOff val="50000"/>
                  </a:schemeClr>
                </a:solidFill>
                <a:latin typeface="+mn-lt"/>
                <a:ea typeface="+mn-ea"/>
                <a:cs typeface="+mn-cs"/>
              </a:defRPr>
            </a:lvl2pPr>
            <a:lvl3pPr marL="0" indent="0" algn="l" defTabSz="914400" rtl="0" eaLnBrk="1" latinLnBrk="0" hangingPunct="1">
              <a:lnSpc>
                <a:spcPct val="90000"/>
              </a:lnSpc>
              <a:spcBef>
                <a:spcPts val="500"/>
              </a:spcBef>
              <a:buFont typeface="Arial" panose="020B0604020202020204" pitchFamily="34" charset="0"/>
              <a:buNone/>
              <a:defRPr sz="2400" kern="1200">
                <a:solidFill>
                  <a:schemeClr val="tx1">
                    <a:lumMod val="50000"/>
                    <a:lumOff val="50000"/>
                  </a:schemeClr>
                </a:solidFill>
                <a:latin typeface="+mn-lt"/>
                <a:ea typeface="+mn-ea"/>
                <a:cs typeface="+mn-cs"/>
              </a:defRPr>
            </a:lvl3pPr>
            <a:lvl4pPr marL="0" indent="0" algn="l" defTabSz="914400" rtl="0" eaLnBrk="1" latinLnBrk="0" hangingPunct="1">
              <a:lnSpc>
                <a:spcPct val="90000"/>
              </a:lnSpc>
              <a:spcBef>
                <a:spcPts val="500"/>
              </a:spcBef>
              <a:buFont typeface="Arial" panose="020B0604020202020204" pitchFamily="34" charset="0"/>
              <a:buNone/>
              <a:defRPr sz="2400" kern="1200">
                <a:solidFill>
                  <a:schemeClr val="tx1">
                    <a:lumMod val="50000"/>
                    <a:lumOff val="50000"/>
                  </a:schemeClr>
                </a:solidFill>
                <a:latin typeface="+mn-lt"/>
                <a:ea typeface="+mn-ea"/>
                <a:cs typeface="+mn-cs"/>
              </a:defRPr>
            </a:lvl4pPr>
            <a:lvl5pPr marL="0" indent="0" algn="l" defTabSz="914400" rtl="0" eaLnBrk="1" latinLnBrk="0" hangingPunct="1">
              <a:lnSpc>
                <a:spcPct val="90000"/>
              </a:lnSpc>
              <a:spcBef>
                <a:spcPts val="500"/>
              </a:spcBef>
              <a:buFont typeface="Arial" panose="020B0604020202020204" pitchFamily="34" charset="0"/>
              <a:buNone/>
              <a:defRPr sz="24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500"/>
              </a:spcAft>
              <a:buClrTx/>
              <a:buSzTx/>
              <a:buFont typeface="Arial" panose="020B0604020202020204" pitchFamily="34" charset="0"/>
              <a:buNone/>
              <a:tabLst/>
              <a:defRPr/>
            </a:pPr>
            <a:r>
              <a:rPr kumimoji="0" lang="en-US" sz="6000" b="1" i="0" u="none" strike="noStrike" kern="1200" cap="none" spc="0" normalizeH="0" baseline="0" noProof="0" dirty="0">
                <a:ln>
                  <a:noFill/>
                </a:ln>
                <a:solidFill>
                  <a:srgbClr val="418FDE"/>
                </a:solidFill>
                <a:effectLst/>
                <a:uLnTx/>
                <a:uFillTx/>
                <a:latin typeface="Roboto"/>
                <a:ea typeface="+mn-ea"/>
                <a:cs typeface="+mn-cs"/>
              </a:rPr>
              <a:t>357</a:t>
            </a:r>
            <a:r>
              <a:rPr kumimoji="0" lang="en-US" sz="4000" b="1" i="0" u="none" strike="noStrike" kern="1200" cap="none" spc="0" normalizeH="0" baseline="0" noProof="0" dirty="0">
                <a:ln>
                  <a:noFill/>
                </a:ln>
                <a:solidFill>
                  <a:srgbClr val="418FDE"/>
                </a:solidFill>
                <a:effectLst/>
                <a:uLnTx/>
                <a:uFillTx/>
                <a:latin typeface="Roboto"/>
                <a:ea typeface="+mn-ea"/>
                <a:cs typeface="+mn-cs"/>
              </a:rPr>
              <a:t>%</a:t>
            </a:r>
          </a:p>
        </p:txBody>
      </p:sp>
      <p:sp>
        <p:nvSpPr>
          <p:cNvPr id="8" name="TextBox 7">
            <a:extLst>
              <a:ext uri="{FF2B5EF4-FFF2-40B4-BE49-F238E27FC236}">
                <a16:creationId xmlns:a16="http://schemas.microsoft.com/office/drawing/2014/main" id="{0F9BF88B-ECD8-1B6E-7FC6-A0090739E887}"/>
              </a:ext>
            </a:extLst>
          </p:cNvPr>
          <p:cNvSpPr txBox="1"/>
          <p:nvPr/>
        </p:nvSpPr>
        <p:spPr>
          <a:xfrm>
            <a:off x="9921765" y="2838879"/>
            <a:ext cx="2258143" cy="830997"/>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18FDE"/>
                </a:solidFill>
                <a:effectLst/>
                <a:uLnTx/>
                <a:uFillTx/>
                <a:latin typeface="Roboto"/>
                <a:ea typeface="+mn-ea"/>
                <a:cs typeface="+mn-cs"/>
              </a:rPr>
              <a:t># People in Need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A5A5A">
                    <a:lumMod val="50000"/>
                    <a:lumOff val="50000"/>
                  </a:srgbClr>
                </a:solidFill>
                <a:effectLst/>
                <a:uLnTx/>
                <a:uFillTx/>
                <a:latin typeface="Roboto"/>
                <a:ea typeface="+mn-ea"/>
                <a:cs typeface="+mn-cs"/>
              </a:rPr>
              <a:t>From 2015 to 2023 from 5.4 M to </a:t>
            </a:r>
            <a:r>
              <a:rPr lang="en-US" dirty="0">
                <a:solidFill>
                  <a:srgbClr val="5A5A5A">
                    <a:lumMod val="50000"/>
                    <a:lumOff val="50000"/>
                  </a:srgbClr>
                </a:solidFill>
                <a:latin typeface="Roboto"/>
              </a:rPr>
              <a:t>24.7</a:t>
            </a:r>
            <a:r>
              <a:rPr kumimoji="0" lang="en-US" sz="1800" b="0" i="0" u="none" strike="noStrike" kern="1200" cap="none" spc="0" normalizeH="0" baseline="0" noProof="0" dirty="0">
                <a:ln>
                  <a:noFill/>
                </a:ln>
                <a:solidFill>
                  <a:srgbClr val="5A5A5A">
                    <a:lumMod val="50000"/>
                    <a:lumOff val="50000"/>
                  </a:srgbClr>
                </a:solidFill>
                <a:effectLst/>
                <a:uLnTx/>
                <a:uFillTx/>
                <a:latin typeface="Roboto"/>
                <a:ea typeface="+mn-ea"/>
                <a:cs typeface="+mn-cs"/>
              </a:rPr>
              <a:t> M</a:t>
            </a:r>
          </a:p>
        </p:txBody>
      </p:sp>
      <p:sp>
        <p:nvSpPr>
          <p:cNvPr id="10" name="Text Placeholder 6">
            <a:extLst>
              <a:ext uri="{FF2B5EF4-FFF2-40B4-BE49-F238E27FC236}">
                <a16:creationId xmlns:a16="http://schemas.microsoft.com/office/drawing/2014/main" id="{7C296217-7834-5C33-3307-63702AC9F06F}"/>
              </a:ext>
            </a:extLst>
          </p:cNvPr>
          <p:cNvSpPr txBox="1">
            <a:spLocks/>
          </p:cNvSpPr>
          <p:nvPr/>
        </p:nvSpPr>
        <p:spPr>
          <a:xfrm>
            <a:off x="8067049" y="4393856"/>
            <a:ext cx="2376088" cy="923330"/>
          </a:xfrm>
          <a:prstGeom prst="rect">
            <a:avLst/>
          </a:prstGeom>
        </p:spPr>
        <p:txBody>
          <a:bodyPr vert="horz" lIns="0" tIns="0" rIns="0" bIns="0" rtlCol="0">
            <a:noAutofit/>
          </a:bodyPr>
          <a:lstStyle>
            <a:lvl1pPr marL="0" indent="0" algn="l" defTabSz="914400" rtl="0" eaLnBrk="1" latinLnBrk="0" hangingPunct="1">
              <a:lnSpc>
                <a:spcPct val="90000"/>
              </a:lnSpc>
              <a:spcBef>
                <a:spcPts val="0"/>
              </a:spcBef>
              <a:spcAft>
                <a:spcPts val="500"/>
              </a:spcAft>
              <a:buFont typeface="Arial" panose="020B0604020202020204" pitchFamily="34" charset="0"/>
              <a:buNone/>
              <a:defRPr sz="2800" b="1" kern="1200">
                <a:solidFill>
                  <a:schemeClr val="tx1"/>
                </a:solidFill>
                <a:latin typeface="+mn-lt"/>
                <a:ea typeface="+mn-ea"/>
                <a:cs typeface="+mn-cs"/>
              </a:defRPr>
            </a:lvl1pPr>
            <a:lvl2pPr marL="0" indent="0" algn="l" defTabSz="914400" rtl="0" eaLnBrk="1" latinLnBrk="0" hangingPunct="1">
              <a:lnSpc>
                <a:spcPct val="90000"/>
              </a:lnSpc>
              <a:spcBef>
                <a:spcPts val="500"/>
              </a:spcBef>
              <a:buFont typeface="Arial" panose="020B0604020202020204" pitchFamily="34" charset="0"/>
              <a:buNone/>
              <a:defRPr sz="2400" kern="1200">
                <a:solidFill>
                  <a:schemeClr val="tx1">
                    <a:lumMod val="50000"/>
                    <a:lumOff val="50000"/>
                  </a:schemeClr>
                </a:solidFill>
                <a:latin typeface="+mn-lt"/>
                <a:ea typeface="+mn-ea"/>
                <a:cs typeface="+mn-cs"/>
              </a:defRPr>
            </a:lvl2pPr>
            <a:lvl3pPr marL="0" indent="0" algn="l" defTabSz="914400" rtl="0" eaLnBrk="1" latinLnBrk="0" hangingPunct="1">
              <a:lnSpc>
                <a:spcPct val="90000"/>
              </a:lnSpc>
              <a:spcBef>
                <a:spcPts val="500"/>
              </a:spcBef>
              <a:buFont typeface="Arial" panose="020B0604020202020204" pitchFamily="34" charset="0"/>
              <a:buNone/>
              <a:defRPr sz="2400" kern="1200">
                <a:solidFill>
                  <a:schemeClr val="tx1">
                    <a:lumMod val="50000"/>
                    <a:lumOff val="50000"/>
                  </a:schemeClr>
                </a:solidFill>
                <a:latin typeface="+mn-lt"/>
                <a:ea typeface="+mn-ea"/>
                <a:cs typeface="+mn-cs"/>
              </a:defRPr>
            </a:lvl3pPr>
            <a:lvl4pPr marL="0" indent="0" algn="l" defTabSz="914400" rtl="0" eaLnBrk="1" latinLnBrk="0" hangingPunct="1">
              <a:lnSpc>
                <a:spcPct val="90000"/>
              </a:lnSpc>
              <a:spcBef>
                <a:spcPts val="500"/>
              </a:spcBef>
              <a:buFont typeface="Arial" panose="020B0604020202020204" pitchFamily="34" charset="0"/>
              <a:buNone/>
              <a:defRPr sz="2400" kern="1200">
                <a:solidFill>
                  <a:schemeClr val="tx1">
                    <a:lumMod val="50000"/>
                    <a:lumOff val="50000"/>
                  </a:schemeClr>
                </a:solidFill>
                <a:latin typeface="+mn-lt"/>
                <a:ea typeface="+mn-ea"/>
                <a:cs typeface="+mn-cs"/>
              </a:defRPr>
            </a:lvl4pPr>
            <a:lvl5pPr marL="0" indent="0" algn="l" defTabSz="914400" rtl="0" eaLnBrk="1" latinLnBrk="0" hangingPunct="1">
              <a:lnSpc>
                <a:spcPct val="90000"/>
              </a:lnSpc>
              <a:spcBef>
                <a:spcPts val="500"/>
              </a:spcBef>
              <a:buFont typeface="Arial" panose="020B0604020202020204" pitchFamily="34" charset="0"/>
              <a:buNone/>
              <a:defRPr sz="24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500"/>
              </a:spcAft>
              <a:buClrTx/>
              <a:buSzTx/>
              <a:buFont typeface="Arial" panose="020B0604020202020204" pitchFamily="34" charset="0"/>
              <a:buNone/>
              <a:tabLst/>
              <a:defRPr/>
            </a:pPr>
            <a:r>
              <a:rPr kumimoji="0" lang="en-US" sz="6000" b="1" i="0" u="none" strike="noStrike" kern="1200" cap="none" spc="0" normalizeH="0" baseline="0" noProof="0" dirty="0">
                <a:ln>
                  <a:noFill/>
                </a:ln>
                <a:solidFill>
                  <a:srgbClr val="418FDE"/>
                </a:solidFill>
                <a:effectLst/>
                <a:uLnTx/>
                <a:uFillTx/>
                <a:latin typeface="Roboto"/>
                <a:ea typeface="+mn-ea"/>
                <a:cs typeface="+mn-cs"/>
              </a:rPr>
              <a:t>235</a:t>
            </a:r>
            <a:r>
              <a:rPr kumimoji="0" lang="en-US" sz="4000" b="1" i="0" u="none" strike="noStrike" kern="1200" cap="none" spc="0" normalizeH="0" baseline="0" noProof="0" dirty="0">
                <a:ln>
                  <a:noFill/>
                </a:ln>
                <a:solidFill>
                  <a:srgbClr val="418FDE"/>
                </a:solidFill>
                <a:effectLst/>
                <a:uLnTx/>
                <a:uFillTx/>
                <a:latin typeface="Roboto"/>
                <a:ea typeface="+mn-ea"/>
                <a:cs typeface="+mn-cs"/>
              </a:rPr>
              <a:t>%</a:t>
            </a:r>
            <a:r>
              <a:rPr kumimoji="0" lang="en-US" sz="6000" b="1" i="0" u="none" strike="noStrike" kern="1200" cap="none" spc="0" normalizeH="0" baseline="0" noProof="0" dirty="0">
                <a:ln>
                  <a:noFill/>
                </a:ln>
                <a:solidFill>
                  <a:srgbClr val="418FDE"/>
                </a:solidFill>
                <a:effectLst/>
                <a:uLnTx/>
                <a:uFillTx/>
                <a:latin typeface="Roboto"/>
                <a:ea typeface="+mn-ea"/>
                <a:cs typeface="+mn-cs"/>
              </a:rPr>
              <a:t> </a:t>
            </a:r>
          </a:p>
        </p:txBody>
      </p:sp>
      <p:sp>
        <p:nvSpPr>
          <p:cNvPr id="11" name="TextBox 10">
            <a:extLst>
              <a:ext uri="{FF2B5EF4-FFF2-40B4-BE49-F238E27FC236}">
                <a16:creationId xmlns:a16="http://schemas.microsoft.com/office/drawing/2014/main" id="{770303EA-69AE-A322-D730-F3C341335824}"/>
              </a:ext>
            </a:extLst>
          </p:cNvPr>
          <p:cNvSpPr txBox="1"/>
          <p:nvPr/>
        </p:nvSpPr>
        <p:spPr>
          <a:xfrm>
            <a:off x="9976207" y="4486189"/>
            <a:ext cx="2258143" cy="830997"/>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18FDE"/>
                </a:solidFill>
                <a:effectLst/>
                <a:uLnTx/>
                <a:uFillTx/>
                <a:latin typeface="Roboto"/>
                <a:ea typeface="+mn-ea"/>
                <a:cs typeface="+mn-cs"/>
              </a:rPr>
              <a:t># People targeted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A5A5A">
                    <a:lumMod val="50000"/>
                    <a:lumOff val="50000"/>
                  </a:srgbClr>
                </a:solidFill>
                <a:effectLst/>
                <a:uLnTx/>
                <a:uFillTx/>
                <a:latin typeface="Roboto"/>
                <a:ea typeface="+mn-ea"/>
                <a:cs typeface="+mn-cs"/>
              </a:rPr>
              <a:t>Since 2015 – From </a:t>
            </a:r>
            <a:r>
              <a:rPr kumimoji="0" lang="en-US" sz="1800" b="0" i="0" u="none" strike="noStrike" kern="1200" cap="none" spc="0" normalizeH="0" baseline="0" noProof="0" dirty="0" err="1">
                <a:ln>
                  <a:noFill/>
                </a:ln>
                <a:solidFill>
                  <a:srgbClr val="5A5A5A">
                    <a:lumMod val="50000"/>
                    <a:lumOff val="50000"/>
                  </a:srgbClr>
                </a:solidFill>
                <a:effectLst/>
                <a:uLnTx/>
                <a:uFillTx/>
                <a:latin typeface="Roboto"/>
                <a:ea typeface="+mn-ea"/>
                <a:cs typeface="+mn-cs"/>
              </a:rPr>
              <a:t>from</a:t>
            </a:r>
            <a:r>
              <a:rPr kumimoji="0" lang="en-US" sz="1800" b="0" i="0" u="none" strike="noStrike" kern="1200" cap="none" spc="0" normalizeH="0" baseline="0" noProof="0" dirty="0">
                <a:ln>
                  <a:noFill/>
                </a:ln>
                <a:solidFill>
                  <a:srgbClr val="5A5A5A">
                    <a:lumMod val="50000"/>
                    <a:lumOff val="50000"/>
                  </a:srgbClr>
                </a:solidFill>
                <a:effectLst/>
                <a:uLnTx/>
                <a:uFillTx/>
                <a:latin typeface="Roboto"/>
                <a:ea typeface="+mn-ea"/>
                <a:cs typeface="+mn-cs"/>
              </a:rPr>
              <a:t> 5.4 M to 18.1 M</a:t>
            </a:r>
          </a:p>
        </p:txBody>
      </p:sp>
      <p:graphicFrame>
        <p:nvGraphicFramePr>
          <p:cNvPr id="4" name="Chart 3">
            <a:extLst>
              <a:ext uri="{FF2B5EF4-FFF2-40B4-BE49-F238E27FC236}">
                <a16:creationId xmlns:a16="http://schemas.microsoft.com/office/drawing/2014/main" id="{6079CF1C-AD87-7DB6-7A32-8B71797AD54F}"/>
              </a:ext>
            </a:extLst>
          </p:cNvPr>
          <p:cNvGraphicFramePr>
            <a:graphicFrameLocks/>
          </p:cNvGraphicFramePr>
          <p:nvPr>
            <p:extLst>
              <p:ext uri="{D42A27DB-BD31-4B8C-83A1-F6EECF244321}">
                <p14:modId xmlns:p14="http://schemas.microsoft.com/office/powerpoint/2010/main" val="1257276745"/>
              </p:ext>
            </p:extLst>
          </p:nvPr>
        </p:nvGraphicFramePr>
        <p:xfrm>
          <a:off x="582569" y="2167177"/>
          <a:ext cx="7338806" cy="440328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2BD8FB92-5F58-5E91-27F1-469C74033C93}"/>
              </a:ext>
            </a:extLst>
          </p:cNvPr>
          <p:cNvSpPr txBox="1"/>
          <p:nvPr/>
        </p:nvSpPr>
        <p:spPr>
          <a:xfrm>
            <a:off x="7541231" y="5722706"/>
            <a:ext cx="184935" cy="369332"/>
          </a:xfrm>
          <a:prstGeom prst="rect">
            <a:avLst/>
          </a:prstGeom>
          <a:noFill/>
        </p:spPr>
        <p:txBody>
          <a:bodyPr wrap="square" rtlCol="0">
            <a:spAutoFit/>
          </a:bodyPr>
          <a:lstStyle/>
          <a:p>
            <a:r>
              <a:rPr lang="en-US" dirty="0"/>
              <a:t>*</a:t>
            </a:r>
          </a:p>
        </p:txBody>
      </p:sp>
      <p:sp>
        <p:nvSpPr>
          <p:cNvPr id="9" name="TextBox 8">
            <a:extLst>
              <a:ext uri="{FF2B5EF4-FFF2-40B4-BE49-F238E27FC236}">
                <a16:creationId xmlns:a16="http://schemas.microsoft.com/office/drawing/2014/main" id="{BA6BA69F-1252-59BB-AF38-A8C02150FB58}"/>
              </a:ext>
            </a:extLst>
          </p:cNvPr>
          <p:cNvSpPr txBox="1"/>
          <p:nvPr/>
        </p:nvSpPr>
        <p:spPr>
          <a:xfrm>
            <a:off x="7726166" y="6262684"/>
            <a:ext cx="2910646" cy="307777"/>
          </a:xfrm>
          <a:prstGeom prst="rect">
            <a:avLst/>
          </a:prstGeom>
          <a:noFill/>
        </p:spPr>
        <p:txBody>
          <a:bodyPr wrap="square" rtlCol="0">
            <a:spAutoFit/>
          </a:bodyPr>
          <a:lstStyle/>
          <a:p>
            <a:r>
              <a:rPr lang="en-US" sz="1400" dirty="0"/>
              <a:t>* Revised 2023 HRP (May 2023)</a:t>
            </a:r>
          </a:p>
        </p:txBody>
      </p:sp>
    </p:spTree>
    <p:extLst>
      <p:ext uri="{BB962C8B-B14F-4D97-AF65-F5344CB8AC3E}">
        <p14:creationId xmlns:p14="http://schemas.microsoft.com/office/powerpoint/2010/main" val="1413576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AE06D3B8-50A4-1F7A-02E6-8AF916049085}"/>
              </a:ext>
            </a:extLst>
          </p:cNvPr>
          <p:cNvSpPr>
            <a:spLocks noGrp="1"/>
          </p:cNvSpPr>
          <p:nvPr>
            <p:ph type="title"/>
          </p:nvPr>
        </p:nvSpPr>
        <p:spPr/>
        <p:txBody>
          <a:bodyPr/>
          <a:lstStyle/>
          <a:p>
            <a:r>
              <a:rPr lang="en-US" dirty="0"/>
              <a:t>GROWING HUMANITARIAN NEEDS IN SUDAN</a:t>
            </a:r>
          </a:p>
        </p:txBody>
      </p:sp>
      <p:sp>
        <p:nvSpPr>
          <p:cNvPr id="15" name="TextBox 14">
            <a:extLst>
              <a:ext uri="{FF2B5EF4-FFF2-40B4-BE49-F238E27FC236}">
                <a16:creationId xmlns:a16="http://schemas.microsoft.com/office/drawing/2014/main" id="{50032F3C-0089-65A0-F4C5-C28C95DA952F}"/>
              </a:ext>
            </a:extLst>
          </p:cNvPr>
          <p:cNvSpPr txBox="1"/>
          <p:nvPr/>
        </p:nvSpPr>
        <p:spPr>
          <a:xfrm>
            <a:off x="510650" y="1361279"/>
            <a:ext cx="787000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5A5A5A"/>
                </a:solidFill>
                <a:effectLst/>
                <a:uLnTx/>
                <a:uFillTx/>
                <a:latin typeface="Roboto"/>
                <a:ea typeface="+mn-ea"/>
                <a:cs typeface="+mn-cs"/>
              </a:rPr>
              <a:t>Evolution of the Sudan funding requirements since 2015</a:t>
            </a:r>
          </a:p>
        </p:txBody>
      </p:sp>
      <p:sp>
        <p:nvSpPr>
          <p:cNvPr id="5" name="Text Placeholder 6">
            <a:extLst>
              <a:ext uri="{FF2B5EF4-FFF2-40B4-BE49-F238E27FC236}">
                <a16:creationId xmlns:a16="http://schemas.microsoft.com/office/drawing/2014/main" id="{8C8A7513-63F0-E4EE-4ECF-746E8C8CBF2E}"/>
              </a:ext>
            </a:extLst>
          </p:cNvPr>
          <p:cNvSpPr txBox="1">
            <a:spLocks/>
          </p:cNvSpPr>
          <p:nvPr/>
        </p:nvSpPr>
        <p:spPr>
          <a:xfrm>
            <a:off x="8067049" y="2818469"/>
            <a:ext cx="1763483" cy="923330"/>
          </a:xfrm>
          <a:prstGeom prst="rect">
            <a:avLst/>
          </a:prstGeom>
        </p:spPr>
        <p:txBody>
          <a:bodyPr vert="horz" lIns="0" tIns="0" rIns="0" bIns="0" rtlCol="0">
            <a:noAutofit/>
          </a:bodyPr>
          <a:lstStyle>
            <a:lvl1pPr marL="0" indent="0" algn="l" defTabSz="914400" rtl="0" eaLnBrk="1" latinLnBrk="0" hangingPunct="1">
              <a:lnSpc>
                <a:spcPct val="90000"/>
              </a:lnSpc>
              <a:spcBef>
                <a:spcPts val="0"/>
              </a:spcBef>
              <a:spcAft>
                <a:spcPts val="500"/>
              </a:spcAft>
              <a:buFont typeface="Arial" panose="020B0604020202020204" pitchFamily="34" charset="0"/>
              <a:buNone/>
              <a:defRPr sz="2800" b="1" kern="1200">
                <a:solidFill>
                  <a:schemeClr val="tx1"/>
                </a:solidFill>
                <a:latin typeface="+mn-lt"/>
                <a:ea typeface="+mn-ea"/>
                <a:cs typeface="+mn-cs"/>
              </a:defRPr>
            </a:lvl1pPr>
            <a:lvl2pPr marL="0" indent="0" algn="l" defTabSz="914400" rtl="0" eaLnBrk="1" latinLnBrk="0" hangingPunct="1">
              <a:lnSpc>
                <a:spcPct val="90000"/>
              </a:lnSpc>
              <a:spcBef>
                <a:spcPts val="500"/>
              </a:spcBef>
              <a:buFont typeface="Arial" panose="020B0604020202020204" pitchFamily="34" charset="0"/>
              <a:buNone/>
              <a:defRPr sz="2400" kern="1200">
                <a:solidFill>
                  <a:schemeClr val="tx1">
                    <a:lumMod val="50000"/>
                    <a:lumOff val="50000"/>
                  </a:schemeClr>
                </a:solidFill>
                <a:latin typeface="+mn-lt"/>
                <a:ea typeface="+mn-ea"/>
                <a:cs typeface="+mn-cs"/>
              </a:defRPr>
            </a:lvl2pPr>
            <a:lvl3pPr marL="0" indent="0" algn="l" defTabSz="914400" rtl="0" eaLnBrk="1" latinLnBrk="0" hangingPunct="1">
              <a:lnSpc>
                <a:spcPct val="90000"/>
              </a:lnSpc>
              <a:spcBef>
                <a:spcPts val="500"/>
              </a:spcBef>
              <a:buFont typeface="Arial" panose="020B0604020202020204" pitchFamily="34" charset="0"/>
              <a:buNone/>
              <a:defRPr sz="2400" kern="1200">
                <a:solidFill>
                  <a:schemeClr val="tx1">
                    <a:lumMod val="50000"/>
                    <a:lumOff val="50000"/>
                  </a:schemeClr>
                </a:solidFill>
                <a:latin typeface="+mn-lt"/>
                <a:ea typeface="+mn-ea"/>
                <a:cs typeface="+mn-cs"/>
              </a:defRPr>
            </a:lvl3pPr>
            <a:lvl4pPr marL="0" indent="0" algn="l" defTabSz="914400" rtl="0" eaLnBrk="1" latinLnBrk="0" hangingPunct="1">
              <a:lnSpc>
                <a:spcPct val="90000"/>
              </a:lnSpc>
              <a:spcBef>
                <a:spcPts val="500"/>
              </a:spcBef>
              <a:buFont typeface="Arial" panose="020B0604020202020204" pitchFamily="34" charset="0"/>
              <a:buNone/>
              <a:defRPr sz="2400" kern="1200">
                <a:solidFill>
                  <a:schemeClr val="tx1">
                    <a:lumMod val="50000"/>
                    <a:lumOff val="50000"/>
                  </a:schemeClr>
                </a:solidFill>
                <a:latin typeface="+mn-lt"/>
                <a:ea typeface="+mn-ea"/>
                <a:cs typeface="+mn-cs"/>
              </a:defRPr>
            </a:lvl4pPr>
            <a:lvl5pPr marL="0" indent="0" algn="l" defTabSz="914400" rtl="0" eaLnBrk="1" latinLnBrk="0" hangingPunct="1">
              <a:lnSpc>
                <a:spcPct val="90000"/>
              </a:lnSpc>
              <a:spcBef>
                <a:spcPts val="500"/>
              </a:spcBef>
              <a:buFont typeface="Arial" panose="020B0604020202020204" pitchFamily="34" charset="0"/>
              <a:buNone/>
              <a:defRPr sz="24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500"/>
              </a:spcAft>
              <a:buClrTx/>
              <a:buSzTx/>
              <a:buFont typeface="Arial" panose="020B0604020202020204" pitchFamily="34" charset="0"/>
              <a:buNone/>
              <a:tabLst/>
              <a:defRPr/>
            </a:pPr>
            <a:r>
              <a:rPr kumimoji="0" lang="en-US" sz="6000" b="1" i="0" u="none" strike="noStrike" kern="1200" cap="none" spc="0" normalizeH="0" baseline="0" noProof="0" dirty="0">
                <a:ln>
                  <a:noFill/>
                </a:ln>
                <a:solidFill>
                  <a:srgbClr val="418FDE"/>
                </a:solidFill>
                <a:effectLst/>
                <a:uLnTx/>
                <a:uFillTx/>
                <a:latin typeface="Roboto"/>
                <a:ea typeface="+mn-ea"/>
                <a:cs typeface="+mn-cs"/>
              </a:rPr>
              <a:t>148</a:t>
            </a:r>
            <a:r>
              <a:rPr kumimoji="0" lang="en-US" sz="4000" b="1" i="0" u="none" strike="noStrike" kern="1200" cap="none" spc="0" normalizeH="0" baseline="0" noProof="0" dirty="0">
                <a:ln>
                  <a:noFill/>
                </a:ln>
                <a:solidFill>
                  <a:srgbClr val="418FDE"/>
                </a:solidFill>
                <a:effectLst/>
                <a:uLnTx/>
                <a:uFillTx/>
                <a:latin typeface="Roboto"/>
                <a:ea typeface="+mn-ea"/>
                <a:cs typeface="+mn-cs"/>
              </a:rPr>
              <a:t>%</a:t>
            </a:r>
          </a:p>
        </p:txBody>
      </p:sp>
      <p:sp>
        <p:nvSpPr>
          <p:cNvPr id="8" name="TextBox 7">
            <a:extLst>
              <a:ext uri="{FF2B5EF4-FFF2-40B4-BE49-F238E27FC236}">
                <a16:creationId xmlns:a16="http://schemas.microsoft.com/office/drawing/2014/main" id="{0F9BF88B-ECD8-1B6E-7FC6-A0090739E887}"/>
              </a:ext>
            </a:extLst>
          </p:cNvPr>
          <p:cNvSpPr txBox="1"/>
          <p:nvPr/>
        </p:nvSpPr>
        <p:spPr>
          <a:xfrm>
            <a:off x="9921765" y="2633804"/>
            <a:ext cx="2258143" cy="1384995"/>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18FDE"/>
                </a:solidFill>
                <a:effectLst/>
                <a:uLnTx/>
                <a:uFillTx/>
                <a:latin typeface="Roboto"/>
                <a:ea typeface="+mn-ea"/>
                <a:cs typeface="+mn-cs"/>
              </a:rPr>
              <a:t>Growth of Sudan humanitarian requirements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A5A5A">
                    <a:lumMod val="50000"/>
                    <a:lumOff val="50000"/>
                  </a:srgbClr>
                </a:solidFill>
                <a:effectLst/>
                <a:uLnTx/>
                <a:uFillTx/>
                <a:latin typeface="Roboto"/>
                <a:ea typeface="+mn-ea"/>
                <a:cs typeface="+mn-cs"/>
              </a:rPr>
              <a:t>Since 2015 - From $1.03 BN to $2.56 BN</a:t>
            </a:r>
          </a:p>
        </p:txBody>
      </p:sp>
      <p:graphicFrame>
        <p:nvGraphicFramePr>
          <p:cNvPr id="2" name="Chart 1">
            <a:extLst>
              <a:ext uri="{FF2B5EF4-FFF2-40B4-BE49-F238E27FC236}">
                <a16:creationId xmlns:a16="http://schemas.microsoft.com/office/drawing/2014/main" id="{3A2C930E-9847-5684-8987-EDADB811AC2D}"/>
              </a:ext>
            </a:extLst>
          </p:cNvPr>
          <p:cNvGraphicFramePr>
            <a:graphicFrameLocks/>
          </p:cNvGraphicFramePr>
          <p:nvPr>
            <p:extLst>
              <p:ext uri="{D42A27DB-BD31-4B8C-83A1-F6EECF244321}">
                <p14:modId xmlns:p14="http://schemas.microsoft.com/office/powerpoint/2010/main" val="2695468868"/>
              </p:ext>
            </p:extLst>
          </p:nvPr>
        </p:nvGraphicFramePr>
        <p:xfrm>
          <a:off x="429802" y="2131425"/>
          <a:ext cx="7546014" cy="452760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DFBB7641-CF8F-1D4C-CCA1-91932775EE42}"/>
              </a:ext>
            </a:extLst>
          </p:cNvPr>
          <p:cNvSpPr txBox="1"/>
          <p:nvPr/>
        </p:nvSpPr>
        <p:spPr>
          <a:xfrm>
            <a:off x="7767263" y="6402684"/>
            <a:ext cx="2910646" cy="307777"/>
          </a:xfrm>
          <a:prstGeom prst="rect">
            <a:avLst/>
          </a:prstGeom>
          <a:noFill/>
        </p:spPr>
        <p:txBody>
          <a:bodyPr wrap="square" rtlCol="0">
            <a:spAutoFit/>
          </a:bodyPr>
          <a:lstStyle/>
          <a:p>
            <a:r>
              <a:rPr lang="en-US" sz="1400" dirty="0"/>
              <a:t>* As of 16 September 2023</a:t>
            </a:r>
          </a:p>
        </p:txBody>
      </p:sp>
      <p:sp>
        <p:nvSpPr>
          <p:cNvPr id="7" name="TextBox 6">
            <a:extLst>
              <a:ext uri="{FF2B5EF4-FFF2-40B4-BE49-F238E27FC236}">
                <a16:creationId xmlns:a16="http://schemas.microsoft.com/office/drawing/2014/main" id="{225A2E80-B6A3-CD75-905C-C1E072132645}"/>
              </a:ext>
            </a:extLst>
          </p:cNvPr>
          <p:cNvSpPr txBox="1"/>
          <p:nvPr/>
        </p:nvSpPr>
        <p:spPr>
          <a:xfrm>
            <a:off x="7630628" y="5879068"/>
            <a:ext cx="136635" cy="369332"/>
          </a:xfrm>
          <a:prstGeom prst="rect">
            <a:avLst/>
          </a:prstGeom>
          <a:noFill/>
        </p:spPr>
        <p:txBody>
          <a:bodyPr wrap="square" rtlCol="0">
            <a:spAutoFit/>
          </a:bodyPr>
          <a:lstStyle/>
          <a:p>
            <a:r>
              <a:rPr lang="en-US" dirty="0"/>
              <a:t>*</a:t>
            </a:r>
          </a:p>
        </p:txBody>
      </p:sp>
    </p:spTree>
    <p:extLst>
      <p:ext uri="{BB962C8B-B14F-4D97-AF65-F5344CB8AC3E}">
        <p14:creationId xmlns:p14="http://schemas.microsoft.com/office/powerpoint/2010/main" val="1604215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115D6-A3F1-BBFA-DB21-7FA1BDD58284}"/>
              </a:ext>
            </a:extLst>
          </p:cNvPr>
          <p:cNvSpPr>
            <a:spLocks noGrp="1"/>
          </p:cNvSpPr>
          <p:nvPr>
            <p:ph type="title"/>
          </p:nvPr>
        </p:nvSpPr>
        <p:spPr>
          <a:xfrm>
            <a:off x="660971" y="382045"/>
            <a:ext cx="10274910" cy="954795"/>
          </a:xfrm>
        </p:spPr>
        <p:txBody>
          <a:bodyPr/>
          <a:lstStyle/>
          <a:p>
            <a:r>
              <a:rPr lang="en-US" dirty="0"/>
              <a:t>EVIDENCE-BASED, REALISTIC AND EFFECTIVE SUDAN HUMANITARIAN APPEAL IN 2024</a:t>
            </a:r>
          </a:p>
        </p:txBody>
      </p:sp>
      <p:sp>
        <p:nvSpPr>
          <p:cNvPr id="5" name="Rectangle: Rounded Corners 4">
            <a:extLst>
              <a:ext uri="{FF2B5EF4-FFF2-40B4-BE49-F238E27FC236}">
                <a16:creationId xmlns:a16="http://schemas.microsoft.com/office/drawing/2014/main" id="{2C22D8D2-B35A-5E7D-B7C1-849FD232F4DC}"/>
              </a:ext>
            </a:extLst>
          </p:cNvPr>
          <p:cNvSpPr/>
          <p:nvPr/>
        </p:nvSpPr>
        <p:spPr>
          <a:xfrm>
            <a:off x="1156791" y="4420655"/>
            <a:ext cx="3834735" cy="1742580"/>
          </a:xfrm>
          <a:prstGeom prst="roundRect">
            <a:avLst/>
          </a:prstGeom>
          <a:solidFill>
            <a:srgbClr val="418F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Make the </a:t>
            </a:r>
            <a:r>
              <a:rPr lang="en-US" sz="2000" b="1" dirty="0"/>
              <a:t>humanitarian appeal as credible, realistic, clearly defined and well-prioritized </a:t>
            </a:r>
            <a:r>
              <a:rPr lang="en-US" sz="2000" dirty="0"/>
              <a:t>as possible.</a:t>
            </a:r>
          </a:p>
        </p:txBody>
      </p:sp>
      <p:sp>
        <p:nvSpPr>
          <p:cNvPr id="12" name="TextBox 11">
            <a:extLst>
              <a:ext uri="{FF2B5EF4-FFF2-40B4-BE49-F238E27FC236}">
                <a16:creationId xmlns:a16="http://schemas.microsoft.com/office/drawing/2014/main" id="{C909D26F-B8F0-0ECE-F6EB-CFBAB72C9391}"/>
              </a:ext>
            </a:extLst>
          </p:cNvPr>
          <p:cNvSpPr txBox="1"/>
          <p:nvPr/>
        </p:nvSpPr>
        <p:spPr>
          <a:xfrm>
            <a:off x="7188301" y="3305712"/>
            <a:ext cx="4686726" cy="1384995"/>
          </a:xfrm>
          <a:prstGeom prst="rect">
            <a:avLst/>
          </a:prstGeom>
          <a:noFill/>
        </p:spPr>
        <p:txBody>
          <a:bodyPr wrap="square">
            <a:spAutoFit/>
          </a:bodyPr>
          <a:lstStyle/>
          <a:p>
            <a:pPr algn="ctr"/>
            <a:r>
              <a:rPr lang="en-US" sz="2800" b="1" dirty="0"/>
              <a:t>Through rational boundary-setting and clear prioritization </a:t>
            </a:r>
          </a:p>
        </p:txBody>
      </p:sp>
      <p:grpSp>
        <p:nvGrpSpPr>
          <p:cNvPr id="16" name="Group 15">
            <a:extLst>
              <a:ext uri="{FF2B5EF4-FFF2-40B4-BE49-F238E27FC236}">
                <a16:creationId xmlns:a16="http://schemas.microsoft.com/office/drawing/2014/main" id="{4E1FA692-16AE-2AFB-61F8-A32D352CAFB2}"/>
              </a:ext>
            </a:extLst>
          </p:cNvPr>
          <p:cNvGrpSpPr/>
          <p:nvPr/>
        </p:nvGrpSpPr>
        <p:grpSpPr>
          <a:xfrm>
            <a:off x="1168965" y="1828798"/>
            <a:ext cx="3834735" cy="2117206"/>
            <a:chOff x="6758683" y="2306654"/>
            <a:chExt cx="3834735" cy="1790908"/>
          </a:xfrm>
        </p:grpSpPr>
        <p:sp>
          <p:nvSpPr>
            <p:cNvPr id="13" name="Rectangle: Rounded Corners 12">
              <a:extLst>
                <a:ext uri="{FF2B5EF4-FFF2-40B4-BE49-F238E27FC236}">
                  <a16:creationId xmlns:a16="http://schemas.microsoft.com/office/drawing/2014/main" id="{EB5F952E-F69E-A3AE-B762-46D376B9D8F0}"/>
                </a:ext>
              </a:extLst>
            </p:cNvPr>
            <p:cNvSpPr/>
            <p:nvPr/>
          </p:nvSpPr>
          <p:spPr>
            <a:xfrm>
              <a:off x="6758683" y="2306654"/>
              <a:ext cx="3834735" cy="1742580"/>
            </a:xfrm>
            <a:prstGeom prst="roundRect">
              <a:avLst/>
            </a:prstGeom>
            <a:solidFill>
              <a:srgbClr val="418F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2478CC97-094B-FEB1-F81E-B4EEEDD4CB4B}"/>
                </a:ext>
              </a:extLst>
            </p:cNvPr>
            <p:cNvSpPr txBox="1"/>
            <p:nvPr/>
          </p:nvSpPr>
          <p:spPr>
            <a:xfrm>
              <a:off x="7035182" y="2374013"/>
              <a:ext cx="3281736" cy="1723549"/>
            </a:xfrm>
            <a:prstGeom prst="rect">
              <a:avLst/>
            </a:prstGeom>
            <a:noFill/>
          </p:spPr>
          <p:txBody>
            <a:bodyPr wrap="square">
              <a:spAutoFit/>
            </a:bodyPr>
            <a:lstStyle/>
            <a:p>
              <a:pPr algn="ctr">
                <a:lnSpc>
                  <a:spcPct val="107000"/>
                </a:lnSpc>
                <a:spcAft>
                  <a:spcPts val="800"/>
                </a:spcAft>
              </a:pPr>
              <a:r>
                <a:rPr lang="en-US" sz="2000" kern="0" dirty="0">
                  <a:solidFill>
                    <a:schemeClr val="bg1"/>
                  </a:solidFill>
                  <a:latin typeface="Roboto" panose="02000000000000000000" pitchFamily="2" charset="0"/>
                  <a:ea typeface="Calibri" panose="020F0502020204030204" pitchFamily="34" charset="0"/>
                  <a:cs typeface="Arial" panose="020B0604020202020204" pitchFamily="34" charset="0"/>
                </a:rPr>
                <a:t>M</a:t>
              </a:r>
              <a:r>
                <a:rPr lang="en-US" sz="2000" kern="0" dirty="0">
                  <a:solidFill>
                    <a:schemeClr val="bg1"/>
                  </a:solidFill>
                  <a:effectLst/>
                  <a:latin typeface="Roboto" panose="02000000000000000000" pitchFamily="2" charset="0"/>
                  <a:ea typeface="Calibri" panose="020F0502020204030204" pitchFamily="34" charset="0"/>
                  <a:cs typeface="Arial" panose="020B0604020202020204" pitchFamily="34" charset="0"/>
                </a:rPr>
                <a:t>aximize the </a:t>
              </a:r>
              <a:r>
                <a:rPr lang="en-US" sz="2000" b="1" kern="0" dirty="0">
                  <a:solidFill>
                    <a:schemeClr val="bg1"/>
                  </a:solidFill>
                  <a:effectLst/>
                  <a:latin typeface="Roboto" panose="02000000000000000000" pitchFamily="2" charset="0"/>
                  <a:ea typeface="Calibri" panose="020F0502020204030204" pitchFamily="34" charset="0"/>
                  <a:cs typeface="Arial" panose="020B0604020202020204" pitchFamily="34" charset="0"/>
                </a:rPr>
                <a:t>effectiveness of the limited resources </a:t>
              </a:r>
              <a:r>
                <a:rPr lang="en-US" sz="2000" kern="0" dirty="0">
                  <a:solidFill>
                    <a:schemeClr val="bg1"/>
                  </a:solidFill>
                  <a:effectLst/>
                  <a:latin typeface="Roboto" panose="02000000000000000000" pitchFamily="2" charset="0"/>
                  <a:ea typeface="Calibri" panose="020F0502020204030204" pitchFamily="34" charset="0"/>
                  <a:cs typeface="Arial" panose="020B0604020202020204" pitchFamily="34" charset="0"/>
                </a:rPr>
                <a:t>and avoid the </a:t>
              </a:r>
              <a:r>
                <a:rPr lang="en-US" sz="2000" b="1" kern="0" dirty="0">
                  <a:solidFill>
                    <a:schemeClr val="bg1"/>
                  </a:solidFill>
                  <a:effectLst/>
                  <a:latin typeface="Roboto" panose="02000000000000000000" pitchFamily="2" charset="0"/>
                  <a:ea typeface="Calibri" panose="020F0502020204030204" pitchFamily="34" charset="0"/>
                  <a:cs typeface="Arial" panose="020B0604020202020204" pitchFamily="34" charset="0"/>
                </a:rPr>
                <a:t>existing capacity being stretched too thin</a:t>
              </a:r>
              <a:r>
                <a:rPr lang="en-US" sz="2000" kern="0" dirty="0">
                  <a:solidFill>
                    <a:schemeClr val="bg1"/>
                  </a:solidFill>
                  <a:effectLst/>
                  <a:latin typeface="Roboto" panose="02000000000000000000" pitchFamily="2" charset="0"/>
                  <a:ea typeface="Calibri" panose="020F0502020204030204" pitchFamily="34" charset="0"/>
                  <a:cs typeface="Arial" panose="020B0604020202020204" pitchFamily="34" charset="0"/>
                </a:rPr>
                <a:t>.</a:t>
              </a:r>
              <a:endParaRPr lang="en-US" sz="20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grpSp>
      <p:sp>
        <p:nvSpPr>
          <p:cNvPr id="17" name="Arrow: Striped Right 16">
            <a:extLst>
              <a:ext uri="{FF2B5EF4-FFF2-40B4-BE49-F238E27FC236}">
                <a16:creationId xmlns:a16="http://schemas.microsoft.com/office/drawing/2014/main" id="{7D200459-E35E-907D-6D78-461C4244E8BA}"/>
              </a:ext>
            </a:extLst>
          </p:cNvPr>
          <p:cNvSpPr/>
          <p:nvPr/>
        </p:nvSpPr>
        <p:spPr>
          <a:xfrm>
            <a:off x="5296142" y="3552288"/>
            <a:ext cx="1892159" cy="954795"/>
          </a:xfrm>
          <a:prstGeom prst="strip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7352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115D6-A3F1-BBFA-DB21-7FA1BDD58284}"/>
              </a:ext>
            </a:extLst>
          </p:cNvPr>
          <p:cNvSpPr>
            <a:spLocks noGrp="1"/>
          </p:cNvSpPr>
          <p:nvPr>
            <p:ph type="title"/>
          </p:nvPr>
        </p:nvSpPr>
        <p:spPr>
          <a:xfrm>
            <a:off x="609600" y="609599"/>
            <a:ext cx="10274910" cy="954795"/>
          </a:xfrm>
        </p:spPr>
        <p:txBody>
          <a:bodyPr/>
          <a:lstStyle/>
          <a:p>
            <a:r>
              <a:rPr lang="en-US" dirty="0">
                <a:solidFill>
                  <a:srgbClr val="5A5A5A"/>
                </a:solidFill>
              </a:rPr>
              <a:t>FROM </a:t>
            </a:r>
            <a:r>
              <a:rPr lang="en-US" dirty="0" err="1">
                <a:solidFill>
                  <a:srgbClr val="5A5A5A"/>
                </a:solidFill>
              </a:rPr>
              <a:t>PiN</a:t>
            </a:r>
            <a:r>
              <a:rPr lang="en-US" dirty="0">
                <a:solidFill>
                  <a:srgbClr val="5A5A5A"/>
                </a:solidFill>
              </a:rPr>
              <a:t> TO TARGET </a:t>
            </a:r>
            <a:r>
              <a:rPr lang="en-US" b="0" dirty="0">
                <a:solidFill>
                  <a:srgbClr val="5A5A5A"/>
                </a:solidFill>
              </a:rPr>
              <a:t>– BOUNDARY SETTING &amp; PRIORITIZATION</a:t>
            </a:r>
          </a:p>
        </p:txBody>
      </p:sp>
      <p:grpSp>
        <p:nvGrpSpPr>
          <p:cNvPr id="7" name="Group 6">
            <a:extLst>
              <a:ext uri="{FF2B5EF4-FFF2-40B4-BE49-F238E27FC236}">
                <a16:creationId xmlns:a16="http://schemas.microsoft.com/office/drawing/2014/main" id="{041B7CEF-B3B9-125D-1B57-EA8448C2FCED}"/>
              </a:ext>
            </a:extLst>
          </p:cNvPr>
          <p:cNvGrpSpPr/>
          <p:nvPr/>
        </p:nvGrpSpPr>
        <p:grpSpPr>
          <a:xfrm>
            <a:off x="876300" y="2133600"/>
            <a:ext cx="8643620" cy="828675"/>
            <a:chOff x="876300" y="2133600"/>
            <a:chExt cx="8153400" cy="828675"/>
          </a:xfrm>
        </p:grpSpPr>
        <p:sp>
          <p:nvSpPr>
            <p:cNvPr id="4" name="Rectangle: Rounded Corners 3">
              <a:extLst>
                <a:ext uri="{FF2B5EF4-FFF2-40B4-BE49-F238E27FC236}">
                  <a16:creationId xmlns:a16="http://schemas.microsoft.com/office/drawing/2014/main" id="{68D52F5C-B617-D55F-28AC-E6A8EB597CC3}"/>
                </a:ext>
              </a:extLst>
            </p:cNvPr>
            <p:cNvSpPr/>
            <p:nvPr/>
          </p:nvSpPr>
          <p:spPr>
            <a:xfrm>
              <a:off x="876300" y="2133600"/>
              <a:ext cx="8153400" cy="82867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FFFF"/>
                  </a:solidFill>
                  <a:effectLst/>
                  <a:uLnTx/>
                  <a:uFillTx/>
                  <a:latin typeface="Roboto"/>
                  <a:ea typeface="+mn-ea"/>
                  <a:cs typeface="+mn-cs"/>
                </a:rPr>
                <a:t>What are the *humanitarian* needs?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FFFFFF"/>
                  </a:solidFill>
                  <a:effectLst/>
                  <a:uLnTx/>
                  <a:uFillTx/>
                  <a:latin typeface="Roboto"/>
                  <a:ea typeface="+mn-ea"/>
                  <a:cs typeface="+mn-cs"/>
                </a:rPr>
                <a:t>(Humanitarian Needs Overview)</a:t>
              </a:r>
            </a:p>
            <a:p>
              <a:pPr marL="0" marR="0" lvl="0" indent="0" algn="ctr" defTabSz="914400" rtl="1" eaLnBrk="1" fontAlgn="auto" latinLnBrk="0" hangingPunct="1">
                <a:lnSpc>
                  <a:spcPct val="100000"/>
                </a:lnSpc>
                <a:spcBef>
                  <a:spcPts val="0"/>
                </a:spcBef>
                <a:spcAft>
                  <a:spcPts val="0"/>
                </a:spcAft>
                <a:buClrTx/>
                <a:buSzTx/>
                <a:buFontTx/>
                <a:buNone/>
                <a:tabLst/>
                <a:defRPr/>
              </a:pPr>
              <a:r>
                <a:rPr lang="en-US" sz="1600" i="1">
                  <a:solidFill>
                    <a:srgbClr val="FFFFFF"/>
                  </a:solidFill>
                  <a:latin typeface="Roboto"/>
                </a:rPr>
                <a:t>Consider where the EMERGENCY is (using JIAF framing questions &amp; analysis of shocks)</a:t>
              </a:r>
              <a:endParaRPr kumimoji="0" lang="en-US" sz="1600" i="1" u="none" strike="noStrike" kern="1200" cap="none" spc="0" normalizeH="0" baseline="0" noProof="0">
                <a:ln>
                  <a:noFill/>
                </a:ln>
                <a:solidFill>
                  <a:srgbClr val="FFFFFF"/>
                </a:solidFill>
                <a:effectLst/>
                <a:uLnTx/>
                <a:uFillTx/>
                <a:latin typeface="Roboto"/>
                <a:ea typeface="+mn-ea"/>
                <a:cs typeface="+mn-cs"/>
              </a:endParaRPr>
            </a:p>
          </p:txBody>
        </p:sp>
        <p:pic>
          <p:nvPicPr>
            <p:cNvPr id="5" name="Graphic 4">
              <a:extLst>
                <a:ext uri="{FF2B5EF4-FFF2-40B4-BE49-F238E27FC236}">
                  <a16:creationId xmlns:a16="http://schemas.microsoft.com/office/drawing/2014/main" id="{4BF9D889-79A3-9130-38AD-2137DD84B06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72704" y="2199515"/>
              <a:ext cx="692988" cy="479576"/>
            </a:xfrm>
            <a:prstGeom prst="rect">
              <a:avLst/>
            </a:prstGeom>
          </p:spPr>
        </p:pic>
      </p:grpSp>
      <p:grpSp>
        <p:nvGrpSpPr>
          <p:cNvPr id="11" name="Group 10">
            <a:extLst>
              <a:ext uri="{FF2B5EF4-FFF2-40B4-BE49-F238E27FC236}">
                <a16:creationId xmlns:a16="http://schemas.microsoft.com/office/drawing/2014/main" id="{5CB3FB30-D9A3-0D18-B5EB-E8F1B90C25F8}"/>
              </a:ext>
            </a:extLst>
          </p:cNvPr>
          <p:cNvGrpSpPr/>
          <p:nvPr/>
        </p:nvGrpSpPr>
        <p:grpSpPr>
          <a:xfrm>
            <a:off x="876300" y="4076972"/>
            <a:ext cx="5057775" cy="828675"/>
            <a:chOff x="876300" y="4296047"/>
            <a:chExt cx="8153400" cy="828675"/>
          </a:xfrm>
        </p:grpSpPr>
        <p:sp>
          <p:nvSpPr>
            <p:cNvPr id="9" name="Rectangle: Rounded Corners 8">
              <a:extLst>
                <a:ext uri="{FF2B5EF4-FFF2-40B4-BE49-F238E27FC236}">
                  <a16:creationId xmlns:a16="http://schemas.microsoft.com/office/drawing/2014/main" id="{8303E422-B6EB-388E-DBFE-375A15D52842}"/>
                </a:ext>
              </a:extLst>
            </p:cNvPr>
            <p:cNvSpPr/>
            <p:nvPr/>
          </p:nvSpPr>
          <p:spPr>
            <a:xfrm>
              <a:off x="876300" y="4296047"/>
              <a:ext cx="8153400" cy="828675"/>
            </a:xfrm>
            <a:prstGeom prst="roundRect">
              <a:avLst/>
            </a:prstGeom>
            <a:solidFill>
              <a:srgbClr val="E18E1F"/>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FFFF"/>
                  </a:solidFill>
                  <a:effectLst/>
                  <a:uLnTx/>
                  <a:uFillTx/>
                  <a:latin typeface="Roboto"/>
                  <a:ea typeface="+mn-ea"/>
                  <a:cs typeface="+mn-cs"/>
                </a:rPr>
                <a:t>Who are we planning to assist?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FFFFFF"/>
                  </a:solidFill>
                  <a:effectLst/>
                  <a:uLnTx/>
                  <a:uFillTx/>
                  <a:latin typeface="Roboto"/>
                  <a:ea typeface="+mn-ea"/>
                  <a:cs typeface="+mn-cs"/>
                </a:rPr>
                <a:t>(Humanitarian Response Plan)</a:t>
              </a:r>
            </a:p>
          </p:txBody>
        </p:sp>
        <p:pic>
          <p:nvPicPr>
            <p:cNvPr id="6" name="Graphic 5">
              <a:extLst>
                <a:ext uri="{FF2B5EF4-FFF2-40B4-BE49-F238E27FC236}">
                  <a16:creationId xmlns:a16="http://schemas.microsoft.com/office/drawing/2014/main" id="{C0E53CEC-6607-63EA-5BA0-3E315C2C7B1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384828" y="4324622"/>
              <a:ext cx="1182320" cy="687712"/>
            </a:xfrm>
            <a:prstGeom prst="rect">
              <a:avLst/>
            </a:prstGeom>
          </p:spPr>
        </p:pic>
      </p:grpSp>
      <p:sp>
        <p:nvSpPr>
          <p:cNvPr id="12" name="Arrow: Down 11">
            <a:extLst>
              <a:ext uri="{FF2B5EF4-FFF2-40B4-BE49-F238E27FC236}">
                <a16:creationId xmlns:a16="http://schemas.microsoft.com/office/drawing/2014/main" id="{4675460B-1F05-37CA-6704-D1A61BB3B765}"/>
              </a:ext>
            </a:extLst>
          </p:cNvPr>
          <p:cNvSpPr/>
          <p:nvPr/>
        </p:nvSpPr>
        <p:spPr>
          <a:xfrm>
            <a:off x="1333500" y="3200400"/>
            <a:ext cx="361950" cy="552450"/>
          </a:xfrm>
          <a:prstGeom prst="down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Roboto"/>
              <a:ea typeface="+mn-ea"/>
              <a:cs typeface="+mn-cs"/>
            </a:endParaRPr>
          </a:p>
        </p:txBody>
      </p:sp>
      <p:sp>
        <p:nvSpPr>
          <p:cNvPr id="15" name="Rectangle: Rounded Corners 14">
            <a:extLst>
              <a:ext uri="{FF2B5EF4-FFF2-40B4-BE49-F238E27FC236}">
                <a16:creationId xmlns:a16="http://schemas.microsoft.com/office/drawing/2014/main" id="{1D8F8287-3710-55FB-847B-3712A458B41C}"/>
              </a:ext>
            </a:extLst>
          </p:cNvPr>
          <p:cNvSpPr/>
          <p:nvPr/>
        </p:nvSpPr>
        <p:spPr>
          <a:xfrm>
            <a:off x="5934075" y="4085227"/>
            <a:ext cx="2341867" cy="828675"/>
          </a:xfrm>
          <a:prstGeom prst="round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FFFF"/>
                </a:solidFill>
                <a:effectLst/>
                <a:uLnTx/>
                <a:uFillTx/>
                <a:latin typeface="Roboto"/>
                <a:ea typeface="+mn-ea"/>
                <a:cs typeface="+mn-cs"/>
              </a:rPr>
              <a:t>Response outside the HRP </a:t>
            </a:r>
            <a:r>
              <a:rPr kumimoji="0" lang="en-US" sz="1200" b="0" i="0" u="none" strike="noStrike" kern="1200" cap="none" spc="0" normalizeH="0" baseline="0" noProof="0">
                <a:ln>
                  <a:noFill/>
                </a:ln>
                <a:solidFill>
                  <a:srgbClr val="FFFFFF"/>
                </a:solidFill>
                <a:effectLst/>
                <a:uLnTx/>
                <a:uFillTx/>
                <a:latin typeface="Roboto"/>
                <a:ea typeface="+mn-ea"/>
                <a:cs typeface="+mn-cs"/>
              </a:rPr>
              <a:t>(</a:t>
            </a:r>
            <a:r>
              <a:rPr lang="en-US" sz="1200">
                <a:solidFill>
                  <a:srgbClr val="FFFFFF"/>
                </a:solidFill>
                <a:latin typeface="Roboto"/>
              </a:rPr>
              <a:t>incl. </a:t>
            </a:r>
            <a:r>
              <a:rPr kumimoji="0" lang="en-US" sz="1200" b="0" i="0" u="none" strike="noStrike" kern="1200" cap="none" spc="0" normalizeH="0" baseline="0" noProof="0">
                <a:ln>
                  <a:noFill/>
                </a:ln>
                <a:solidFill>
                  <a:srgbClr val="FFFFFF"/>
                </a:solidFill>
                <a:effectLst/>
                <a:uLnTx/>
                <a:uFillTx/>
                <a:latin typeface="Roboto"/>
                <a:ea typeface="+mn-ea"/>
                <a:cs typeface="+mn-cs"/>
              </a:rPr>
              <a:t>other humanitarian actors (ICRC/MSF) + </a:t>
            </a:r>
            <a:r>
              <a:rPr kumimoji="0" lang="en-US" sz="1200" b="0" i="0" u="none" strike="noStrike" kern="1200" cap="none" spc="0" normalizeH="0" baseline="0" noProof="0" err="1">
                <a:ln>
                  <a:noFill/>
                </a:ln>
                <a:solidFill>
                  <a:srgbClr val="FFFFFF"/>
                </a:solidFill>
                <a:effectLst/>
                <a:uLnTx/>
                <a:uFillTx/>
                <a:latin typeface="Roboto"/>
                <a:ea typeface="+mn-ea"/>
                <a:cs typeface="+mn-cs"/>
              </a:rPr>
              <a:t>devt</a:t>
            </a:r>
            <a:r>
              <a:rPr kumimoji="0" lang="en-US" sz="1200" b="0" i="0" u="none" strike="noStrike" kern="1200" cap="none" spc="0" normalizeH="0" baseline="0" noProof="0">
                <a:ln>
                  <a:noFill/>
                </a:ln>
                <a:solidFill>
                  <a:srgbClr val="FFFFFF"/>
                </a:solidFill>
                <a:effectLst/>
                <a:uLnTx/>
                <a:uFillTx/>
                <a:latin typeface="Roboto"/>
                <a:ea typeface="+mn-ea"/>
                <a:cs typeface="+mn-cs"/>
              </a:rPr>
              <a:t> action)</a:t>
            </a:r>
            <a:endParaRPr kumimoji="0" lang="en-US" sz="1200" b="1" i="0" u="none" strike="noStrike" kern="1200" cap="none" spc="0" normalizeH="0" baseline="0" noProof="0">
              <a:ln>
                <a:noFill/>
              </a:ln>
              <a:solidFill>
                <a:srgbClr val="FFFFFF"/>
              </a:solidFill>
              <a:effectLst/>
              <a:uLnTx/>
              <a:uFillTx/>
              <a:latin typeface="Roboto"/>
              <a:ea typeface="+mn-ea"/>
              <a:cs typeface="+mn-cs"/>
            </a:endParaRPr>
          </a:p>
        </p:txBody>
      </p:sp>
      <p:sp>
        <p:nvSpPr>
          <p:cNvPr id="17" name="Rectangle: Rounded Corners 16">
            <a:extLst>
              <a:ext uri="{FF2B5EF4-FFF2-40B4-BE49-F238E27FC236}">
                <a16:creationId xmlns:a16="http://schemas.microsoft.com/office/drawing/2014/main" id="{F7726B54-65B1-D880-7179-149EEAC1ABC9}"/>
              </a:ext>
            </a:extLst>
          </p:cNvPr>
          <p:cNvSpPr/>
          <p:nvPr/>
        </p:nvSpPr>
        <p:spPr>
          <a:xfrm>
            <a:off x="8275942" y="4085227"/>
            <a:ext cx="1243978" cy="828675"/>
          </a:xfrm>
          <a:prstGeom prst="round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FFFF"/>
                </a:solidFill>
                <a:effectLst/>
                <a:uLnTx/>
                <a:uFillTx/>
                <a:latin typeface="Roboto"/>
                <a:ea typeface="+mn-ea"/>
                <a:cs typeface="+mn-cs"/>
              </a:rPr>
              <a:t>No response</a:t>
            </a:r>
            <a:endParaRPr kumimoji="0" lang="en-US" sz="1600" b="1" i="0" u="none" strike="noStrike" kern="1200" cap="none" spc="0" normalizeH="0" baseline="0" noProof="0">
              <a:ln>
                <a:noFill/>
              </a:ln>
              <a:solidFill>
                <a:srgbClr val="FFFFFF"/>
              </a:solidFill>
              <a:effectLst/>
              <a:uLnTx/>
              <a:uFillTx/>
              <a:latin typeface="Roboto"/>
              <a:ea typeface="+mn-ea"/>
              <a:cs typeface="+mn-cs"/>
            </a:endParaRPr>
          </a:p>
        </p:txBody>
      </p:sp>
      <p:sp>
        <p:nvSpPr>
          <p:cNvPr id="18" name="Right Brace 17">
            <a:extLst>
              <a:ext uri="{FF2B5EF4-FFF2-40B4-BE49-F238E27FC236}">
                <a16:creationId xmlns:a16="http://schemas.microsoft.com/office/drawing/2014/main" id="{77E36E59-D480-1438-027F-3889A3AC5F82}"/>
              </a:ext>
            </a:extLst>
          </p:cNvPr>
          <p:cNvSpPr/>
          <p:nvPr/>
        </p:nvSpPr>
        <p:spPr>
          <a:xfrm>
            <a:off x="9865360" y="2133600"/>
            <a:ext cx="752449" cy="2895600"/>
          </a:xfrm>
          <a:prstGeom prst="rightBrace">
            <a:avLst/>
          </a:prstGeom>
          <a:ln w="2857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A5A5A"/>
              </a:solidFill>
              <a:effectLst/>
              <a:uLnTx/>
              <a:uFillTx/>
              <a:latin typeface="Roboto"/>
              <a:ea typeface="+mn-ea"/>
              <a:cs typeface="+mn-cs"/>
            </a:endParaRPr>
          </a:p>
        </p:txBody>
      </p:sp>
      <p:sp>
        <p:nvSpPr>
          <p:cNvPr id="19" name="TextBox 18">
            <a:extLst>
              <a:ext uri="{FF2B5EF4-FFF2-40B4-BE49-F238E27FC236}">
                <a16:creationId xmlns:a16="http://schemas.microsoft.com/office/drawing/2014/main" id="{E0201A56-AB78-2889-6484-08F1C3480840}"/>
              </a:ext>
            </a:extLst>
          </p:cNvPr>
          <p:cNvSpPr txBox="1"/>
          <p:nvPr/>
        </p:nvSpPr>
        <p:spPr>
          <a:xfrm>
            <a:off x="10549661" y="3250694"/>
            <a:ext cx="1574191" cy="67710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a:ln>
                  <a:noFill/>
                </a:ln>
                <a:solidFill>
                  <a:srgbClr val="FFFFFF">
                    <a:lumMod val="65000"/>
                  </a:srgbClr>
                </a:solidFill>
                <a:effectLst/>
                <a:uLnTx/>
                <a:uFillTx/>
                <a:latin typeface="Roboto"/>
                <a:ea typeface="+mn-ea"/>
                <a:cs typeface="+mn-cs"/>
              </a:rPr>
              <a:t>Boundary setting</a:t>
            </a:r>
          </a:p>
        </p:txBody>
      </p:sp>
      <p:sp>
        <p:nvSpPr>
          <p:cNvPr id="20" name="TextBox 19">
            <a:extLst>
              <a:ext uri="{FF2B5EF4-FFF2-40B4-BE49-F238E27FC236}">
                <a16:creationId xmlns:a16="http://schemas.microsoft.com/office/drawing/2014/main" id="{28EE6B10-3440-C7B6-C565-2891B9806B88}"/>
              </a:ext>
            </a:extLst>
          </p:cNvPr>
          <p:cNvSpPr txBox="1"/>
          <p:nvPr/>
        </p:nvSpPr>
        <p:spPr>
          <a:xfrm>
            <a:off x="1635071" y="3022179"/>
            <a:ext cx="4374959" cy="954107"/>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en-US" sz="1400" b="0" i="1" u="none" strike="noStrike" kern="1200" cap="none" spc="0" normalizeH="0" baseline="0" noProof="0">
                <a:ln>
                  <a:noFill/>
                </a:ln>
                <a:solidFill>
                  <a:srgbClr val="5A5A5A"/>
                </a:solidFill>
                <a:effectLst/>
                <a:uLnTx/>
                <a:uFillTx/>
                <a:latin typeface="Roboto"/>
                <a:ea typeface="+mn-ea"/>
                <a:cs typeface="+mn-cs"/>
              </a:rPr>
              <a:t>Consider: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1" u="none" strike="noStrike" kern="1200" cap="none" spc="0" normalizeH="0" baseline="0" noProof="0">
                <a:ln>
                  <a:noFill/>
                </a:ln>
                <a:solidFill>
                  <a:srgbClr val="5A5A5A"/>
                </a:solidFill>
                <a:effectLst/>
                <a:uLnTx/>
                <a:uFillTx/>
                <a:latin typeface="Roboto"/>
                <a:ea typeface="+mn-ea"/>
                <a:cs typeface="+mn-cs"/>
              </a:rPr>
              <a:t>Humanitarian Access; Response Capacity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i="1">
                <a:solidFill>
                  <a:srgbClr val="5A5A5A"/>
                </a:solidFill>
                <a:latin typeface="Roboto"/>
              </a:rPr>
              <a:t>Complementarity with a) Govt action; b) </a:t>
            </a:r>
            <a:r>
              <a:rPr lang="en-US" sz="1400" i="1" err="1">
                <a:solidFill>
                  <a:srgbClr val="5A5A5A"/>
                </a:solidFill>
                <a:latin typeface="Roboto"/>
              </a:rPr>
              <a:t>devt</a:t>
            </a:r>
            <a:r>
              <a:rPr lang="en-US" sz="1400" i="1">
                <a:solidFill>
                  <a:srgbClr val="5A5A5A"/>
                </a:solidFill>
                <a:latin typeface="Roboto"/>
              </a:rPr>
              <a:t> action/plans</a:t>
            </a:r>
            <a:r>
              <a:rPr kumimoji="0" lang="en-US" sz="1400" b="0" i="1" u="none" strike="noStrike" kern="1200" cap="none" spc="0" normalizeH="0" baseline="0" noProof="0">
                <a:ln>
                  <a:noFill/>
                </a:ln>
                <a:solidFill>
                  <a:srgbClr val="5A5A5A"/>
                </a:solidFill>
                <a:effectLst/>
                <a:uLnTx/>
                <a:uFillTx/>
                <a:latin typeface="Roboto"/>
                <a:ea typeface="+mn-ea"/>
                <a:cs typeface="+mn-cs"/>
              </a:rPr>
              <a:t> </a:t>
            </a:r>
          </a:p>
        </p:txBody>
      </p:sp>
      <p:sp>
        <p:nvSpPr>
          <p:cNvPr id="28" name="Rectangle: Rounded Corners 27">
            <a:extLst>
              <a:ext uri="{FF2B5EF4-FFF2-40B4-BE49-F238E27FC236}">
                <a16:creationId xmlns:a16="http://schemas.microsoft.com/office/drawing/2014/main" id="{33F104CF-891E-E94D-E592-56E838CAC349}"/>
              </a:ext>
            </a:extLst>
          </p:cNvPr>
          <p:cNvSpPr/>
          <p:nvPr/>
        </p:nvSpPr>
        <p:spPr>
          <a:xfrm>
            <a:off x="876300" y="5606006"/>
            <a:ext cx="5057775" cy="828675"/>
          </a:xfrm>
          <a:prstGeom prst="roundRect">
            <a:avLst/>
          </a:prstGeom>
          <a:gradFill flip="none" rotWithShape="1">
            <a:gsLst>
              <a:gs pos="0">
                <a:srgbClr val="E18E1F">
                  <a:shade val="30000"/>
                  <a:satMod val="115000"/>
                </a:srgbClr>
              </a:gs>
              <a:gs pos="50000">
                <a:srgbClr val="E18E1F">
                  <a:shade val="67500"/>
                  <a:satMod val="115000"/>
                </a:srgbClr>
              </a:gs>
              <a:gs pos="100000">
                <a:srgbClr val="E18E1F">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00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FFFF"/>
                </a:solidFill>
                <a:effectLst/>
                <a:uLnTx/>
                <a:uFillTx/>
                <a:latin typeface="Roboto"/>
                <a:ea typeface="+mn-ea"/>
                <a:cs typeface="+mn-cs"/>
              </a:rPr>
              <a:t>What </a:t>
            </a:r>
            <a:r>
              <a:rPr lang="en-US">
                <a:solidFill>
                  <a:srgbClr val="FFFFFF"/>
                </a:solidFill>
                <a:latin typeface="Roboto"/>
              </a:rPr>
              <a:t>is</a:t>
            </a:r>
            <a:r>
              <a:rPr kumimoji="0" lang="en-US" sz="1800" b="0" i="0" u="none" strike="noStrike" kern="1200" cap="none" spc="0" normalizeH="0" baseline="0" noProof="0">
                <a:ln>
                  <a:noFill/>
                </a:ln>
                <a:solidFill>
                  <a:srgbClr val="FFFFFF"/>
                </a:solidFill>
                <a:effectLst/>
                <a:uLnTx/>
                <a:uFillTx/>
                <a:latin typeface="Roboto"/>
                <a:ea typeface="+mn-ea"/>
                <a:cs typeface="+mn-cs"/>
              </a:rPr>
              <a:t> prioritized </a:t>
            </a:r>
            <a:r>
              <a:rPr kumimoji="0" lang="en-US" sz="1800" b="0" i="1" u="none" strike="noStrike" kern="1200" cap="none" spc="0" normalizeH="0" baseline="0" noProof="0">
                <a:ln>
                  <a:noFill/>
                </a:ln>
                <a:solidFill>
                  <a:srgbClr val="FFFFFF"/>
                </a:solidFill>
                <a:effectLst/>
                <a:uLnTx/>
                <a:uFillTx/>
                <a:latin typeface="Roboto"/>
                <a:ea typeface="+mn-ea"/>
                <a:cs typeface="+mn-cs"/>
              </a:rPr>
              <a:t>within </a:t>
            </a:r>
            <a:r>
              <a:rPr kumimoji="0" lang="en-US" sz="1800" b="0" u="none" strike="noStrike" kern="1200" cap="none" spc="0" normalizeH="0" baseline="0" noProof="0">
                <a:ln>
                  <a:noFill/>
                </a:ln>
                <a:solidFill>
                  <a:srgbClr val="FFFFFF"/>
                </a:solidFill>
                <a:effectLst/>
                <a:uLnTx/>
                <a:uFillTx/>
                <a:latin typeface="Roboto"/>
                <a:ea typeface="+mn-ea"/>
                <a:cs typeface="+mn-cs"/>
              </a:rPr>
              <a:t>the HRP</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solidFill>
                  <a:srgbClr val="FFFFFF"/>
                </a:solidFill>
                <a:latin typeface="Roboto"/>
              </a:rPr>
              <a:t>(e.g. specific geographic areas, certain activities </a:t>
            </a:r>
            <a:r>
              <a:rPr lang="en-US" sz="1200" err="1">
                <a:solidFill>
                  <a:srgbClr val="FFFFFF"/>
                </a:solidFill>
                <a:latin typeface="Roboto"/>
              </a:rPr>
              <a:t>etc</a:t>
            </a:r>
            <a:r>
              <a:rPr kumimoji="0" lang="en-US" sz="1200" b="0" u="none" strike="noStrike" kern="1200" cap="none" spc="0" normalizeH="0" baseline="0" noProof="0">
                <a:ln>
                  <a:noFill/>
                </a:ln>
                <a:solidFill>
                  <a:srgbClr val="FFFFFF"/>
                </a:solidFill>
                <a:effectLst/>
                <a:uLnTx/>
                <a:uFillTx/>
                <a:latin typeface="Roboto"/>
                <a:ea typeface="+mn-ea"/>
                <a:cs typeface="+mn-cs"/>
              </a:rPr>
              <a:t>)</a:t>
            </a:r>
            <a:r>
              <a:rPr kumimoji="0" lang="en-US" sz="1800" b="0" i="0" u="none" strike="noStrike" kern="1200" cap="none" spc="0" normalizeH="0" baseline="0" noProof="0">
                <a:ln>
                  <a:noFill/>
                </a:ln>
                <a:solidFill>
                  <a:srgbClr val="FFFFFF"/>
                </a:solidFill>
                <a:effectLst/>
                <a:uLnTx/>
                <a:uFillTx/>
                <a:latin typeface="Roboto"/>
                <a:ea typeface="+mn-ea"/>
                <a:cs typeface="+mn-cs"/>
              </a:rPr>
              <a:t>?</a:t>
            </a:r>
            <a:endParaRPr kumimoji="0" lang="en-US" sz="1600" b="1" i="0" u="none" strike="noStrike" kern="1200" cap="none" spc="0" normalizeH="0" baseline="0" noProof="0">
              <a:ln>
                <a:noFill/>
              </a:ln>
              <a:solidFill>
                <a:srgbClr val="FFFFFF"/>
              </a:solidFill>
              <a:effectLst/>
              <a:uLnTx/>
              <a:uFillTx/>
              <a:latin typeface="Roboto"/>
              <a:ea typeface="+mn-ea"/>
              <a:cs typeface="+mn-cs"/>
            </a:endParaRPr>
          </a:p>
        </p:txBody>
      </p:sp>
      <p:sp>
        <p:nvSpPr>
          <p:cNvPr id="30" name="Right Brace 29">
            <a:extLst>
              <a:ext uri="{FF2B5EF4-FFF2-40B4-BE49-F238E27FC236}">
                <a16:creationId xmlns:a16="http://schemas.microsoft.com/office/drawing/2014/main" id="{54854B37-0897-B1C2-E736-583DB1E0BDA8}"/>
              </a:ext>
            </a:extLst>
          </p:cNvPr>
          <p:cNvSpPr/>
          <p:nvPr/>
        </p:nvSpPr>
        <p:spPr>
          <a:xfrm>
            <a:off x="9880587" y="5191875"/>
            <a:ext cx="752449" cy="1381645"/>
          </a:xfrm>
          <a:prstGeom prst="rightBrace">
            <a:avLst/>
          </a:prstGeom>
          <a:ln w="2857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A5A5A"/>
              </a:solidFill>
              <a:effectLst/>
              <a:uLnTx/>
              <a:uFillTx/>
              <a:latin typeface="Roboto"/>
              <a:ea typeface="+mn-ea"/>
              <a:cs typeface="+mn-cs"/>
            </a:endParaRPr>
          </a:p>
        </p:txBody>
      </p:sp>
      <p:sp>
        <p:nvSpPr>
          <p:cNvPr id="31" name="TextBox 30">
            <a:extLst>
              <a:ext uri="{FF2B5EF4-FFF2-40B4-BE49-F238E27FC236}">
                <a16:creationId xmlns:a16="http://schemas.microsoft.com/office/drawing/2014/main" id="{8D25E97B-BA5E-B102-FE57-DAFACE12A153}"/>
              </a:ext>
            </a:extLst>
          </p:cNvPr>
          <p:cNvSpPr txBox="1"/>
          <p:nvPr/>
        </p:nvSpPr>
        <p:spPr>
          <a:xfrm>
            <a:off x="10582235" y="5682642"/>
            <a:ext cx="1675791" cy="38472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a:ln>
                  <a:noFill/>
                </a:ln>
                <a:solidFill>
                  <a:srgbClr val="FFFFFF">
                    <a:lumMod val="65000"/>
                  </a:srgbClr>
                </a:solidFill>
                <a:effectLst/>
                <a:uLnTx/>
                <a:uFillTx/>
                <a:latin typeface="Roboto"/>
                <a:ea typeface="+mn-ea"/>
                <a:cs typeface="+mn-cs"/>
              </a:rPr>
              <a:t>Prioritization</a:t>
            </a:r>
          </a:p>
        </p:txBody>
      </p:sp>
      <p:sp>
        <p:nvSpPr>
          <p:cNvPr id="32" name="Arrow: Down 31">
            <a:extLst>
              <a:ext uri="{FF2B5EF4-FFF2-40B4-BE49-F238E27FC236}">
                <a16:creationId xmlns:a16="http://schemas.microsoft.com/office/drawing/2014/main" id="{86BC408D-D366-C4D0-B592-22DA0C6D082F}"/>
              </a:ext>
            </a:extLst>
          </p:cNvPr>
          <p:cNvSpPr/>
          <p:nvPr/>
        </p:nvSpPr>
        <p:spPr>
          <a:xfrm>
            <a:off x="1333500" y="5011648"/>
            <a:ext cx="361950" cy="552450"/>
          </a:xfrm>
          <a:prstGeom prst="down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Roboto"/>
              <a:ea typeface="+mn-ea"/>
              <a:cs typeface="+mn-cs"/>
            </a:endParaRPr>
          </a:p>
        </p:txBody>
      </p:sp>
      <p:sp>
        <p:nvSpPr>
          <p:cNvPr id="33" name="Arrow: Down 32">
            <a:extLst>
              <a:ext uri="{FF2B5EF4-FFF2-40B4-BE49-F238E27FC236}">
                <a16:creationId xmlns:a16="http://schemas.microsoft.com/office/drawing/2014/main" id="{E90B1AD5-39A3-45CB-251E-CEB7F16B4BB2}"/>
              </a:ext>
            </a:extLst>
          </p:cNvPr>
          <p:cNvSpPr/>
          <p:nvPr/>
        </p:nvSpPr>
        <p:spPr>
          <a:xfrm>
            <a:off x="5376735" y="4979601"/>
            <a:ext cx="361950" cy="552450"/>
          </a:xfrm>
          <a:prstGeom prst="down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Roboto"/>
              <a:ea typeface="+mn-ea"/>
              <a:cs typeface="+mn-cs"/>
            </a:endParaRPr>
          </a:p>
        </p:txBody>
      </p:sp>
      <p:pic>
        <p:nvPicPr>
          <p:cNvPr id="35" name="Graphic 34">
            <a:extLst>
              <a:ext uri="{FF2B5EF4-FFF2-40B4-BE49-F238E27FC236}">
                <a16:creationId xmlns:a16="http://schemas.microsoft.com/office/drawing/2014/main" id="{6DE398B0-4212-9173-B865-5C2FCDAC8CD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252981" y="5791200"/>
            <a:ext cx="522389" cy="522389"/>
          </a:xfrm>
          <a:prstGeom prst="rect">
            <a:avLst/>
          </a:prstGeom>
        </p:spPr>
      </p:pic>
    </p:spTree>
    <p:extLst>
      <p:ext uri="{BB962C8B-B14F-4D97-AF65-F5344CB8AC3E}">
        <p14:creationId xmlns:p14="http://schemas.microsoft.com/office/powerpoint/2010/main" val="1705967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196B656-A27A-644F-4870-DD24FB2DB9EF}"/>
              </a:ext>
            </a:extLst>
          </p:cNvPr>
          <p:cNvSpPr>
            <a:spLocks noGrp="1"/>
          </p:cNvSpPr>
          <p:nvPr>
            <p:ph type="body" sz="quarter" idx="21"/>
          </p:nvPr>
        </p:nvSpPr>
        <p:spPr/>
        <p:txBody>
          <a:bodyPr/>
          <a:lstStyle/>
          <a:p>
            <a:r>
              <a:rPr lang="en-US"/>
              <a:t>2</a:t>
            </a:r>
            <a:endParaRPr lang="en-AU"/>
          </a:p>
        </p:txBody>
      </p:sp>
      <p:sp>
        <p:nvSpPr>
          <p:cNvPr id="3" name="Text Placeholder 2">
            <a:extLst>
              <a:ext uri="{FF2B5EF4-FFF2-40B4-BE49-F238E27FC236}">
                <a16:creationId xmlns:a16="http://schemas.microsoft.com/office/drawing/2014/main" id="{FCDBA51F-05CE-744F-8356-6BD8E1D06D92}"/>
              </a:ext>
            </a:extLst>
          </p:cNvPr>
          <p:cNvSpPr>
            <a:spLocks noGrp="1"/>
          </p:cNvSpPr>
          <p:nvPr>
            <p:ph type="body" sz="quarter" idx="22"/>
          </p:nvPr>
        </p:nvSpPr>
        <p:spPr/>
        <p:txBody>
          <a:bodyPr/>
          <a:lstStyle/>
          <a:p>
            <a:r>
              <a:rPr lang="en-US" sz="2400" dirty="0"/>
              <a:t>BOUNDARY-SETTING</a:t>
            </a:r>
            <a:endParaRPr lang="en-AU" sz="2400" dirty="0"/>
          </a:p>
        </p:txBody>
      </p:sp>
    </p:spTree>
    <p:extLst>
      <p:ext uri="{BB962C8B-B14F-4D97-AF65-F5344CB8AC3E}">
        <p14:creationId xmlns:p14="http://schemas.microsoft.com/office/powerpoint/2010/main" val="3511583728"/>
      </p:ext>
    </p:extLst>
  </p:cSld>
  <p:clrMapOvr>
    <a:masterClrMapping/>
  </p:clrMapOvr>
</p:sld>
</file>

<file path=ppt/theme/theme1.xml><?xml version="1.0" encoding="utf-8"?>
<a:theme xmlns:a="http://schemas.openxmlformats.org/drawingml/2006/main" name="1_Office Theme">
  <a:themeElements>
    <a:clrScheme name="OCHA">
      <a:dk1>
        <a:srgbClr val="5A5A5A"/>
      </a:dk1>
      <a:lt1>
        <a:srgbClr val="FFFFFF"/>
      </a:lt1>
      <a:dk2>
        <a:srgbClr val="418FDE"/>
      </a:dk2>
      <a:lt2>
        <a:srgbClr val="FFFFFF"/>
      </a:lt2>
      <a:accent1>
        <a:srgbClr val="418FDE"/>
      </a:accent1>
      <a:accent2>
        <a:srgbClr val="E56A54"/>
      </a:accent2>
      <a:accent3>
        <a:srgbClr val="E9F2FB"/>
      </a:accent3>
      <a:accent4>
        <a:srgbClr val="D4E5F7"/>
      </a:accent4>
      <a:accent5>
        <a:srgbClr val="82B5E9"/>
      </a:accent5>
      <a:accent6>
        <a:srgbClr val="0B2641"/>
      </a:accent6>
      <a:hlink>
        <a:srgbClr val="418FDE"/>
      </a:hlink>
      <a:folHlink>
        <a:srgbClr val="418FDE"/>
      </a:folHlink>
    </a:clrScheme>
    <a:fontScheme name="OCHA">
      <a:majorFont>
        <a:latin typeface="Roboto"/>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7552F354-4FF4-2340-84AA-B5E88FE27250}" vid="{B7D1E23E-4F0B-3E4D-9FE9-8380EED89B3D}"/>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85ec44e-1bab-4c0b-9df0-6ba128686fc9" xsi:nil="true"/>
    <lcf76f155ced4ddcb4097134ff3c332f xmlns="fc749cf6-2fa5-469f-9513-669a5055685c">
      <Terms xmlns="http://schemas.microsoft.com/office/infopath/2007/PartnerControls"/>
    </lcf76f155ced4ddcb4097134ff3c332f>
    <Country xmlns="fc749cf6-2fa5-469f-9513-669a5055685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837649155397944B18CE1B9093D6805" ma:contentTypeVersion="19" ma:contentTypeDescription="Create a new document." ma:contentTypeScope="" ma:versionID="c7945f24db1132283606847b5c29cc13">
  <xsd:schema xmlns:xsd="http://www.w3.org/2001/XMLSchema" xmlns:xs="http://www.w3.org/2001/XMLSchema" xmlns:p="http://schemas.microsoft.com/office/2006/metadata/properties" xmlns:ns2="fc749cf6-2fa5-469f-9513-669a5055685c" xmlns:ns3="8687d7a2-52f3-4734-bf71-7070c2f04360" xmlns:ns4="985ec44e-1bab-4c0b-9df0-6ba128686fc9" targetNamespace="http://schemas.microsoft.com/office/2006/metadata/properties" ma:root="true" ma:fieldsID="039800aea7c412fc2ba70ba34c67479c" ns2:_="" ns3:_="" ns4:_="">
    <xsd:import namespace="fc749cf6-2fa5-469f-9513-669a5055685c"/>
    <xsd:import namespace="8687d7a2-52f3-4734-bf71-7070c2f04360"/>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Country" minOccurs="0"/>
                <xsd:element ref="ns2:MediaServiceAutoKeyPoints" minOccurs="0"/>
                <xsd:element ref="ns2:MediaServiceKeyPoint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749cf6-2fa5-469f-9513-669a505568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Country" ma:index="18" nillable="true" ma:displayName="Country" ma:format="Dropdown" ma:internalName="Country">
      <xsd:simpleType>
        <xsd:restriction base="dms:Choice">
          <xsd:enumeration value="Myanmar"/>
          <xsd:enumeration value="Somalia"/>
          <xsd:enumeration value="Chad"/>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687d7a2-52f3-4734-bf71-7070c2f043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9cb0f1db-d67c-437c-acce-65608d149cc6}" ma:internalName="TaxCatchAll" ma:showField="CatchAllData" ma:web="8687d7a2-52f3-4734-bf71-7070c2f0436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CB1998-8184-4BA6-8CA4-00734EE5713C}">
  <ds:schemaRefs>
    <ds:schemaRef ds:uri="fc749cf6-2fa5-469f-9513-669a5055685c"/>
    <ds:schemaRef ds:uri="http://purl.org/dc/elements/1.1/"/>
    <ds:schemaRef ds:uri="http://purl.org/dc/terms/"/>
    <ds:schemaRef ds:uri="http://schemas.microsoft.com/office/2006/documentManagement/types"/>
    <ds:schemaRef ds:uri="8687d7a2-52f3-4734-bf71-7070c2f04360"/>
    <ds:schemaRef ds:uri="http://purl.org/dc/dcmitype/"/>
    <ds:schemaRef ds:uri="http://schemas.microsoft.com/office/infopath/2007/PartnerControls"/>
    <ds:schemaRef ds:uri="http://schemas.microsoft.com/office/2006/metadata/properties"/>
    <ds:schemaRef ds:uri="http://schemas.openxmlformats.org/package/2006/metadata/core-properties"/>
    <ds:schemaRef ds:uri="985ec44e-1bab-4c0b-9df0-6ba128686fc9"/>
    <ds:schemaRef ds:uri="http://www.w3.org/XML/1998/namespace"/>
  </ds:schemaRefs>
</ds:datastoreItem>
</file>

<file path=customXml/itemProps2.xml><?xml version="1.0" encoding="utf-8"?>
<ds:datastoreItem xmlns:ds="http://schemas.openxmlformats.org/officeDocument/2006/customXml" ds:itemID="{264484C8-BA8E-4144-9B00-2520D983899C}"/>
</file>

<file path=customXml/itemProps3.xml><?xml version="1.0" encoding="utf-8"?>
<ds:datastoreItem xmlns:ds="http://schemas.openxmlformats.org/officeDocument/2006/customXml" ds:itemID="{DF00E52C-3031-4278-9E34-A26606B2D18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505</TotalTime>
  <Words>2444</Words>
  <Application>Microsoft Office PowerPoint</Application>
  <PresentationFormat>Widescreen</PresentationFormat>
  <Paragraphs>185</Paragraphs>
  <Slides>21</Slides>
  <Notes>6</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1_Office Theme</vt:lpstr>
      <vt:lpstr>2_Office Theme</vt:lpstr>
      <vt:lpstr>Sudan HPC 2024: Proposal on boundary-setting and prioritization</vt:lpstr>
      <vt:lpstr>CONTENT</vt:lpstr>
      <vt:lpstr>PowerPoint Presentation</vt:lpstr>
      <vt:lpstr>THE GROWING HUMANITARIAN APPEALS</vt:lpstr>
      <vt:lpstr>GROWING HUMANITARIAN NEEDS IN SUDAN</vt:lpstr>
      <vt:lpstr>GROWING HUMANITARIAN NEEDS IN SUDAN</vt:lpstr>
      <vt:lpstr>EVIDENCE-BASED, REALISTIC AND EFFECTIVE SUDAN HUMANITARIAN APPEAL IN 2024</vt:lpstr>
      <vt:lpstr>FROM PiN TO TARGET – BOUNDARY SETTING &amp; PRIORITIZATION</vt:lpstr>
      <vt:lpstr>PowerPoint Presentation</vt:lpstr>
      <vt:lpstr>FIVE PROPOSED ELEMENTS TO CONSIDER (BUILDING UPON WHAT ALREADY EXISTS)</vt:lpstr>
      <vt:lpstr>1. STRATEGIC ELEMENT</vt:lpstr>
      <vt:lpstr>2. PROGRAMMATIC ELEMENT</vt:lpstr>
      <vt:lpstr>3. GEOGRAPHICAL ELEMENT</vt:lpstr>
      <vt:lpstr>4. OPERATIONAL ELEMENT (1/4)</vt:lpstr>
      <vt:lpstr>4. OPERATIONAL ELEMENT (2/4)</vt:lpstr>
      <vt:lpstr>4. OPERATIONAL ELEMENT (3/4)</vt:lpstr>
      <vt:lpstr>4. OPERATIONAL ELEMENT (4/4)</vt:lpstr>
      <vt:lpstr>5. NEXUS ELEMENT</vt:lpstr>
      <vt:lpstr>PowerPoint Presentation</vt:lpstr>
      <vt:lpstr>PURPOSES &amp; RATIONALE</vt:lpstr>
      <vt:lpstr>PROPOSAL</vt:lpstr>
    </vt:vector>
  </TitlesOfParts>
  <Company>UNOG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HPC 2024 Moving from cosmetic to significant changes</dc:title>
  <dc:creator>OCHA APMB</dc:creator>
  <cp:lastModifiedBy>Natthinee Rodraksa</cp:lastModifiedBy>
  <cp:revision>285</cp:revision>
  <cp:lastPrinted>2023-08-21T14:49:29Z</cp:lastPrinted>
  <dcterms:created xsi:type="dcterms:W3CDTF">2023-08-17T09:39:24Z</dcterms:created>
  <dcterms:modified xsi:type="dcterms:W3CDTF">2024-05-12T11:34:47Z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0x010100C837649155397944B18CE1B9093D6805</vt:lpwstr>
  </property>
  <property fmtid="{D5CDD505-2E9C-101B-9397-08002B2CF9AE}" pid="3" name="MediaServiceImageTags">
    <vt:lpwstr/>
  </property>
</Properties>
</file>